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5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74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4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Supply and Demand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34" y="1131301"/>
            <a:ext cx="8076865" cy="5395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4.1 A Supply Schedule for Coffee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971" y="699990"/>
            <a:ext cx="8076865" cy="6057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4.1 The Supply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548" y="929535"/>
            <a:ext cx="7534919" cy="5651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4.2 An Increase in Supply 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12" y="926267"/>
            <a:ext cx="7775162" cy="5831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4.3 A Decrease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48" y="1254842"/>
            <a:ext cx="8431236" cy="46371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630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4.2 A Demand Schedule for Coffee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68" y="833102"/>
            <a:ext cx="8033197" cy="602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4.4 The Demand Curve for Cups of Coffee 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570" y="962766"/>
            <a:ext cx="7512994" cy="5634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4.5 An Increase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46" y="847169"/>
            <a:ext cx="8014441" cy="6010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4.6 A Decrease in Demand </a:t>
            </a:r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532" y="872197"/>
            <a:ext cx="7981070" cy="5985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4.7 A Market Surplus </a:t>
            </a:r>
          </a:p>
        </p:txBody>
      </p:sp>
    </p:spTree>
    <p:extLst>
      <p:ext uri="{BB962C8B-B14F-4D97-AF65-F5344CB8AC3E}">
        <p14:creationId xmlns:p14="http://schemas.microsoft.com/office/powerpoint/2010/main" val="207158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613" y="771513"/>
            <a:ext cx="7792515" cy="58443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4.8 A Market Shortage </a:t>
            </a:r>
          </a:p>
        </p:txBody>
      </p:sp>
    </p:spTree>
    <p:extLst>
      <p:ext uri="{BB962C8B-B14F-4D97-AF65-F5344CB8AC3E}">
        <p14:creationId xmlns:p14="http://schemas.microsoft.com/office/powerpoint/2010/main" val="14441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807" y="760170"/>
            <a:ext cx="7920656" cy="59404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4.9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45865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917" y="761139"/>
            <a:ext cx="7905869" cy="59294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4.10 Market Adjustment to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2056732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87" y="844062"/>
            <a:ext cx="8033197" cy="602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4.11 Market Adjustment to an Increase in Demand </a:t>
            </a:r>
          </a:p>
        </p:txBody>
      </p:sp>
    </p:spTree>
    <p:extLst>
      <p:ext uri="{BB962C8B-B14F-4D97-AF65-F5344CB8AC3E}">
        <p14:creationId xmlns:p14="http://schemas.microsoft.com/office/powerpoint/2010/main" val="1613908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69" y="2149478"/>
            <a:ext cx="9301996" cy="29052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4291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4.3 Effects of Changes in Supply and Demand</a:t>
            </a:r>
          </a:p>
        </p:txBody>
      </p:sp>
    </p:spTree>
    <p:extLst>
      <p:ext uri="{BB962C8B-B14F-4D97-AF65-F5344CB8AC3E}">
        <p14:creationId xmlns:p14="http://schemas.microsoft.com/office/powerpoint/2010/main" val="501051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87" y="844062"/>
            <a:ext cx="8033197" cy="602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85201" y="0"/>
            <a:ext cx="13411199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4.12A Price Elasticity of Demand, Relatively price-elastic demand</a:t>
            </a:r>
          </a:p>
        </p:txBody>
      </p:sp>
    </p:spTree>
    <p:extLst>
      <p:ext uri="{BB962C8B-B14F-4D97-AF65-F5344CB8AC3E}">
        <p14:creationId xmlns:p14="http://schemas.microsoft.com/office/powerpoint/2010/main" val="136200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87" y="844062"/>
            <a:ext cx="8033197" cy="602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8096" y="14514"/>
            <a:ext cx="1261699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4.12B Price Elasticity of Demand, Relatively price-inelastic demand</a:t>
            </a:r>
          </a:p>
        </p:txBody>
      </p:sp>
    </p:spTree>
    <p:extLst>
      <p:ext uri="{BB962C8B-B14F-4D97-AF65-F5344CB8AC3E}">
        <p14:creationId xmlns:p14="http://schemas.microsoft.com/office/powerpoint/2010/main" val="887399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51" y="621039"/>
            <a:ext cx="8033197" cy="602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511" y="23944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Figure 4.13 The Nasdaq Composite Stock Index, 1995–2017</a:t>
            </a:r>
            <a:br>
              <a:rPr lang="en-US" dirty="0"/>
            </a:b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29B2B8-25A4-9242-B328-410A6836DFB4}"/>
              </a:ext>
            </a:extLst>
          </p:cNvPr>
          <p:cNvSpPr txBox="1"/>
          <p:nvPr/>
        </p:nvSpPr>
        <p:spPr>
          <a:xfrm>
            <a:off x="4825516" y="6442758"/>
            <a:ext cx="8033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Yahoo! Finance, Monthly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7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140</Words>
  <Application>Microsoft Macintosh PowerPoint</Application>
  <PresentationFormat>Widescreen</PresentationFormat>
  <Paragraphs>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Table 4.1 A Supply Schedule for Coffee</vt:lpstr>
      <vt:lpstr>Figure 4.1 The Supply Curve for Cups of Coffee</vt:lpstr>
      <vt:lpstr>Figure 4.2 An Increase in Supply </vt:lpstr>
      <vt:lpstr>Figure 4.3 A Decrease in Supply</vt:lpstr>
      <vt:lpstr>Table 4.2 A Demand Schedule for Coffee</vt:lpstr>
      <vt:lpstr>Figure 4.4 The Demand Curve for Cups of Coffee </vt:lpstr>
      <vt:lpstr>Figure 4.5 An Increase in Demand</vt:lpstr>
      <vt:lpstr>Figure 4.6 A Decrease in Demand </vt:lpstr>
      <vt:lpstr>Figure 4.7 A Market Surplus </vt:lpstr>
      <vt:lpstr>Figure 4.8 A Market Shortage </vt:lpstr>
      <vt:lpstr>Figure 4.9 Market Equilibrium</vt:lpstr>
      <vt:lpstr>Figure 4.10 Market Adjustment to an Increase in Supply</vt:lpstr>
      <vt:lpstr>Figure 4.11 Market Adjustment to an Increase in Demand </vt:lpstr>
      <vt:lpstr>Table 4.3 Effects of Changes in Supply and Demand</vt:lpstr>
      <vt:lpstr>Figure 4.12A Price Elasticity of Demand, Relatively price-elastic demand</vt:lpstr>
      <vt:lpstr>Figure 4.12B Price Elasticity of Demand, Relatively price-inelastic demand</vt:lpstr>
      <vt:lpstr>Figure 4.13 The Nasdaq Composite Stock Index, 1995–2017 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29</cp:revision>
  <dcterms:created xsi:type="dcterms:W3CDTF">2018-10-26T03:08:06Z</dcterms:created>
  <dcterms:modified xsi:type="dcterms:W3CDTF">2018-11-19T20:47:15Z</dcterms:modified>
</cp:coreProperties>
</file>