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6" r:id="rId2"/>
    <p:sldId id="275" r:id="rId3"/>
    <p:sldId id="257" r:id="rId4"/>
    <p:sldId id="2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75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11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Money, Banking, </a:t>
            </a:r>
            <a:r>
              <a:rPr lang="en-US" sz="4800" b="1">
                <a:solidFill>
                  <a:schemeClr val="bg1"/>
                </a:solidFill>
              </a:rPr>
              <a:t>and Finance</a:t>
            </a:r>
            <a:endParaRPr lang="en-US" sz="4800" b="1" dirty="0">
              <a:solidFill>
                <a:schemeClr val="bg1"/>
              </a:solidFill>
            </a:endParaRP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43123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200" y="215749"/>
            <a:ext cx="8329734" cy="6247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11.1 The Liquidity Continuum</a:t>
            </a:r>
          </a:p>
        </p:txBody>
      </p:sp>
    </p:spTree>
    <p:extLst>
      <p:ext uri="{BB962C8B-B14F-4D97-AF65-F5344CB8AC3E}">
        <p14:creationId xmlns:p14="http://schemas.microsoft.com/office/powerpoint/2010/main" val="1245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11.1 A Simplified Balance Sheet of a Commercial Bank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66" y="2220210"/>
            <a:ext cx="11132802" cy="289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Table 11.2 Bank Types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06" y="1535451"/>
            <a:ext cx="9485522" cy="407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1930</TotalTime>
  <Words>27</Words>
  <Application>Microsoft Macintosh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Figure 11.1 The Liquidity Continuum</vt:lpstr>
      <vt:lpstr>Table 11.1 A Simplified Balance Sheet of a Commercial Bank</vt:lpstr>
      <vt:lpstr>Table 11.2 Bank Types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68</cp:revision>
  <dcterms:created xsi:type="dcterms:W3CDTF">2018-10-26T03:08:06Z</dcterms:created>
  <dcterms:modified xsi:type="dcterms:W3CDTF">2018-11-20T16:02:07Z</dcterms:modified>
</cp:coreProperties>
</file>