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embeddedFontLst>
    <p:embeddedFont>
      <p:font typeface="Lato"/>
      <p:regular r:id="rId45"/>
      <p:bold r:id="rId46"/>
      <p:italic r:id="rId47"/>
      <p:boldItalic r:id="rId48"/>
    </p:embeddedFont>
    <p:embeddedFont>
      <p:font typeface="Assistant"/>
      <p:bold r:id="rId49"/>
    </p:embeddedFont>
    <p:embeddedFont>
      <p:font typeface="Century Schoolbook"/>
      <p:regular r:id="rId50"/>
      <p:bold r:id="rId51"/>
      <p:italic r:id="rId52"/>
      <p:boldItalic r:id="rId53"/>
    </p:embeddedFont>
    <p:embeddedFont>
      <p:font typeface="League Gothic"/>
      <p:regular r:id="rId54"/>
    </p:embeddedFont>
    <p:embeddedFont>
      <p:font typeface="Red Hat Display"/>
      <p:regular r:id="rId55"/>
      <p:bold r:id="rId56"/>
      <p:italic r:id="rId57"/>
      <p:boldItalic r:id="rId58"/>
    </p:embeddedFont>
    <p:embeddedFont>
      <p:font typeface="Red Hat Text"/>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3" roundtripDataSignature="AMtx7mgqdrtiXyJwTEr0Sp36jajBhcuT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Lato-bold.fntdata"/><Relationship Id="rId45"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Lato-boldItalic.fntdata"/><Relationship Id="rId47" Type="http://schemas.openxmlformats.org/officeDocument/2006/relationships/font" Target="fonts/Lato-italic.fntdata"/><Relationship Id="rId49" Type="http://schemas.openxmlformats.org/officeDocument/2006/relationships/font" Target="fonts/Assistant-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edHatText-boldItalic.fntdata"/><Relationship Id="rId61" Type="http://schemas.openxmlformats.org/officeDocument/2006/relationships/font" Target="fonts/RedHatText-italic.fntdata"/><Relationship Id="rId20" Type="http://schemas.openxmlformats.org/officeDocument/2006/relationships/slide" Target="slides/slide15.xml"/><Relationship Id="rId63"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RedHatText-bold.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CenturySchoolbook-bold.fntdata"/><Relationship Id="rId50" Type="http://schemas.openxmlformats.org/officeDocument/2006/relationships/font" Target="fonts/CenturySchoolbook-regular.fntdata"/><Relationship Id="rId53" Type="http://schemas.openxmlformats.org/officeDocument/2006/relationships/font" Target="fonts/CenturySchoolbook-boldItalic.fntdata"/><Relationship Id="rId52" Type="http://schemas.openxmlformats.org/officeDocument/2006/relationships/font" Target="fonts/CenturySchoolbook-italic.fntdata"/><Relationship Id="rId11" Type="http://schemas.openxmlformats.org/officeDocument/2006/relationships/slide" Target="slides/slide6.xml"/><Relationship Id="rId55" Type="http://schemas.openxmlformats.org/officeDocument/2006/relationships/font" Target="fonts/RedHatDisplay-regular.fntdata"/><Relationship Id="rId10" Type="http://schemas.openxmlformats.org/officeDocument/2006/relationships/slide" Target="slides/slide5.xml"/><Relationship Id="rId54" Type="http://schemas.openxmlformats.org/officeDocument/2006/relationships/font" Target="fonts/LeagueGothic-regular.fntdata"/><Relationship Id="rId13" Type="http://schemas.openxmlformats.org/officeDocument/2006/relationships/slide" Target="slides/slide8.xml"/><Relationship Id="rId57" Type="http://schemas.openxmlformats.org/officeDocument/2006/relationships/font" Target="fonts/RedHatDisplay-italic.fntdata"/><Relationship Id="rId12" Type="http://schemas.openxmlformats.org/officeDocument/2006/relationships/slide" Target="slides/slide7.xml"/><Relationship Id="rId56" Type="http://schemas.openxmlformats.org/officeDocument/2006/relationships/font" Target="fonts/RedHatDisplay-bold.fntdata"/><Relationship Id="rId15" Type="http://schemas.openxmlformats.org/officeDocument/2006/relationships/slide" Target="slides/slide10.xml"/><Relationship Id="rId59" Type="http://schemas.openxmlformats.org/officeDocument/2006/relationships/font" Target="fonts/RedHatText-regular.fntdata"/><Relationship Id="rId14" Type="http://schemas.openxmlformats.org/officeDocument/2006/relationships/slide" Target="slides/slide9.xml"/><Relationship Id="rId58" Type="http://schemas.openxmlformats.org/officeDocument/2006/relationships/font" Target="fonts/RedHatDisplay-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c117970185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2c117970185_0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cd4309564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g2cd43095647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f7b65953c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f7b65953c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f7b65953c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f7b65953c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f7b65953ce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f7b65953c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92dcbba24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g292dcbba24e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cd4309564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g2cd43095647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cd591c15e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cd591c15e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cd591c15e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cd591c15e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cd591c15ee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cd591c15ee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cd591c15e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cd591c15e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92dcbba24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g292dcbba24e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c11797018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g2c117970185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cd4309564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cd4309564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cd43095647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cd4309564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cd43095647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cd4309564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cd43095647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cd43095647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cd43095647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cd43095647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92dcbba24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292dcbba24e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cd43095647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g2cd43095647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f7b65953c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f7b65953c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f7b65953ce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1f7b65953c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f7b65953c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f7b65953c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f7b65953ce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1f7b65953ce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cd4309564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g2cd43095647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cd591c15ee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cd591c15ee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cd591c15e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cd591c15e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cd591c15e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cd591c15e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92dcbba24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g292dcbba24e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2cec3d852fa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g2cec3d852fa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2cec3d852fa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g2cec3d852fa_0_2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cec3d852fa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cec3d852fa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cec3d852fa_0_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cec3d852fa_0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c34fe4b60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g2c34fe4b6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 name="Shape 16"/>
        <p:cNvGrpSpPr/>
        <p:nvPr/>
      </p:nvGrpSpPr>
      <p:grpSpPr>
        <a:xfrm>
          <a:off x="0" y="0"/>
          <a:ext cx="0" cy="0"/>
          <a:chOff x="0" y="0"/>
          <a:chExt cx="0" cy="0"/>
        </a:xfrm>
      </p:grpSpPr>
      <p:sp>
        <p:nvSpPr>
          <p:cNvPr id="17" name="Google Shape;17;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18" name="Shape 18"/>
        <p:cNvGrpSpPr/>
        <p:nvPr/>
      </p:nvGrpSpPr>
      <p:grpSpPr>
        <a:xfrm>
          <a:off x="0" y="0"/>
          <a:ext cx="0" cy="0"/>
          <a:chOff x="0" y="0"/>
          <a:chExt cx="0" cy="0"/>
        </a:xfrm>
      </p:grpSpPr>
      <p:sp>
        <p:nvSpPr>
          <p:cNvPr id="19" name="Google Shape;19;g2c33ee8fc35_0_265"/>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g2c33ee8fc35_0_265"/>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21" name="Google Shape;21;g2c33ee8fc35_0_26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g2c33ee8fc35_0_26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3" name="Google Shape;23;g2c33ee8fc35_0_26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4" name="Shape 24"/>
        <p:cNvGrpSpPr/>
        <p:nvPr/>
      </p:nvGrpSpPr>
      <p:grpSpPr>
        <a:xfrm>
          <a:off x="0" y="0"/>
          <a:ext cx="0" cy="0"/>
          <a:chOff x="0" y="0"/>
          <a:chExt cx="0" cy="0"/>
        </a:xfrm>
      </p:grpSpPr>
      <p:sp>
        <p:nvSpPr>
          <p:cNvPr id="25" name="Google Shape;25;g2c425d1d485_0_18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6" name="Google Shape;26;g2c425d1d485_0_18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 name="Google Shape;27;g2c425d1d485_0_18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 name="Google Shape;28;g2c425d1d485_0_18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9" name="Google Shape;29;g2c425d1d485_0_18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0" name="Google Shape;30;g2c425d1d485_0_18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1" name="Shape 31"/>
        <p:cNvGrpSpPr/>
        <p:nvPr/>
      </p:nvGrpSpPr>
      <p:grpSpPr>
        <a:xfrm>
          <a:off x="0" y="0"/>
          <a:ext cx="0" cy="0"/>
          <a:chOff x="0" y="0"/>
          <a:chExt cx="0" cy="0"/>
        </a:xfrm>
      </p:grpSpPr>
      <p:sp>
        <p:nvSpPr>
          <p:cNvPr id="32" name="Google Shape;32;p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3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4" name="Google Shape;34;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 name="Shape 35"/>
        <p:cNvGrpSpPr/>
        <p:nvPr/>
      </p:nvGrpSpPr>
      <p:grpSpPr>
        <a:xfrm>
          <a:off x="0" y="0"/>
          <a:ext cx="0" cy="0"/>
          <a:chOff x="0" y="0"/>
          <a:chExt cx="0" cy="0"/>
        </a:xfrm>
      </p:grpSpPr>
      <p:sp>
        <p:nvSpPr>
          <p:cNvPr id="36" name="Google Shape;36;p3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3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8" name="Google Shape;38;p3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9" name="Google Shape;39;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4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 name="Google Shape;42;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 name="Shape 43"/>
        <p:cNvGrpSpPr/>
        <p:nvPr/>
      </p:nvGrpSpPr>
      <p:grpSpPr>
        <a:xfrm>
          <a:off x="0" y="0"/>
          <a:ext cx="0" cy="0"/>
          <a:chOff x="0" y="0"/>
          <a:chExt cx="0" cy="0"/>
        </a:xfrm>
      </p:grpSpPr>
      <p:sp>
        <p:nvSpPr>
          <p:cNvPr id="44" name="Google Shape;44;p4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5" name="Google Shape;45;p4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6" name="Google Shape;46;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7" name="Shape 47"/>
        <p:cNvGrpSpPr/>
        <p:nvPr/>
      </p:nvGrpSpPr>
      <p:grpSpPr>
        <a:xfrm>
          <a:off x="0" y="0"/>
          <a:ext cx="0" cy="0"/>
          <a:chOff x="0" y="0"/>
          <a:chExt cx="0" cy="0"/>
        </a:xfrm>
      </p:grpSpPr>
      <p:sp>
        <p:nvSpPr>
          <p:cNvPr id="48" name="Google Shape;48;p4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9" name="Google Shape;49;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0" name="Shape 50"/>
        <p:cNvGrpSpPr/>
        <p:nvPr/>
      </p:nvGrpSpPr>
      <p:grpSpPr>
        <a:xfrm>
          <a:off x="0" y="0"/>
          <a:ext cx="0" cy="0"/>
          <a:chOff x="0" y="0"/>
          <a:chExt cx="0" cy="0"/>
        </a:xfrm>
      </p:grpSpPr>
      <p:sp>
        <p:nvSpPr>
          <p:cNvPr id="51" name="Google Shape;51;p4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4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3" name="Google Shape;53;p4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4" name="Google Shape;54;p4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5" name="Google Shape;55;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 name="Shape 56"/>
        <p:cNvGrpSpPr/>
        <p:nvPr/>
      </p:nvGrpSpPr>
      <p:grpSpPr>
        <a:xfrm>
          <a:off x="0" y="0"/>
          <a:ext cx="0" cy="0"/>
          <a:chOff x="0" y="0"/>
          <a:chExt cx="0" cy="0"/>
        </a:xfrm>
      </p:grpSpPr>
      <p:sp>
        <p:nvSpPr>
          <p:cNvPr id="57" name="Google Shape;57;p4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8" name="Google Shape;58;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9" name="Shape 59"/>
        <p:cNvGrpSpPr/>
        <p:nvPr/>
      </p:nvGrpSpPr>
      <p:grpSpPr>
        <a:xfrm>
          <a:off x="0" y="0"/>
          <a:ext cx="0" cy="0"/>
          <a:chOff x="0" y="0"/>
          <a:chExt cx="0" cy="0"/>
        </a:xfrm>
      </p:grpSpPr>
      <p:sp>
        <p:nvSpPr>
          <p:cNvPr id="60" name="Google Shape;60;p4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1" name="Google Shape;61;p4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2" name="Google Shape;62;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3" name="Shape 63"/>
        <p:cNvGrpSpPr/>
        <p:nvPr/>
      </p:nvGrpSpPr>
      <p:grpSpPr>
        <a:xfrm>
          <a:off x="0" y="0"/>
          <a:ext cx="0" cy="0"/>
          <a:chOff x="0" y="0"/>
          <a:chExt cx="0" cy="0"/>
        </a:xfrm>
      </p:grpSpPr>
      <p:sp>
        <p:nvSpPr>
          <p:cNvPr id="64" name="Google Shape;64;g2c2d050296e_1_742"/>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algn="l">
              <a:lnSpc>
                <a:spcPct val="100000"/>
              </a:lnSpc>
              <a:spcBef>
                <a:spcPts val="0"/>
              </a:spcBef>
              <a:spcAft>
                <a:spcPts val="0"/>
              </a:spcAft>
              <a:buClr>
                <a:schemeClr val="dk2"/>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5" name="Google Shape;65;g2c2d050296e_1_742"/>
          <p:cNvSpPr txBox="1"/>
          <p:nvPr>
            <p:ph idx="1" type="body"/>
          </p:nvPr>
        </p:nvSpPr>
        <p:spPr>
          <a:xfrm>
            <a:off x="457200" y="1200151"/>
            <a:ext cx="8229600" cy="3394500"/>
          </a:xfrm>
          <a:prstGeom prst="rect">
            <a:avLst/>
          </a:prstGeom>
          <a:noFill/>
          <a:ln>
            <a:noFill/>
          </a:ln>
        </p:spPr>
        <p:txBody>
          <a:bodyPr anchorCtr="0" anchor="t" bIns="34275" lIns="68575" spcFirstLastPara="1" rIns="68575" wrap="square" tIns="34275">
            <a:normAutofit/>
          </a:bodyPr>
          <a:lstStyle>
            <a:lvl1pPr indent="-317500" lvl="0" marL="457200" algn="l">
              <a:lnSpc>
                <a:spcPct val="115000"/>
              </a:lnSpc>
              <a:spcBef>
                <a:spcPts val="300"/>
              </a:spcBef>
              <a:spcAft>
                <a:spcPts val="0"/>
              </a:spcAft>
              <a:buSzPts val="1400"/>
              <a:buChar char="●"/>
              <a:defRPr/>
            </a:lvl1pPr>
            <a:lvl2pPr indent="-317500" lvl="1" marL="914400" algn="l">
              <a:lnSpc>
                <a:spcPct val="115000"/>
              </a:lnSpc>
              <a:spcBef>
                <a:spcPts val="300"/>
              </a:spcBef>
              <a:spcAft>
                <a:spcPts val="0"/>
              </a:spcAft>
              <a:buSzPts val="1400"/>
              <a:buChar char="○"/>
              <a:defRPr/>
            </a:lvl2pPr>
            <a:lvl3pPr indent="-317500" lvl="2" marL="1371600" algn="l">
              <a:lnSpc>
                <a:spcPct val="115000"/>
              </a:lnSpc>
              <a:spcBef>
                <a:spcPts val="300"/>
              </a:spcBef>
              <a:spcAft>
                <a:spcPts val="0"/>
              </a:spcAft>
              <a:buSzPts val="1400"/>
              <a:buChar char="■"/>
              <a:defRPr/>
            </a:lvl3pPr>
            <a:lvl4pPr indent="-317500" lvl="3" marL="1828800" algn="l">
              <a:lnSpc>
                <a:spcPct val="115000"/>
              </a:lnSpc>
              <a:spcBef>
                <a:spcPts val="300"/>
              </a:spcBef>
              <a:spcAft>
                <a:spcPts val="0"/>
              </a:spcAft>
              <a:buSzPts val="1400"/>
              <a:buChar char="●"/>
              <a:defRPr/>
            </a:lvl4pPr>
            <a:lvl5pPr indent="-317500" lvl="4" marL="2286000" algn="l">
              <a:lnSpc>
                <a:spcPct val="115000"/>
              </a:lnSpc>
              <a:spcBef>
                <a:spcPts val="300"/>
              </a:spcBef>
              <a:spcAft>
                <a:spcPts val="0"/>
              </a:spcAft>
              <a:buSzPts val="1400"/>
              <a:buChar char="○"/>
              <a:defRPr/>
            </a:lvl5pPr>
            <a:lvl6pPr indent="-317500" lvl="5" marL="2743200" algn="l">
              <a:lnSpc>
                <a:spcPct val="115000"/>
              </a:lnSpc>
              <a:spcBef>
                <a:spcPts val="300"/>
              </a:spcBef>
              <a:spcAft>
                <a:spcPts val="0"/>
              </a:spcAft>
              <a:buClr>
                <a:schemeClr val="dk1"/>
              </a:buClr>
              <a:buSzPts val="1400"/>
              <a:buChar char="■"/>
              <a:defRPr/>
            </a:lvl6pPr>
            <a:lvl7pPr indent="-317500" lvl="6" marL="3200400" algn="l">
              <a:lnSpc>
                <a:spcPct val="115000"/>
              </a:lnSpc>
              <a:spcBef>
                <a:spcPts val="300"/>
              </a:spcBef>
              <a:spcAft>
                <a:spcPts val="0"/>
              </a:spcAft>
              <a:buClr>
                <a:schemeClr val="dk1"/>
              </a:buClr>
              <a:buSzPts val="1400"/>
              <a:buChar char="●"/>
              <a:defRPr/>
            </a:lvl7pPr>
            <a:lvl8pPr indent="-317500" lvl="7" marL="3657600" algn="l">
              <a:lnSpc>
                <a:spcPct val="115000"/>
              </a:lnSpc>
              <a:spcBef>
                <a:spcPts val="300"/>
              </a:spcBef>
              <a:spcAft>
                <a:spcPts val="0"/>
              </a:spcAft>
              <a:buClr>
                <a:schemeClr val="dk1"/>
              </a:buClr>
              <a:buSzPts val="1400"/>
              <a:buChar char="○"/>
              <a:defRPr/>
            </a:lvl8pPr>
            <a:lvl9pPr indent="-317500" lvl="8" marL="4114800" algn="l">
              <a:lnSpc>
                <a:spcPct val="115000"/>
              </a:lnSpc>
              <a:spcBef>
                <a:spcPts val="300"/>
              </a:spcBef>
              <a:spcAft>
                <a:spcPts val="0"/>
              </a:spcAft>
              <a:buClr>
                <a:schemeClr val="dk1"/>
              </a:buClr>
              <a:buSzPts val="1400"/>
              <a:buChar char="■"/>
              <a:defRPr/>
            </a:lvl9pPr>
          </a:lstStyle>
          <a:p/>
        </p:txBody>
      </p:sp>
      <p:pic>
        <p:nvPicPr>
          <p:cNvPr descr="QSB_black.eps" id="66" name="Google Shape;66;g2c2d050296e_1_742"/>
          <p:cNvPicPr preferRelativeResize="0"/>
          <p:nvPr/>
        </p:nvPicPr>
        <p:blipFill rotWithShape="1">
          <a:blip r:embed="rId2">
            <a:alphaModFix/>
          </a:blip>
          <a:srcRect b="0" l="0" r="0" t="0"/>
          <a:stretch/>
        </p:blipFill>
        <p:spPr>
          <a:xfrm>
            <a:off x="5676764" y="4433935"/>
            <a:ext cx="3048519" cy="63812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 name="Shape 73"/>
        <p:cNvGrpSpPr/>
        <p:nvPr/>
      </p:nvGrpSpPr>
      <p:grpSpPr>
        <a:xfrm>
          <a:off x="0" y="0"/>
          <a:ext cx="0" cy="0"/>
          <a:chOff x="0" y="0"/>
          <a:chExt cx="0" cy="0"/>
        </a:xfrm>
      </p:grpSpPr>
      <p:sp>
        <p:nvSpPr>
          <p:cNvPr id="74" name="Google Shape;74;g2cec3d852fa_0_338"/>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75" name="Google Shape;75;g2cec3d852fa_0_338"/>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76" name="Google Shape;76;g2cec3d852fa_0_338"/>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g2cec3d852fa_0_342"/>
          <p:cNvSpPr txBox="1"/>
          <p:nvPr>
            <p:ph type="ctrTitle"/>
          </p:nvPr>
        </p:nvSpPr>
        <p:spPr>
          <a:xfrm>
            <a:off x="642938" y="1497955"/>
            <a:ext cx="7286700" cy="1033500"/>
          </a:xfrm>
          <a:prstGeom prst="rect">
            <a:avLst/>
          </a:prstGeom>
          <a:noFill/>
          <a:ln>
            <a:noFill/>
          </a:ln>
        </p:spPr>
        <p:txBody>
          <a:bodyPr anchorCtr="0" anchor="ctr" bIns="39275" lIns="78575" spcFirstLastPara="1" rIns="78575" wrap="square" tIns="39275">
            <a:normAutofit/>
          </a:bodyPr>
          <a:lstStyle>
            <a:lvl1pPr lvl="0" rtl="0" algn="ctr">
              <a:spcBef>
                <a:spcPts val="0"/>
              </a:spcBef>
              <a:spcAft>
                <a:spcPts val="0"/>
              </a:spcAft>
              <a:buClr>
                <a:schemeClr val="dk1"/>
              </a:buClr>
              <a:buSzPts val="15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79" name="Google Shape;79;g2cec3d852fa_0_342"/>
          <p:cNvSpPr txBox="1"/>
          <p:nvPr>
            <p:ph idx="1" type="subTitle"/>
          </p:nvPr>
        </p:nvSpPr>
        <p:spPr>
          <a:xfrm>
            <a:off x="1285875" y="2732484"/>
            <a:ext cx="6000900" cy="1232400"/>
          </a:xfrm>
          <a:prstGeom prst="rect">
            <a:avLst/>
          </a:prstGeom>
          <a:noFill/>
          <a:ln>
            <a:noFill/>
          </a:ln>
        </p:spPr>
        <p:txBody>
          <a:bodyPr anchorCtr="0" anchor="t" bIns="39275" lIns="78575" spcFirstLastPara="1" rIns="78575" wrap="square" tIns="39275">
            <a:normAutofit/>
          </a:bodyPr>
          <a:lstStyle>
            <a:lvl1pPr lvl="0" rtl="0" algn="ctr">
              <a:spcBef>
                <a:spcPts val="600"/>
              </a:spcBef>
              <a:spcAft>
                <a:spcPts val="0"/>
              </a:spcAft>
              <a:buClr>
                <a:srgbClr val="888888"/>
              </a:buClr>
              <a:buSzPts val="2800"/>
              <a:buNone/>
              <a:defRPr>
                <a:solidFill>
                  <a:srgbClr val="888888"/>
                </a:solidFill>
              </a:defRPr>
            </a:lvl1pPr>
            <a:lvl2pPr lvl="1" rtl="0" algn="ctr">
              <a:spcBef>
                <a:spcPts val="500"/>
              </a:spcBef>
              <a:spcAft>
                <a:spcPts val="0"/>
              </a:spcAft>
              <a:buClr>
                <a:srgbClr val="888888"/>
              </a:buClr>
              <a:buSzPts val="2400"/>
              <a:buNone/>
              <a:defRPr>
                <a:solidFill>
                  <a:srgbClr val="888888"/>
                </a:solidFill>
              </a:defRPr>
            </a:lvl2pPr>
            <a:lvl3pPr lvl="2" rtl="0" algn="ctr">
              <a:spcBef>
                <a:spcPts val="400"/>
              </a:spcBef>
              <a:spcAft>
                <a:spcPts val="0"/>
              </a:spcAft>
              <a:buClr>
                <a:srgbClr val="888888"/>
              </a:buClr>
              <a:buSzPts val="2100"/>
              <a:buNone/>
              <a:defRPr>
                <a:solidFill>
                  <a:srgbClr val="888888"/>
                </a:solidFill>
              </a:defRPr>
            </a:lvl3pPr>
            <a:lvl4pPr lvl="3" rtl="0" algn="ctr">
              <a:spcBef>
                <a:spcPts val="300"/>
              </a:spcBef>
              <a:spcAft>
                <a:spcPts val="0"/>
              </a:spcAft>
              <a:buClr>
                <a:srgbClr val="888888"/>
              </a:buClr>
              <a:buSzPts val="1700"/>
              <a:buNone/>
              <a:defRPr>
                <a:solidFill>
                  <a:srgbClr val="888888"/>
                </a:solidFill>
              </a:defRPr>
            </a:lvl4pPr>
            <a:lvl5pPr lvl="4" rtl="0" algn="ctr">
              <a:spcBef>
                <a:spcPts val="300"/>
              </a:spcBef>
              <a:spcAft>
                <a:spcPts val="0"/>
              </a:spcAft>
              <a:buClr>
                <a:srgbClr val="888888"/>
              </a:buClr>
              <a:buSzPts val="1700"/>
              <a:buNone/>
              <a:defRPr>
                <a:solidFill>
                  <a:srgbClr val="888888"/>
                </a:solidFill>
              </a:defRPr>
            </a:lvl5pPr>
            <a:lvl6pPr lvl="5" rtl="0" algn="ctr">
              <a:spcBef>
                <a:spcPts val="300"/>
              </a:spcBef>
              <a:spcAft>
                <a:spcPts val="0"/>
              </a:spcAft>
              <a:buClr>
                <a:srgbClr val="888888"/>
              </a:buClr>
              <a:buSzPts val="1700"/>
              <a:buNone/>
              <a:defRPr>
                <a:solidFill>
                  <a:srgbClr val="888888"/>
                </a:solidFill>
              </a:defRPr>
            </a:lvl6pPr>
            <a:lvl7pPr lvl="6" rtl="0" algn="ctr">
              <a:spcBef>
                <a:spcPts val="300"/>
              </a:spcBef>
              <a:spcAft>
                <a:spcPts val="0"/>
              </a:spcAft>
              <a:buClr>
                <a:srgbClr val="888888"/>
              </a:buClr>
              <a:buSzPts val="1700"/>
              <a:buNone/>
              <a:defRPr>
                <a:solidFill>
                  <a:srgbClr val="888888"/>
                </a:solidFill>
              </a:defRPr>
            </a:lvl7pPr>
            <a:lvl8pPr lvl="7" rtl="0" algn="ctr">
              <a:spcBef>
                <a:spcPts val="300"/>
              </a:spcBef>
              <a:spcAft>
                <a:spcPts val="0"/>
              </a:spcAft>
              <a:buClr>
                <a:srgbClr val="888888"/>
              </a:buClr>
              <a:buSzPts val="1700"/>
              <a:buNone/>
              <a:defRPr>
                <a:solidFill>
                  <a:srgbClr val="888888"/>
                </a:solidFill>
              </a:defRPr>
            </a:lvl8pPr>
            <a:lvl9pPr lvl="8" rtl="0" algn="ctr">
              <a:spcBef>
                <a:spcPts val="300"/>
              </a:spcBef>
              <a:spcAft>
                <a:spcPts val="0"/>
              </a:spcAft>
              <a:buClr>
                <a:srgbClr val="888888"/>
              </a:buClr>
              <a:buSzPts val="1700"/>
              <a:buNone/>
              <a:defRPr>
                <a:solidFill>
                  <a:srgbClr val="888888"/>
                </a:solidFill>
              </a:defRPr>
            </a:lvl9pPr>
          </a:lstStyle>
          <a:p/>
        </p:txBody>
      </p:sp>
      <p:sp>
        <p:nvSpPr>
          <p:cNvPr id="80" name="Google Shape;80;g2cec3d852fa_0_342"/>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81" name="Google Shape;81;g2cec3d852fa_0_342"/>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82" name="Google Shape;82;g2cec3d852fa_0_342"/>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3" name="Shape 83"/>
        <p:cNvGrpSpPr/>
        <p:nvPr/>
      </p:nvGrpSpPr>
      <p:grpSpPr>
        <a:xfrm>
          <a:off x="0" y="0"/>
          <a:ext cx="0" cy="0"/>
          <a:chOff x="0" y="0"/>
          <a:chExt cx="0" cy="0"/>
        </a:xfrm>
      </p:grpSpPr>
      <p:sp>
        <p:nvSpPr>
          <p:cNvPr id="84" name="Google Shape;84;g2cec3d852fa_0_348"/>
          <p:cNvSpPr txBox="1"/>
          <p:nvPr>
            <p:ph type="title"/>
          </p:nvPr>
        </p:nvSpPr>
        <p:spPr>
          <a:xfrm>
            <a:off x="428625" y="193105"/>
            <a:ext cx="7715100" cy="803700"/>
          </a:xfrm>
          <a:prstGeom prst="rect">
            <a:avLst/>
          </a:prstGeom>
          <a:noFill/>
          <a:ln>
            <a:noFill/>
          </a:ln>
        </p:spPr>
        <p:txBody>
          <a:bodyPr anchorCtr="0" anchor="ctr" bIns="39275" lIns="78575" spcFirstLastPara="1" rIns="78575" wrap="square" tIns="39275">
            <a:normAutofit/>
          </a:bodyPr>
          <a:lstStyle>
            <a:lvl1pPr lvl="0" rtl="0" algn="ctr">
              <a:spcBef>
                <a:spcPts val="0"/>
              </a:spcBef>
              <a:spcAft>
                <a:spcPts val="0"/>
              </a:spcAft>
              <a:buClr>
                <a:schemeClr val="dk1"/>
              </a:buClr>
              <a:buSzPts val="15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85" name="Google Shape;85;g2cec3d852fa_0_348"/>
          <p:cNvSpPr txBox="1"/>
          <p:nvPr>
            <p:ph idx="1" type="body"/>
          </p:nvPr>
        </p:nvSpPr>
        <p:spPr>
          <a:xfrm>
            <a:off x="428625" y="1125141"/>
            <a:ext cx="7715100" cy="3182400"/>
          </a:xfrm>
          <a:prstGeom prst="rect">
            <a:avLst/>
          </a:prstGeom>
          <a:noFill/>
          <a:ln>
            <a:noFill/>
          </a:ln>
        </p:spPr>
        <p:txBody>
          <a:bodyPr anchorCtr="0" anchor="t" bIns="39275" lIns="78575" spcFirstLastPara="1" rIns="78575" wrap="square" tIns="39275">
            <a:normAutofit/>
          </a:bodyPr>
          <a:lstStyle>
            <a:lvl1pPr indent="-323850" lvl="0" marL="457200" rtl="0" algn="l">
              <a:spcBef>
                <a:spcPts val="300"/>
              </a:spcBef>
              <a:spcAft>
                <a:spcPts val="0"/>
              </a:spcAft>
              <a:buClr>
                <a:schemeClr val="dk1"/>
              </a:buClr>
              <a:buSzPts val="1500"/>
              <a:buChar char="•"/>
              <a:defRPr/>
            </a:lvl1pPr>
            <a:lvl2pPr indent="-323850" lvl="1" marL="914400" rtl="0" algn="l">
              <a:spcBef>
                <a:spcPts val="300"/>
              </a:spcBef>
              <a:spcAft>
                <a:spcPts val="0"/>
              </a:spcAft>
              <a:buClr>
                <a:schemeClr val="dk1"/>
              </a:buClr>
              <a:buSzPts val="1500"/>
              <a:buChar char="–"/>
              <a:defRPr/>
            </a:lvl2pPr>
            <a:lvl3pPr indent="-323850" lvl="2" marL="1371600" rtl="0" algn="l">
              <a:spcBef>
                <a:spcPts val="300"/>
              </a:spcBef>
              <a:spcAft>
                <a:spcPts val="0"/>
              </a:spcAft>
              <a:buClr>
                <a:schemeClr val="dk1"/>
              </a:buClr>
              <a:buSzPts val="1500"/>
              <a:buChar char="•"/>
              <a:defRPr/>
            </a:lvl3pPr>
            <a:lvl4pPr indent="-323850" lvl="3" marL="1828800" rtl="0" algn="l">
              <a:spcBef>
                <a:spcPts val="300"/>
              </a:spcBef>
              <a:spcAft>
                <a:spcPts val="0"/>
              </a:spcAft>
              <a:buClr>
                <a:schemeClr val="dk1"/>
              </a:buClr>
              <a:buSzPts val="1500"/>
              <a:buChar char="–"/>
              <a:defRPr/>
            </a:lvl4pPr>
            <a:lvl5pPr indent="-323850" lvl="4" marL="2286000" rtl="0" algn="l">
              <a:spcBef>
                <a:spcPts val="300"/>
              </a:spcBef>
              <a:spcAft>
                <a:spcPts val="0"/>
              </a:spcAft>
              <a:buClr>
                <a:schemeClr val="dk1"/>
              </a:buClr>
              <a:buSzPts val="1500"/>
              <a:buChar char="»"/>
              <a:defRPr/>
            </a:lvl5pPr>
            <a:lvl6pPr indent="-323850" lvl="5" marL="2743200" rtl="0" algn="l">
              <a:spcBef>
                <a:spcPts val="300"/>
              </a:spcBef>
              <a:spcAft>
                <a:spcPts val="0"/>
              </a:spcAft>
              <a:buClr>
                <a:schemeClr val="dk1"/>
              </a:buClr>
              <a:buSzPts val="1500"/>
              <a:buChar char="•"/>
              <a:defRPr/>
            </a:lvl6pPr>
            <a:lvl7pPr indent="-323850" lvl="6" marL="3200400" rtl="0" algn="l">
              <a:spcBef>
                <a:spcPts val="300"/>
              </a:spcBef>
              <a:spcAft>
                <a:spcPts val="0"/>
              </a:spcAft>
              <a:buClr>
                <a:schemeClr val="dk1"/>
              </a:buClr>
              <a:buSzPts val="1500"/>
              <a:buChar char="•"/>
              <a:defRPr/>
            </a:lvl7pPr>
            <a:lvl8pPr indent="-323850" lvl="7" marL="3657600" rtl="0" algn="l">
              <a:spcBef>
                <a:spcPts val="300"/>
              </a:spcBef>
              <a:spcAft>
                <a:spcPts val="0"/>
              </a:spcAft>
              <a:buClr>
                <a:schemeClr val="dk1"/>
              </a:buClr>
              <a:buSzPts val="1500"/>
              <a:buChar char="•"/>
              <a:defRPr/>
            </a:lvl8pPr>
            <a:lvl9pPr indent="-323850" lvl="8" marL="4114800" rtl="0" algn="l">
              <a:spcBef>
                <a:spcPts val="300"/>
              </a:spcBef>
              <a:spcAft>
                <a:spcPts val="0"/>
              </a:spcAft>
              <a:buClr>
                <a:schemeClr val="dk1"/>
              </a:buClr>
              <a:buSzPts val="1500"/>
              <a:buChar char="•"/>
              <a:defRPr/>
            </a:lvl9pPr>
          </a:lstStyle>
          <a:p/>
        </p:txBody>
      </p:sp>
      <p:sp>
        <p:nvSpPr>
          <p:cNvPr id="86" name="Google Shape;86;g2cec3d852fa_0_348"/>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87" name="Google Shape;87;g2cec3d852fa_0_348"/>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88" name="Google Shape;88;g2cec3d852fa_0_348"/>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9" name="Shape 89"/>
        <p:cNvGrpSpPr/>
        <p:nvPr/>
      </p:nvGrpSpPr>
      <p:grpSpPr>
        <a:xfrm>
          <a:off x="0" y="0"/>
          <a:ext cx="0" cy="0"/>
          <a:chOff x="0" y="0"/>
          <a:chExt cx="0" cy="0"/>
        </a:xfrm>
      </p:grpSpPr>
      <p:sp>
        <p:nvSpPr>
          <p:cNvPr id="90" name="Google Shape;90;g2cec3d852fa_0_354"/>
          <p:cNvSpPr txBox="1"/>
          <p:nvPr>
            <p:ph type="title"/>
          </p:nvPr>
        </p:nvSpPr>
        <p:spPr>
          <a:xfrm>
            <a:off x="677168" y="3098602"/>
            <a:ext cx="7286700" cy="957600"/>
          </a:xfrm>
          <a:prstGeom prst="rect">
            <a:avLst/>
          </a:prstGeom>
          <a:noFill/>
          <a:ln>
            <a:noFill/>
          </a:ln>
        </p:spPr>
        <p:txBody>
          <a:bodyPr anchorCtr="0" anchor="t" bIns="39275" lIns="78575" spcFirstLastPara="1" rIns="78575" wrap="square" tIns="39275">
            <a:normAutofit/>
          </a:bodyPr>
          <a:lstStyle>
            <a:lvl1pPr lvl="0" rtl="0" algn="l">
              <a:spcBef>
                <a:spcPts val="0"/>
              </a:spcBef>
              <a:spcAft>
                <a:spcPts val="0"/>
              </a:spcAft>
              <a:buClr>
                <a:schemeClr val="dk1"/>
              </a:buClr>
              <a:buSzPts val="3400"/>
              <a:buFont typeface="Calibri"/>
              <a:buNone/>
              <a:defRPr b="1" sz="3400" cap="none"/>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91" name="Google Shape;91;g2cec3d852fa_0_354"/>
          <p:cNvSpPr txBox="1"/>
          <p:nvPr>
            <p:ph idx="1" type="body"/>
          </p:nvPr>
        </p:nvSpPr>
        <p:spPr>
          <a:xfrm>
            <a:off x="677168" y="2043783"/>
            <a:ext cx="7286700" cy="1054800"/>
          </a:xfrm>
          <a:prstGeom prst="rect">
            <a:avLst/>
          </a:prstGeom>
          <a:noFill/>
          <a:ln>
            <a:noFill/>
          </a:ln>
        </p:spPr>
        <p:txBody>
          <a:bodyPr anchorCtr="0" anchor="b" bIns="39275" lIns="78575" spcFirstLastPara="1" rIns="78575" wrap="square" tIns="39275">
            <a:normAutofit/>
          </a:bodyPr>
          <a:lstStyle>
            <a:lvl1pPr indent="-228600" lvl="0" marL="457200" rtl="0" algn="l">
              <a:spcBef>
                <a:spcPts val="300"/>
              </a:spcBef>
              <a:spcAft>
                <a:spcPts val="0"/>
              </a:spcAft>
              <a:buClr>
                <a:srgbClr val="888888"/>
              </a:buClr>
              <a:buSzPts val="1700"/>
              <a:buNone/>
              <a:defRPr sz="1700">
                <a:solidFill>
                  <a:srgbClr val="888888"/>
                </a:solidFill>
              </a:defRPr>
            </a:lvl1pPr>
            <a:lvl2pPr indent="-228600" lvl="1" marL="914400" rtl="0" algn="l">
              <a:spcBef>
                <a:spcPts val="300"/>
              </a:spcBef>
              <a:spcAft>
                <a:spcPts val="0"/>
              </a:spcAft>
              <a:buClr>
                <a:srgbClr val="888888"/>
              </a:buClr>
              <a:buSzPts val="1500"/>
              <a:buNone/>
              <a:defRPr sz="1500">
                <a:solidFill>
                  <a:srgbClr val="888888"/>
                </a:solidFill>
              </a:defRPr>
            </a:lvl2pPr>
            <a:lvl3pPr indent="-228600" lvl="2" marL="1371600" rtl="0" algn="l">
              <a:spcBef>
                <a:spcPts val="300"/>
              </a:spcBef>
              <a:spcAft>
                <a:spcPts val="0"/>
              </a:spcAft>
              <a:buClr>
                <a:srgbClr val="888888"/>
              </a:buClr>
              <a:buSzPts val="1400"/>
              <a:buNone/>
              <a:defRPr sz="1400">
                <a:solidFill>
                  <a:srgbClr val="888888"/>
                </a:solidFill>
              </a:defRPr>
            </a:lvl3pPr>
            <a:lvl4pPr indent="-228600" lvl="3" marL="1828800" rtl="0" algn="l">
              <a:spcBef>
                <a:spcPts val="200"/>
              </a:spcBef>
              <a:spcAft>
                <a:spcPts val="0"/>
              </a:spcAft>
              <a:buClr>
                <a:srgbClr val="888888"/>
              </a:buClr>
              <a:buSzPts val="1200"/>
              <a:buNone/>
              <a:defRPr sz="1200">
                <a:solidFill>
                  <a:srgbClr val="888888"/>
                </a:solidFill>
              </a:defRPr>
            </a:lvl4pPr>
            <a:lvl5pPr indent="-228600" lvl="4" marL="2286000" rtl="0" algn="l">
              <a:spcBef>
                <a:spcPts val="200"/>
              </a:spcBef>
              <a:spcAft>
                <a:spcPts val="0"/>
              </a:spcAft>
              <a:buClr>
                <a:srgbClr val="888888"/>
              </a:buClr>
              <a:buSzPts val="1200"/>
              <a:buNone/>
              <a:defRPr sz="1200">
                <a:solidFill>
                  <a:srgbClr val="888888"/>
                </a:solidFill>
              </a:defRPr>
            </a:lvl5pPr>
            <a:lvl6pPr indent="-228600" lvl="5" marL="2743200" rtl="0" algn="l">
              <a:spcBef>
                <a:spcPts val="200"/>
              </a:spcBef>
              <a:spcAft>
                <a:spcPts val="0"/>
              </a:spcAft>
              <a:buClr>
                <a:srgbClr val="888888"/>
              </a:buClr>
              <a:buSzPts val="1200"/>
              <a:buNone/>
              <a:defRPr sz="1200">
                <a:solidFill>
                  <a:srgbClr val="888888"/>
                </a:solidFill>
              </a:defRPr>
            </a:lvl6pPr>
            <a:lvl7pPr indent="-228600" lvl="6" marL="3200400" rtl="0" algn="l">
              <a:spcBef>
                <a:spcPts val="200"/>
              </a:spcBef>
              <a:spcAft>
                <a:spcPts val="0"/>
              </a:spcAft>
              <a:buClr>
                <a:srgbClr val="888888"/>
              </a:buClr>
              <a:buSzPts val="1200"/>
              <a:buNone/>
              <a:defRPr sz="1200">
                <a:solidFill>
                  <a:srgbClr val="888888"/>
                </a:solidFill>
              </a:defRPr>
            </a:lvl7pPr>
            <a:lvl8pPr indent="-228600" lvl="7" marL="3657600" rtl="0" algn="l">
              <a:spcBef>
                <a:spcPts val="200"/>
              </a:spcBef>
              <a:spcAft>
                <a:spcPts val="0"/>
              </a:spcAft>
              <a:buClr>
                <a:srgbClr val="888888"/>
              </a:buClr>
              <a:buSzPts val="1200"/>
              <a:buNone/>
              <a:defRPr sz="1200">
                <a:solidFill>
                  <a:srgbClr val="888888"/>
                </a:solidFill>
              </a:defRPr>
            </a:lvl8pPr>
            <a:lvl9pPr indent="-228600" lvl="8" marL="4114800" rtl="0" algn="l">
              <a:spcBef>
                <a:spcPts val="200"/>
              </a:spcBef>
              <a:spcAft>
                <a:spcPts val="0"/>
              </a:spcAft>
              <a:buClr>
                <a:srgbClr val="888888"/>
              </a:buClr>
              <a:buSzPts val="1200"/>
              <a:buNone/>
              <a:defRPr sz="1200">
                <a:solidFill>
                  <a:srgbClr val="888888"/>
                </a:solidFill>
              </a:defRPr>
            </a:lvl9pPr>
          </a:lstStyle>
          <a:p/>
        </p:txBody>
      </p:sp>
      <p:sp>
        <p:nvSpPr>
          <p:cNvPr id="92" name="Google Shape;92;g2cec3d852fa_0_354"/>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93" name="Google Shape;93;g2cec3d852fa_0_354"/>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94" name="Google Shape;94;g2cec3d852fa_0_354"/>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5" name="Shape 95"/>
        <p:cNvGrpSpPr/>
        <p:nvPr/>
      </p:nvGrpSpPr>
      <p:grpSpPr>
        <a:xfrm>
          <a:off x="0" y="0"/>
          <a:ext cx="0" cy="0"/>
          <a:chOff x="0" y="0"/>
          <a:chExt cx="0" cy="0"/>
        </a:xfrm>
      </p:grpSpPr>
      <p:sp>
        <p:nvSpPr>
          <p:cNvPr id="96" name="Google Shape;96;g2cec3d852fa_0_360"/>
          <p:cNvSpPr txBox="1"/>
          <p:nvPr>
            <p:ph type="title"/>
          </p:nvPr>
        </p:nvSpPr>
        <p:spPr>
          <a:xfrm>
            <a:off x="428625" y="193105"/>
            <a:ext cx="7715100" cy="803700"/>
          </a:xfrm>
          <a:prstGeom prst="rect">
            <a:avLst/>
          </a:prstGeom>
          <a:noFill/>
          <a:ln>
            <a:noFill/>
          </a:ln>
        </p:spPr>
        <p:txBody>
          <a:bodyPr anchorCtr="0" anchor="ctr" bIns="39275" lIns="78575" spcFirstLastPara="1" rIns="78575" wrap="square" tIns="39275">
            <a:normAutofit/>
          </a:bodyPr>
          <a:lstStyle>
            <a:lvl1pPr lvl="0" rtl="0" algn="ctr">
              <a:spcBef>
                <a:spcPts val="0"/>
              </a:spcBef>
              <a:spcAft>
                <a:spcPts val="0"/>
              </a:spcAft>
              <a:buClr>
                <a:schemeClr val="dk1"/>
              </a:buClr>
              <a:buSzPts val="15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97" name="Google Shape;97;g2cec3d852fa_0_360"/>
          <p:cNvSpPr txBox="1"/>
          <p:nvPr>
            <p:ph idx="1" type="body"/>
          </p:nvPr>
        </p:nvSpPr>
        <p:spPr>
          <a:xfrm>
            <a:off x="428625" y="1125141"/>
            <a:ext cx="3786300" cy="3182400"/>
          </a:xfrm>
          <a:prstGeom prst="rect">
            <a:avLst/>
          </a:prstGeom>
          <a:noFill/>
          <a:ln>
            <a:noFill/>
          </a:ln>
        </p:spPr>
        <p:txBody>
          <a:bodyPr anchorCtr="0" anchor="t" bIns="39275" lIns="78575" spcFirstLastPara="1" rIns="78575" wrap="square" tIns="39275">
            <a:normAutofit/>
          </a:bodyPr>
          <a:lstStyle>
            <a:lvl1pPr indent="-381000" lvl="0" marL="457200" rtl="0" algn="l">
              <a:spcBef>
                <a:spcPts val="500"/>
              </a:spcBef>
              <a:spcAft>
                <a:spcPts val="0"/>
              </a:spcAft>
              <a:buClr>
                <a:schemeClr val="dk1"/>
              </a:buClr>
              <a:buSzPts val="2400"/>
              <a:buChar char="•"/>
              <a:defRPr sz="2400"/>
            </a:lvl1pPr>
            <a:lvl2pPr indent="-361950" lvl="1" marL="914400" rtl="0" algn="l">
              <a:spcBef>
                <a:spcPts val="400"/>
              </a:spcBef>
              <a:spcAft>
                <a:spcPts val="0"/>
              </a:spcAft>
              <a:buClr>
                <a:schemeClr val="dk1"/>
              </a:buClr>
              <a:buSzPts val="2100"/>
              <a:buChar char="–"/>
              <a:defRPr sz="2100"/>
            </a:lvl2pPr>
            <a:lvl3pPr indent="-336550" lvl="2" marL="1371600" rtl="0" algn="l">
              <a:spcBef>
                <a:spcPts val="300"/>
              </a:spcBef>
              <a:spcAft>
                <a:spcPts val="0"/>
              </a:spcAft>
              <a:buClr>
                <a:schemeClr val="dk1"/>
              </a:buClr>
              <a:buSzPts val="1700"/>
              <a:buChar char="•"/>
              <a:defRPr sz="1700"/>
            </a:lvl3pPr>
            <a:lvl4pPr indent="-323850" lvl="3" marL="1828800" rtl="0" algn="l">
              <a:spcBef>
                <a:spcPts val="300"/>
              </a:spcBef>
              <a:spcAft>
                <a:spcPts val="0"/>
              </a:spcAft>
              <a:buClr>
                <a:schemeClr val="dk1"/>
              </a:buClr>
              <a:buSzPts val="1500"/>
              <a:buChar char="–"/>
              <a:defRPr sz="1500"/>
            </a:lvl4pPr>
            <a:lvl5pPr indent="-323850" lvl="4" marL="2286000" rtl="0" algn="l">
              <a:spcBef>
                <a:spcPts val="300"/>
              </a:spcBef>
              <a:spcAft>
                <a:spcPts val="0"/>
              </a:spcAft>
              <a:buClr>
                <a:schemeClr val="dk1"/>
              </a:buClr>
              <a:buSzPts val="1500"/>
              <a:buChar char="»"/>
              <a:defRPr sz="1500"/>
            </a:lvl5pPr>
            <a:lvl6pPr indent="-323850" lvl="5" marL="2743200" rtl="0" algn="l">
              <a:spcBef>
                <a:spcPts val="300"/>
              </a:spcBef>
              <a:spcAft>
                <a:spcPts val="0"/>
              </a:spcAft>
              <a:buClr>
                <a:schemeClr val="dk1"/>
              </a:buClr>
              <a:buSzPts val="1500"/>
              <a:buChar char="•"/>
              <a:defRPr sz="1500"/>
            </a:lvl6pPr>
            <a:lvl7pPr indent="-323850" lvl="6" marL="3200400" rtl="0" algn="l">
              <a:spcBef>
                <a:spcPts val="300"/>
              </a:spcBef>
              <a:spcAft>
                <a:spcPts val="0"/>
              </a:spcAft>
              <a:buClr>
                <a:schemeClr val="dk1"/>
              </a:buClr>
              <a:buSzPts val="1500"/>
              <a:buChar char="•"/>
              <a:defRPr sz="1500"/>
            </a:lvl7pPr>
            <a:lvl8pPr indent="-323850" lvl="7" marL="3657600" rtl="0" algn="l">
              <a:spcBef>
                <a:spcPts val="300"/>
              </a:spcBef>
              <a:spcAft>
                <a:spcPts val="0"/>
              </a:spcAft>
              <a:buClr>
                <a:schemeClr val="dk1"/>
              </a:buClr>
              <a:buSzPts val="1500"/>
              <a:buChar char="•"/>
              <a:defRPr sz="1500"/>
            </a:lvl8pPr>
            <a:lvl9pPr indent="-323850" lvl="8" marL="4114800" rtl="0" algn="l">
              <a:spcBef>
                <a:spcPts val="300"/>
              </a:spcBef>
              <a:spcAft>
                <a:spcPts val="0"/>
              </a:spcAft>
              <a:buClr>
                <a:schemeClr val="dk1"/>
              </a:buClr>
              <a:buSzPts val="1500"/>
              <a:buChar char="•"/>
              <a:defRPr sz="1500"/>
            </a:lvl9pPr>
          </a:lstStyle>
          <a:p/>
        </p:txBody>
      </p:sp>
      <p:sp>
        <p:nvSpPr>
          <p:cNvPr id="98" name="Google Shape;98;g2cec3d852fa_0_360"/>
          <p:cNvSpPr txBox="1"/>
          <p:nvPr>
            <p:ph idx="2" type="body"/>
          </p:nvPr>
        </p:nvSpPr>
        <p:spPr>
          <a:xfrm>
            <a:off x="4357688" y="1125141"/>
            <a:ext cx="3786300" cy="3182400"/>
          </a:xfrm>
          <a:prstGeom prst="rect">
            <a:avLst/>
          </a:prstGeom>
          <a:noFill/>
          <a:ln>
            <a:noFill/>
          </a:ln>
        </p:spPr>
        <p:txBody>
          <a:bodyPr anchorCtr="0" anchor="t" bIns="39275" lIns="78575" spcFirstLastPara="1" rIns="78575" wrap="square" tIns="39275">
            <a:normAutofit/>
          </a:bodyPr>
          <a:lstStyle>
            <a:lvl1pPr indent="-381000" lvl="0" marL="457200" rtl="0" algn="l">
              <a:spcBef>
                <a:spcPts val="500"/>
              </a:spcBef>
              <a:spcAft>
                <a:spcPts val="0"/>
              </a:spcAft>
              <a:buClr>
                <a:schemeClr val="dk1"/>
              </a:buClr>
              <a:buSzPts val="2400"/>
              <a:buChar char="•"/>
              <a:defRPr sz="2400"/>
            </a:lvl1pPr>
            <a:lvl2pPr indent="-361950" lvl="1" marL="914400" rtl="0" algn="l">
              <a:spcBef>
                <a:spcPts val="400"/>
              </a:spcBef>
              <a:spcAft>
                <a:spcPts val="0"/>
              </a:spcAft>
              <a:buClr>
                <a:schemeClr val="dk1"/>
              </a:buClr>
              <a:buSzPts val="2100"/>
              <a:buChar char="–"/>
              <a:defRPr sz="2100"/>
            </a:lvl2pPr>
            <a:lvl3pPr indent="-336550" lvl="2" marL="1371600" rtl="0" algn="l">
              <a:spcBef>
                <a:spcPts val="300"/>
              </a:spcBef>
              <a:spcAft>
                <a:spcPts val="0"/>
              </a:spcAft>
              <a:buClr>
                <a:schemeClr val="dk1"/>
              </a:buClr>
              <a:buSzPts val="1700"/>
              <a:buChar char="•"/>
              <a:defRPr sz="1700"/>
            </a:lvl3pPr>
            <a:lvl4pPr indent="-323850" lvl="3" marL="1828800" rtl="0" algn="l">
              <a:spcBef>
                <a:spcPts val="300"/>
              </a:spcBef>
              <a:spcAft>
                <a:spcPts val="0"/>
              </a:spcAft>
              <a:buClr>
                <a:schemeClr val="dk1"/>
              </a:buClr>
              <a:buSzPts val="1500"/>
              <a:buChar char="–"/>
              <a:defRPr sz="1500"/>
            </a:lvl4pPr>
            <a:lvl5pPr indent="-323850" lvl="4" marL="2286000" rtl="0" algn="l">
              <a:spcBef>
                <a:spcPts val="300"/>
              </a:spcBef>
              <a:spcAft>
                <a:spcPts val="0"/>
              </a:spcAft>
              <a:buClr>
                <a:schemeClr val="dk1"/>
              </a:buClr>
              <a:buSzPts val="1500"/>
              <a:buChar char="»"/>
              <a:defRPr sz="1500"/>
            </a:lvl5pPr>
            <a:lvl6pPr indent="-323850" lvl="5" marL="2743200" rtl="0" algn="l">
              <a:spcBef>
                <a:spcPts val="300"/>
              </a:spcBef>
              <a:spcAft>
                <a:spcPts val="0"/>
              </a:spcAft>
              <a:buClr>
                <a:schemeClr val="dk1"/>
              </a:buClr>
              <a:buSzPts val="1500"/>
              <a:buChar char="•"/>
              <a:defRPr sz="1500"/>
            </a:lvl6pPr>
            <a:lvl7pPr indent="-323850" lvl="6" marL="3200400" rtl="0" algn="l">
              <a:spcBef>
                <a:spcPts val="300"/>
              </a:spcBef>
              <a:spcAft>
                <a:spcPts val="0"/>
              </a:spcAft>
              <a:buClr>
                <a:schemeClr val="dk1"/>
              </a:buClr>
              <a:buSzPts val="1500"/>
              <a:buChar char="•"/>
              <a:defRPr sz="1500"/>
            </a:lvl7pPr>
            <a:lvl8pPr indent="-323850" lvl="7" marL="3657600" rtl="0" algn="l">
              <a:spcBef>
                <a:spcPts val="300"/>
              </a:spcBef>
              <a:spcAft>
                <a:spcPts val="0"/>
              </a:spcAft>
              <a:buClr>
                <a:schemeClr val="dk1"/>
              </a:buClr>
              <a:buSzPts val="1500"/>
              <a:buChar char="•"/>
              <a:defRPr sz="1500"/>
            </a:lvl8pPr>
            <a:lvl9pPr indent="-323850" lvl="8" marL="4114800" rtl="0" algn="l">
              <a:spcBef>
                <a:spcPts val="300"/>
              </a:spcBef>
              <a:spcAft>
                <a:spcPts val="0"/>
              </a:spcAft>
              <a:buClr>
                <a:schemeClr val="dk1"/>
              </a:buClr>
              <a:buSzPts val="1500"/>
              <a:buChar char="•"/>
              <a:defRPr sz="1500"/>
            </a:lvl9pPr>
          </a:lstStyle>
          <a:p/>
        </p:txBody>
      </p:sp>
      <p:sp>
        <p:nvSpPr>
          <p:cNvPr id="99" name="Google Shape;99;g2cec3d852fa_0_360"/>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00" name="Google Shape;100;g2cec3d852fa_0_360"/>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01" name="Google Shape;101;g2cec3d852fa_0_360"/>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2" name="Shape 102"/>
        <p:cNvGrpSpPr/>
        <p:nvPr/>
      </p:nvGrpSpPr>
      <p:grpSpPr>
        <a:xfrm>
          <a:off x="0" y="0"/>
          <a:ext cx="0" cy="0"/>
          <a:chOff x="0" y="0"/>
          <a:chExt cx="0" cy="0"/>
        </a:xfrm>
      </p:grpSpPr>
      <p:sp>
        <p:nvSpPr>
          <p:cNvPr id="103" name="Google Shape;103;g2cec3d852fa_0_367"/>
          <p:cNvSpPr txBox="1"/>
          <p:nvPr>
            <p:ph type="title"/>
          </p:nvPr>
        </p:nvSpPr>
        <p:spPr>
          <a:xfrm>
            <a:off x="428625" y="193105"/>
            <a:ext cx="7715100" cy="803700"/>
          </a:xfrm>
          <a:prstGeom prst="rect">
            <a:avLst/>
          </a:prstGeom>
          <a:noFill/>
          <a:ln>
            <a:noFill/>
          </a:ln>
        </p:spPr>
        <p:txBody>
          <a:bodyPr anchorCtr="0" anchor="ctr" bIns="39275" lIns="78575" spcFirstLastPara="1" rIns="78575" wrap="square" tIns="39275">
            <a:normAutofit/>
          </a:bodyPr>
          <a:lstStyle>
            <a:lvl1pPr lvl="0" rtl="0" algn="ctr">
              <a:spcBef>
                <a:spcPts val="0"/>
              </a:spcBef>
              <a:spcAft>
                <a:spcPts val="0"/>
              </a:spcAft>
              <a:buClr>
                <a:schemeClr val="dk1"/>
              </a:buClr>
              <a:buSzPts val="3800"/>
              <a:buFont typeface="Calibri"/>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04" name="Google Shape;104;g2cec3d852fa_0_367"/>
          <p:cNvSpPr txBox="1"/>
          <p:nvPr>
            <p:ph idx="1" type="body"/>
          </p:nvPr>
        </p:nvSpPr>
        <p:spPr>
          <a:xfrm>
            <a:off x="428625" y="1079376"/>
            <a:ext cx="3787500" cy="450000"/>
          </a:xfrm>
          <a:prstGeom prst="rect">
            <a:avLst/>
          </a:prstGeom>
          <a:noFill/>
          <a:ln>
            <a:noFill/>
          </a:ln>
        </p:spPr>
        <p:txBody>
          <a:bodyPr anchorCtr="0" anchor="b" bIns="39275" lIns="78575" spcFirstLastPara="1" rIns="78575" wrap="square" tIns="39275">
            <a:normAutofit/>
          </a:bodyPr>
          <a:lstStyle>
            <a:lvl1pPr indent="-228600" lvl="0" marL="457200" rtl="0" algn="l">
              <a:spcBef>
                <a:spcPts val="400"/>
              </a:spcBef>
              <a:spcAft>
                <a:spcPts val="0"/>
              </a:spcAft>
              <a:buClr>
                <a:schemeClr val="dk1"/>
              </a:buClr>
              <a:buSzPts val="2100"/>
              <a:buNone/>
              <a:defRPr b="1" sz="2100"/>
            </a:lvl1pPr>
            <a:lvl2pPr indent="-228600" lvl="1" marL="914400" rtl="0" algn="l">
              <a:spcBef>
                <a:spcPts val="300"/>
              </a:spcBef>
              <a:spcAft>
                <a:spcPts val="0"/>
              </a:spcAft>
              <a:buClr>
                <a:schemeClr val="dk1"/>
              </a:buClr>
              <a:buSzPts val="1700"/>
              <a:buNone/>
              <a:defRPr b="1" sz="1700"/>
            </a:lvl2pPr>
            <a:lvl3pPr indent="-228600" lvl="2" marL="1371600" rtl="0" algn="l">
              <a:spcBef>
                <a:spcPts val="300"/>
              </a:spcBef>
              <a:spcAft>
                <a:spcPts val="0"/>
              </a:spcAft>
              <a:buClr>
                <a:schemeClr val="dk1"/>
              </a:buClr>
              <a:buSzPts val="1500"/>
              <a:buNone/>
              <a:defRPr b="1" sz="1500"/>
            </a:lvl3pPr>
            <a:lvl4pPr indent="-228600" lvl="3" marL="1828800" rtl="0" algn="l">
              <a:spcBef>
                <a:spcPts val="300"/>
              </a:spcBef>
              <a:spcAft>
                <a:spcPts val="0"/>
              </a:spcAft>
              <a:buClr>
                <a:schemeClr val="dk1"/>
              </a:buClr>
              <a:buSzPts val="1400"/>
              <a:buNone/>
              <a:defRPr b="1" sz="1400"/>
            </a:lvl4pPr>
            <a:lvl5pPr indent="-228600" lvl="4" marL="2286000" rtl="0" algn="l">
              <a:spcBef>
                <a:spcPts val="300"/>
              </a:spcBef>
              <a:spcAft>
                <a:spcPts val="0"/>
              </a:spcAft>
              <a:buClr>
                <a:schemeClr val="dk1"/>
              </a:buClr>
              <a:buSzPts val="1400"/>
              <a:buNone/>
              <a:defRPr b="1" sz="1400"/>
            </a:lvl5pPr>
            <a:lvl6pPr indent="-228600" lvl="5" marL="2743200" rtl="0" algn="l">
              <a:spcBef>
                <a:spcPts val="300"/>
              </a:spcBef>
              <a:spcAft>
                <a:spcPts val="0"/>
              </a:spcAft>
              <a:buClr>
                <a:schemeClr val="dk1"/>
              </a:buClr>
              <a:buSzPts val="1400"/>
              <a:buNone/>
              <a:defRPr b="1" sz="1400"/>
            </a:lvl6pPr>
            <a:lvl7pPr indent="-228600" lvl="6" marL="3200400" rtl="0" algn="l">
              <a:spcBef>
                <a:spcPts val="300"/>
              </a:spcBef>
              <a:spcAft>
                <a:spcPts val="0"/>
              </a:spcAft>
              <a:buClr>
                <a:schemeClr val="dk1"/>
              </a:buClr>
              <a:buSzPts val="1400"/>
              <a:buNone/>
              <a:defRPr b="1" sz="1400"/>
            </a:lvl7pPr>
            <a:lvl8pPr indent="-228600" lvl="7" marL="3657600" rtl="0" algn="l">
              <a:spcBef>
                <a:spcPts val="300"/>
              </a:spcBef>
              <a:spcAft>
                <a:spcPts val="0"/>
              </a:spcAft>
              <a:buClr>
                <a:schemeClr val="dk1"/>
              </a:buClr>
              <a:buSzPts val="1400"/>
              <a:buNone/>
              <a:defRPr b="1" sz="1400"/>
            </a:lvl8pPr>
            <a:lvl9pPr indent="-228600" lvl="8" marL="4114800" rtl="0" algn="l">
              <a:spcBef>
                <a:spcPts val="300"/>
              </a:spcBef>
              <a:spcAft>
                <a:spcPts val="0"/>
              </a:spcAft>
              <a:buClr>
                <a:schemeClr val="dk1"/>
              </a:buClr>
              <a:buSzPts val="1400"/>
              <a:buNone/>
              <a:defRPr b="1" sz="1400"/>
            </a:lvl9pPr>
          </a:lstStyle>
          <a:p/>
        </p:txBody>
      </p:sp>
      <p:sp>
        <p:nvSpPr>
          <p:cNvPr id="105" name="Google Shape;105;g2cec3d852fa_0_367"/>
          <p:cNvSpPr txBox="1"/>
          <p:nvPr>
            <p:ph idx="2" type="body"/>
          </p:nvPr>
        </p:nvSpPr>
        <p:spPr>
          <a:xfrm>
            <a:off x="428625" y="1529209"/>
            <a:ext cx="3787500" cy="2778300"/>
          </a:xfrm>
          <a:prstGeom prst="rect">
            <a:avLst/>
          </a:prstGeom>
          <a:noFill/>
          <a:ln>
            <a:noFill/>
          </a:ln>
        </p:spPr>
        <p:txBody>
          <a:bodyPr anchorCtr="0" anchor="t" bIns="39275" lIns="78575" spcFirstLastPara="1" rIns="78575" wrap="square" tIns="39275">
            <a:normAutofit/>
          </a:bodyPr>
          <a:lstStyle>
            <a:lvl1pPr indent="-361950" lvl="0" marL="457200" rtl="0" algn="l">
              <a:spcBef>
                <a:spcPts val="400"/>
              </a:spcBef>
              <a:spcAft>
                <a:spcPts val="0"/>
              </a:spcAft>
              <a:buClr>
                <a:schemeClr val="dk1"/>
              </a:buClr>
              <a:buSzPts val="2100"/>
              <a:buChar char="•"/>
              <a:defRPr sz="2100"/>
            </a:lvl1pPr>
            <a:lvl2pPr indent="-336550" lvl="1" marL="914400" rtl="0" algn="l">
              <a:spcBef>
                <a:spcPts val="300"/>
              </a:spcBef>
              <a:spcAft>
                <a:spcPts val="0"/>
              </a:spcAft>
              <a:buClr>
                <a:schemeClr val="dk1"/>
              </a:buClr>
              <a:buSzPts val="1700"/>
              <a:buChar char="–"/>
              <a:defRPr sz="1700"/>
            </a:lvl2pPr>
            <a:lvl3pPr indent="-323850" lvl="2" marL="1371600" rtl="0" algn="l">
              <a:spcBef>
                <a:spcPts val="300"/>
              </a:spcBef>
              <a:spcAft>
                <a:spcPts val="0"/>
              </a:spcAft>
              <a:buClr>
                <a:schemeClr val="dk1"/>
              </a:buClr>
              <a:buSzPts val="1500"/>
              <a:buChar char="•"/>
              <a:defRPr sz="1500"/>
            </a:lvl3pPr>
            <a:lvl4pPr indent="-317500" lvl="3" marL="1828800" rtl="0" algn="l">
              <a:spcBef>
                <a:spcPts val="300"/>
              </a:spcBef>
              <a:spcAft>
                <a:spcPts val="0"/>
              </a:spcAft>
              <a:buClr>
                <a:schemeClr val="dk1"/>
              </a:buClr>
              <a:buSzPts val="1400"/>
              <a:buChar char="–"/>
              <a:defRPr sz="1400"/>
            </a:lvl4pPr>
            <a:lvl5pPr indent="-317500" lvl="4" marL="2286000" rtl="0" algn="l">
              <a:spcBef>
                <a:spcPts val="300"/>
              </a:spcBef>
              <a:spcAft>
                <a:spcPts val="0"/>
              </a:spcAft>
              <a:buClr>
                <a:schemeClr val="dk1"/>
              </a:buClr>
              <a:buSzPts val="1400"/>
              <a:buChar char="»"/>
              <a:defRPr sz="1400"/>
            </a:lvl5pPr>
            <a:lvl6pPr indent="-317500" lvl="5" marL="2743200" rtl="0" algn="l">
              <a:spcBef>
                <a:spcPts val="300"/>
              </a:spcBef>
              <a:spcAft>
                <a:spcPts val="0"/>
              </a:spcAft>
              <a:buClr>
                <a:schemeClr val="dk1"/>
              </a:buClr>
              <a:buSzPts val="1400"/>
              <a:buChar char="•"/>
              <a:defRPr sz="1400"/>
            </a:lvl6pPr>
            <a:lvl7pPr indent="-317500" lvl="6" marL="3200400" rtl="0" algn="l">
              <a:spcBef>
                <a:spcPts val="300"/>
              </a:spcBef>
              <a:spcAft>
                <a:spcPts val="0"/>
              </a:spcAft>
              <a:buClr>
                <a:schemeClr val="dk1"/>
              </a:buClr>
              <a:buSzPts val="1400"/>
              <a:buChar char="•"/>
              <a:defRPr sz="1400"/>
            </a:lvl7pPr>
            <a:lvl8pPr indent="-317500" lvl="7" marL="3657600" rtl="0" algn="l">
              <a:spcBef>
                <a:spcPts val="300"/>
              </a:spcBef>
              <a:spcAft>
                <a:spcPts val="0"/>
              </a:spcAft>
              <a:buClr>
                <a:schemeClr val="dk1"/>
              </a:buClr>
              <a:buSzPts val="1400"/>
              <a:buChar char="•"/>
              <a:defRPr sz="1400"/>
            </a:lvl8pPr>
            <a:lvl9pPr indent="-317500" lvl="8" marL="4114800" rtl="0" algn="l">
              <a:spcBef>
                <a:spcPts val="300"/>
              </a:spcBef>
              <a:spcAft>
                <a:spcPts val="0"/>
              </a:spcAft>
              <a:buClr>
                <a:schemeClr val="dk1"/>
              </a:buClr>
              <a:buSzPts val="1400"/>
              <a:buChar char="•"/>
              <a:defRPr sz="1400"/>
            </a:lvl9pPr>
          </a:lstStyle>
          <a:p/>
        </p:txBody>
      </p:sp>
      <p:sp>
        <p:nvSpPr>
          <p:cNvPr id="106" name="Google Shape;106;g2cec3d852fa_0_367"/>
          <p:cNvSpPr txBox="1"/>
          <p:nvPr>
            <p:ph idx="3" type="body"/>
          </p:nvPr>
        </p:nvSpPr>
        <p:spPr>
          <a:xfrm>
            <a:off x="4354711" y="1079376"/>
            <a:ext cx="3789300" cy="450000"/>
          </a:xfrm>
          <a:prstGeom prst="rect">
            <a:avLst/>
          </a:prstGeom>
          <a:noFill/>
          <a:ln>
            <a:noFill/>
          </a:ln>
        </p:spPr>
        <p:txBody>
          <a:bodyPr anchorCtr="0" anchor="b" bIns="39275" lIns="78575" spcFirstLastPara="1" rIns="78575" wrap="square" tIns="39275">
            <a:normAutofit/>
          </a:bodyPr>
          <a:lstStyle>
            <a:lvl1pPr indent="-228600" lvl="0" marL="457200" rtl="0" algn="l">
              <a:spcBef>
                <a:spcPts val="400"/>
              </a:spcBef>
              <a:spcAft>
                <a:spcPts val="0"/>
              </a:spcAft>
              <a:buClr>
                <a:schemeClr val="dk1"/>
              </a:buClr>
              <a:buSzPts val="2100"/>
              <a:buNone/>
              <a:defRPr b="1" sz="2100"/>
            </a:lvl1pPr>
            <a:lvl2pPr indent="-228600" lvl="1" marL="914400" rtl="0" algn="l">
              <a:spcBef>
                <a:spcPts val="300"/>
              </a:spcBef>
              <a:spcAft>
                <a:spcPts val="0"/>
              </a:spcAft>
              <a:buClr>
                <a:schemeClr val="dk1"/>
              </a:buClr>
              <a:buSzPts val="1700"/>
              <a:buNone/>
              <a:defRPr b="1" sz="1700"/>
            </a:lvl2pPr>
            <a:lvl3pPr indent="-228600" lvl="2" marL="1371600" rtl="0" algn="l">
              <a:spcBef>
                <a:spcPts val="300"/>
              </a:spcBef>
              <a:spcAft>
                <a:spcPts val="0"/>
              </a:spcAft>
              <a:buClr>
                <a:schemeClr val="dk1"/>
              </a:buClr>
              <a:buSzPts val="1500"/>
              <a:buNone/>
              <a:defRPr b="1" sz="1500"/>
            </a:lvl3pPr>
            <a:lvl4pPr indent="-228600" lvl="3" marL="1828800" rtl="0" algn="l">
              <a:spcBef>
                <a:spcPts val="300"/>
              </a:spcBef>
              <a:spcAft>
                <a:spcPts val="0"/>
              </a:spcAft>
              <a:buClr>
                <a:schemeClr val="dk1"/>
              </a:buClr>
              <a:buSzPts val="1400"/>
              <a:buNone/>
              <a:defRPr b="1" sz="1400"/>
            </a:lvl4pPr>
            <a:lvl5pPr indent="-228600" lvl="4" marL="2286000" rtl="0" algn="l">
              <a:spcBef>
                <a:spcPts val="300"/>
              </a:spcBef>
              <a:spcAft>
                <a:spcPts val="0"/>
              </a:spcAft>
              <a:buClr>
                <a:schemeClr val="dk1"/>
              </a:buClr>
              <a:buSzPts val="1400"/>
              <a:buNone/>
              <a:defRPr b="1" sz="1400"/>
            </a:lvl5pPr>
            <a:lvl6pPr indent="-228600" lvl="5" marL="2743200" rtl="0" algn="l">
              <a:spcBef>
                <a:spcPts val="300"/>
              </a:spcBef>
              <a:spcAft>
                <a:spcPts val="0"/>
              </a:spcAft>
              <a:buClr>
                <a:schemeClr val="dk1"/>
              </a:buClr>
              <a:buSzPts val="1400"/>
              <a:buNone/>
              <a:defRPr b="1" sz="1400"/>
            </a:lvl6pPr>
            <a:lvl7pPr indent="-228600" lvl="6" marL="3200400" rtl="0" algn="l">
              <a:spcBef>
                <a:spcPts val="300"/>
              </a:spcBef>
              <a:spcAft>
                <a:spcPts val="0"/>
              </a:spcAft>
              <a:buClr>
                <a:schemeClr val="dk1"/>
              </a:buClr>
              <a:buSzPts val="1400"/>
              <a:buNone/>
              <a:defRPr b="1" sz="1400"/>
            </a:lvl7pPr>
            <a:lvl8pPr indent="-228600" lvl="7" marL="3657600" rtl="0" algn="l">
              <a:spcBef>
                <a:spcPts val="300"/>
              </a:spcBef>
              <a:spcAft>
                <a:spcPts val="0"/>
              </a:spcAft>
              <a:buClr>
                <a:schemeClr val="dk1"/>
              </a:buClr>
              <a:buSzPts val="1400"/>
              <a:buNone/>
              <a:defRPr b="1" sz="1400"/>
            </a:lvl8pPr>
            <a:lvl9pPr indent="-228600" lvl="8" marL="4114800" rtl="0" algn="l">
              <a:spcBef>
                <a:spcPts val="300"/>
              </a:spcBef>
              <a:spcAft>
                <a:spcPts val="0"/>
              </a:spcAft>
              <a:buClr>
                <a:schemeClr val="dk1"/>
              </a:buClr>
              <a:buSzPts val="1400"/>
              <a:buNone/>
              <a:defRPr b="1" sz="1400"/>
            </a:lvl9pPr>
          </a:lstStyle>
          <a:p/>
        </p:txBody>
      </p:sp>
      <p:sp>
        <p:nvSpPr>
          <p:cNvPr id="107" name="Google Shape;107;g2cec3d852fa_0_367"/>
          <p:cNvSpPr txBox="1"/>
          <p:nvPr>
            <p:ph idx="4" type="body"/>
          </p:nvPr>
        </p:nvSpPr>
        <p:spPr>
          <a:xfrm>
            <a:off x="4354711" y="1529209"/>
            <a:ext cx="3789300" cy="2778300"/>
          </a:xfrm>
          <a:prstGeom prst="rect">
            <a:avLst/>
          </a:prstGeom>
          <a:noFill/>
          <a:ln>
            <a:noFill/>
          </a:ln>
        </p:spPr>
        <p:txBody>
          <a:bodyPr anchorCtr="0" anchor="t" bIns="39275" lIns="78575" spcFirstLastPara="1" rIns="78575" wrap="square" tIns="39275">
            <a:normAutofit/>
          </a:bodyPr>
          <a:lstStyle>
            <a:lvl1pPr indent="-361950" lvl="0" marL="457200" rtl="0" algn="l">
              <a:spcBef>
                <a:spcPts val="400"/>
              </a:spcBef>
              <a:spcAft>
                <a:spcPts val="0"/>
              </a:spcAft>
              <a:buClr>
                <a:schemeClr val="dk1"/>
              </a:buClr>
              <a:buSzPts val="2100"/>
              <a:buChar char="•"/>
              <a:defRPr sz="2100"/>
            </a:lvl1pPr>
            <a:lvl2pPr indent="-336550" lvl="1" marL="914400" rtl="0" algn="l">
              <a:spcBef>
                <a:spcPts val="300"/>
              </a:spcBef>
              <a:spcAft>
                <a:spcPts val="0"/>
              </a:spcAft>
              <a:buClr>
                <a:schemeClr val="dk1"/>
              </a:buClr>
              <a:buSzPts val="1700"/>
              <a:buChar char="–"/>
              <a:defRPr sz="1700"/>
            </a:lvl2pPr>
            <a:lvl3pPr indent="-323850" lvl="2" marL="1371600" rtl="0" algn="l">
              <a:spcBef>
                <a:spcPts val="300"/>
              </a:spcBef>
              <a:spcAft>
                <a:spcPts val="0"/>
              </a:spcAft>
              <a:buClr>
                <a:schemeClr val="dk1"/>
              </a:buClr>
              <a:buSzPts val="1500"/>
              <a:buChar char="•"/>
              <a:defRPr sz="1500"/>
            </a:lvl3pPr>
            <a:lvl4pPr indent="-317500" lvl="3" marL="1828800" rtl="0" algn="l">
              <a:spcBef>
                <a:spcPts val="300"/>
              </a:spcBef>
              <a:spcAft>
                <a:spcPts val="0"/>
              </a:spcAft>
              <a:buClr>
                <a:schemeClr val="dk1"/>
              </a:buClr>
              <a:buSzPts val="1400"/>
              <a:buChar char="–"/>
              <a:defRPr sz="1400"/>
            </a:lvl4pPr>
            <a:lvl5pPr indent="-317500" lvl="4" marL="2286000" rtl="0" algn="l">
              <a:spcBef>
                <a:spcPts val="300"/>
              </a:spcBef>
              <a:spcAft>
                <a:spcPts val="0"/>
              </a:spcAft>
              <a:buClr>
                <a:schemeClr val="dk1"/>
              </a:buClr>
              <a:buSzPts val="1400"/>
              <a:buChar char="»"/>
              <a:defRPr sz="1400"/>
            </a:lvl5pPr>
            <a:lvl6pPr indent="-317500" lvl="5" marL="2743200" rtl="0" algn="l">
              <a:spcBef>
                <a:spcPts val="300"/>
              </a:spcBef>
              <a:spcAft>
                <a:spcPts val="0"/>
              </a:spcAft>
              <a:buClr>
                <a:schemeClr val="dk1"/>
              </a:buClr>
              <a:buSzPts val="1400"/>
              <a:buChar char="•"/>
              <a:defRPr sz="1400"/>
            </a:lvl6pPr>
            <a:lvl7pPr indent="-317500" lvl="6" marL="3200400" rtl="0" algn="l">
              <a:spcBef>
                <a:spcPts val="300"/>
              </a:spcBef>
              <a:spcAft>
                <a:spcPts val="0"/>
              </a:spcAft>
              <a:buClr>
                <a:schemeClr val="dk1"/>
              </a:buClr>
              <a:buSzPts val="1400"/>
              <a:buChar char="•"/>
              <a:defRPr sz="1400"/>
            </a:lvl7pPr>
            <a:lvl8pPr indent="-317500" lvl="7" marL="3657600" rtl="0" algn="l">
              <a:spcBef>
                <a:spcPts val="300"/>
              </a:spcBef>
              <a:spcAft>
                <a:spcPts val="0"/>
              </a:spcAft>
              <a:buClr>
                <a:schemeClr val="dk1"/>
              </a:buClr>
              <a:buSzPts val="1400"/>
              <a:buChar char="•"/>
              <a:defRPr sz="1400"/>
            </a:lvl8pPr>
            <a:lvl9pPr indent="-317500" lvl="8" marL="4114800" rtl="0" algn="l">
              <a:spcBef>
                <a:spcPts val="300"/>
              </a:spcBef>
              <a:spcAft>
                <a:spcPts val="0"/>
              </a:spcAft>
              <a:buClr>
                <a:schemeClr val="dk1"/>
              </a:buClr>
              <a:buSzPts val="1400"/>
              <a:buChar char="•"/>
              <a:defRPr sz="1400"/>
            </a:lvl9pPr>
          </a:lstStyle>
          <a:p/>
        </p:txBody>
      </p:sp>
      <p:sp>
        <p:nvSpPr>
          <p:cNvPr id="108" name="Google Shape;108;g2cec3d852fa_0_367"/>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09" name="Google Shape;109;g2cec3d852fa_0_367"/>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10" name="Google Shape;110;g2cec3d852fa_0_367"/>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1" name="Shape 111"/>
        <p:cNvGrpSpPr/>
        <p:nvPr/>
      </p:nvGrpSpPr>
      <p:grpSpPr>
        <a:xfrm>
          <a:off x="0" y="0"/>
          <a:ext cx="0" cy="0"/>
          <a:chOff x="0" y="0"/>
          <a:chExt cx="0" cy="0"/>
        </a:xfrm>
      </p:grpSpPr>
      <p:sp>
        <p:nvSpPr>
          <p:cNvPr id="112" name="Google Shape;112;g2cec3d852fa_0_376"/>
          <p:cNvSpPr txBox="1"/>
          <p:nvPr>
            <p:ph type="title"/>
          </p:nvPr>
        </p:nvSpPr>
        <p:spPr>
          <a:xfrm>
            <a:off x="428625" y="193105"/>
            <a:ext cx="7715100" cy="803700"/>
          </a:xfrm>
          <a:prstGeom prst="rect">
            <a:avLst/>
          </a:prstGeom>
          <a:noFill/>
          <a:ln>
            <a:noFill/>
          </a:ln>
        </p:spPr>
        <p:txBody>
          <a:bodyPr anchorCtr="0" anchor="ctr" bIns="39275" lIns="78575" spcFirstLastPara="1" rIns="78575" wrap="square" tIns="39275">
            <a:normAutofit/>
          </a:bodyPr>
          <a:lstStyle>
            <a:lvl1pPr lvl="0" rtl="0" algn="ctr">
              <a:spcBef>
                <a:spcPts val="0"/>
              </a:spcBef>
              <a:spcAft>
                <a:spcPts val="0"/>
              </a:spcAft>
              <a:buClr>
                <a:schemeClr val="dk1"/>
              </a:buClr>
              <a:buSzPts val="15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13" name="Google Shape;113;g2cec3d852fa_0_376"/>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14" name="Google Shape;114;g2cec3d852fa_0_376"/>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15" name="Google Shape;115;g2cec3d852fa_0_376"/>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6" name="Shape 116"/>
        <p:cNvGrpSpPr/>
        <p:nvPr/>
      </p:nvGrpSpPr>
      <p:grpSpPr>
        <a:xfrm>
          <a:off x="0" y="0"/>
          <a:ext cx="0" cy="0"/>
          <a:chOff x="0" y="0"/>
          <a:chExt cx="0" cy="0"/>
        </a:xfrm>
      </p:grpSpPr>
      <p:sp>
        <p:nvSpPr>
          <p:cNvPr id="117" name="Google Shape;117;g2cec3d852fa_0_381"/>
          <p:cNvSpPr txBox="1"/>
          <p:nvPr>
            <p:ph type="title"/>
          </p:nvPr>
        </p:nvSpPr>
        <p:spPr>
          <a:xfrm>
            <a:off x="428625" y="191988"/>
            <a:ext cx="2820300" cy="817200"/>
          </a:xfrm>
          <a:prstGeom prst="rect">
            <a:avLst/>
          </a:prstGeom>
          <a:noFill/>
          <a:ln>
            <a:noFill/>
          </a:ln>
        </p:spPr>
        <p:txBody>
          <a:bodyPr anchorCtr="0" anchor="b" bIns="39275" lIns="78575" spcFirstLastPara="1" rIns="78575" wrap="square" tIns="39275">
            <a:normAutofit/>
          </a:bodyPr>
          <a:lstStyle>
            <a:lvl1pPr lvl="0" rtl="0" algn="l">
              <a:spcBef>
                <a:spcPts val="0"/>
              </a:spcBef>
              <a:spcAft>
                <a:spcPts val="0"/>
              </a:spcAft>
              <a:buClr>
                <a:schemeClr val="dk1"/>
              </a:buClr>
              <a:buSzPts val="1700"/>
              <a:buFont typeface="Calibri"/>
              <a:buNone/>
              <a:defRPr b="1" sz="1700"/>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18" name="Google Shape;118;g2cec3d852fa_0_381"/>
          <p:cNvSpPr txBox="1"/>
          <p:nvPr>
            <p:ph idx="1" type="body"/>
          </p:nvPr>
        </p:nvSpPr>
        <p:spPr>
          <a:xfrm>
            <a:off x="3351609" y="191988"/>
            <a:ext cx="4792200" cy="4115400"/>
          </a:xfrm>
          <a:prstGeom prst="rect">
            <a:avLst/>
          </a:prstGeom>
          <a:noFill/>
          <a:ln>
            <a:noFill/>
          </a:ln>
        </p:spPr>
        <p:txBody>
          <a:bodyPr anchorCtr="0" anchor="t" bIns="39275" lIns="78575" spcFirstLastPara="1" rIns="78575" wrap="square" tIns="39275">
            <a:normAutofit/>
          </a:bodyPr>
          <a:lstStyle>
            <a:lvl1pPr indent="-406400" lvl="0" marL="457200" rtl="0" algn="l">
              <a:spcBef>
                <a:spcPts val="600"/>
              </a:spcBef>
              <a:spcAft>
                <a:spcPts val="0"/>
              </a:spcAft>
              <a:buClr>
                <a:schemeClr val="dk1"/>
              </a:buClr>
              <a:buSzPts val="2800"/>
              <a:buChar char="•"/>
              <a:defRPr sz="2800"/>
            </a:lvl1pPr>
            <a:lvl2pPr indent="-381000" lvl="1" marL="914400" rtl="0" algn="l">
              <a:spcBef>
                <a:spcPts val="500"/>
              </a:spcBef>
              <a:spcAft>
                <a:spcPts val="0"/>
              </a:spcAft>
              <a:buClr>
                <a:schemeClr val="dk1"/>
              </a:buClr>
              <a:buSzPts val="2400"/>
              <a:buChar char="–"/>
              <a:defRPr sz="2400"/>
            </a:lvl2pPr>
            <a:lvl3pPr indent="-361950" lvl="2" marL="1371600" rtl="0" algn="l">
              <a:spcBef>
                <a:spcPts val="400"/>
              </a:spcBef>
              <a:spcAft>
                <a:spcPts val="0"/>
              </a:spcAft>
              <a:buClr>
                <a:schemeClr val="dk1"/>
              </a:buClr>
              <a:buSzPts val="2100"/>
              <a:buChar char="•"/>
              <a:defRPr sz="2100"/>
            </a:lvl3pPr>
            <a:lvl4pPr indent="-336550" lvl="3" marL="1828800" rtl="0" algn="l">
              <a:spcBef>
                <a:spcPts val="300"/>
              </a:spcBef>
              <a:spcAft>
                <a:spcPts val="0"/>
              </a:spcAft>
              <a:buClr>
                <a:schemeClr val="dk1"/>
              </a:buClr>
              <a:buSzPts val="1700"/>
              <a:buChar char="–"/>
              <a:defRPr sz="1700"/>
            </a:lvl4pPr>
            <a:lvl5pPr indent="-336550" lvl="4" marL="2286000" rtl="0" algn="l">
              <a:spcBef>
                <a:spcPts val="300"/>
              </a:spcBef>
              <a:spcAft>
                <a:spcPts val="0"/>
              </a:spcAft>
              <a:buClr>
                <a:schemeClr val="dk1"/>
              </a:buClr>
              <a:buSzPts val="1700"/>
              <a:buChar char="»"/>
              <a:defRPr sz="1700"/>
            </a:lvl5pPr>
            <a:lvl6pPr indent="-336550" lvl="5" marL="2743200" rtl="0" algn="l">
              <a:spcBef>
                <a:spcPts val="300"/>
              </a:spcBef>
              <a:spcAft>
                <a:spcPts val="0"/>
              </a:spcAft>
              <a:buClr>
                <a:schemeClr val="dk1"/>
              </a:buClr>
              <a:buSzPts val="1700"/>
              <a:buChar char="•"/>
              <a:defRPr sz="1700"/>
            </a:lvl6pPr>
            <a:lvl7pPr indent="-336550" lvl="6" marL="3200400" rtl="0" algn="l">
              <a:spcBef>
                <a:spcPts val="300"/>
              </a:spcBef>
              <a:spcAft>
                <a:spcPts val="0"/>
              </a:spcAft>
              <a:buClr>
                <a:schemeClr val="dk1"/>
              </a:buClr>
              <a:buSzPts val="1700"/>
              <a:buChar char="•"/>
              <a:defRPr sz="1700"/>
            </a:lvl7pPr>
            <a:lvl8pPr indent="-336550" lvl="7" marL="3657600" rtl="0" algn="l">
              <a:spcBef>
                <a:spcPts val="300"/>
              </a:spcBef>
              <a:spcAft>
                <a:spcPts val="0"/>
              </a:spcAft>
              <a:buClr>
                <a:schemeClr val="dk1"/>
              </a:buClr>
              <a:buSzPts val="1700"/>
              <a:buChar char="•"/>
              <a:defRPr sz="1700"/>
            </a:lvl8pPr>
            <a:lvl9pPr indent="-336550" lvl="8" marL="4114800" rtl="0" algn="l">
              <a:spcBef>
                <a:spcPts val="300"/>
              </a:spcBef>
              <a:spcAft>
                <a:spcPts val="0"/>
              </a:spcAft>
              <a:buClr>
                <a:schemeClr val="dk1"/>
              </a:buClr>
              <a:buSzPts val="1700"/>
              <a:buChar char="•"/>
              <a:defRPr sz="1700"/>
            </a:lvl9pPr>
          </a:lstStyle>
          <a:p/>
        </p:txBody>
      </p:sp>
      <p:sp>
        <p:nvSpPr>
          <p:cNvPr id="119" name="Google Shape;119;g2cec3d852fa_0_381"/>
          <p:cNvSpPr txBox="1"/>
          <p:nvPr>
            <p:ph idx="2" type="body"/>
          </p:nvPr>
        </p:nvSpPr>
        <p:spPr>
          <a:xfrm>
            <a:off x="428625" y="1009055"/>
            <a:ext cx="2820300" cy="3298500"/>
          </a:xfrm>
          <a:prstGeom prst="rect">
            <a:avLst/>
          </a:prstGeom>
          <a:noFill/>
          <a:ln>
            <a:noFill/>
          </a:ln>
        </p:spPr>
        <p:txBody>
          <a:bodyPr anchorCtr="0" anchor="t" bIns="39275" lIns="78575" spcFirstLastPara="1" rIns="78575" wrap="square" tIns="39275">
            <a:normAutofit/>
          </a:bodyPr>
          <a:lstStyle>
            <a:lvl1pPr indent="-228600" lvl="0" marL="457200" rtl="0" algn="l">
              <a:spcBef>
                <a:spcPts val="200"/>
              </a:spcBef>
              <a:spcAft>
                <a:spcPts val="0"/>
              </a:spcAft>
              <a:buClr>
                <a:schemeClr val="dk1"/>
              </a:buClr>
              <a:buSzPts val="1200"/>
              <a:buNone/>
              <a:defRPr sz="1200"/>
            </a:lvl1pPr>
            <a:lvl2pPr indent="-228600" lvl="1" marL="914400" rtl="0" algn="l">
              <a:spcBef>
                <a:spcPts val="200"/>
              </a:spcBef>
              <a:spcAft>
                <a:spcPts val="0"/>
              </a:spcAft>
              <a:buClr>
                <a:schemeClr val="dk1"/>
              </a:buClr>
              <a:buSzPts val="1000"/>
              <a:buNone/>
              <a:defRPr sz="1000"/>
            </a:lvl2pPr>
            <a:lvl3pPr indent="-228600" lvl="2" marL="1371600" rtl="0" algn="l">
              <a:spcBef>
                <a:spcPts val="200"/>
              </a:spcBef>
              <a:spcAft>
                <a:spcPts val="0"/>
              </a:spcAft>
              <a:buClr>
                <a:schemeClr val="dk1"/>
              </a:buClr>
              <a:buSzPts val="900"/>
              <a:buNone/>
              <a:defRPr sz="900"/>
            </a:lvl3pPr>
            <a:lvl4pPr indent="-228600" lvl="3" marL="1828800" rtl="0" algn="l">
              <a:spcBef>
                <a:spcPts val="200"/>
              </a:spcBef>
              <a:spcAft>
                <a:spcPts val="0"/>
              </a:spcAft>
              <a:buClr>
                <a:schemeClr val="dk1"/>
              </a:buClr>
              <a:buSzPts val="800"/>
              <a:buNone/>
              <a:defRPr sz="800"/>
            </a:lvl4pPr>
            <a:lvl5pPr indent="-228600" lvl="4" marL="2286000" rtl="0" algn="l">
              <a:spcBef>
                <a:spcPts val="200"/>
              </a:spcBef>
              <a:spcAft>
                <a:spcPts val="0"/>
              </a:spcAft>
              <a:buClr>
                <a:schemeClr val="dk1"/>
              </a:buClr>
              <a:buSzPts val="800"/>
              <a:buNone/>
              <a:defRPr sz="800"/>
            </a:lvl5pPr>
            <a:lvl6pPr indent="-228600" lvl="5" marL="2743200" rtl="0" algn="l">
              <a:spcBef>
                <a:spcPts val="200"/>
              </a:spcBef>
              <a:spcAft>
                <a:spcPts val="0"/>
              </a:spcAft>
              <a:buClr>
                <a:schemeClr val="dk1"/>
              </a:buClr>
              <a:buSzPts val="800"/>
              <a:buNone/>
              <a:defRPr sz="800"/>
            </a:lvl6pPr>
            <a:lvl7pPr indent="-228600" lvl="6" marL="3200400" rtl="0" algn="l">
              <a:spcBef>
                <a:spcPts val="200"/>
              </a:spcBef>
              <a:spcAft>
                <a:spcPts val="0"/>
              </a:spcAft>
              <a:buClr>
                <a:schemeClr val="dk1"/>
              </a:buClr>
              <a:buSzPts val="800"/>
              <a:buNone/>
              <a:defRPr sz="800"/>
            </a:lvl7pPr>
            <a:lvl8pPr indent="-228600" lvl="7" marL="3657600" rtl="0" algn="l">
              <a:spcBef>
                <a:spcPts val="200"/>
              </a:spcBef>
              <a:spcAft>
                <a:spcPts val="0"/>
              </a:spcAft>
              <a:buClr>
                <a:schemeClr val="dk1"/>
              </a:buClr>
              <a:buSzPts val="800"/>
              <a:buNone/>
              <a:defRPr sz="800"/>
            </a:lvl8pPr>
            <a:lvl9pPr indent="-228600" lvl="8" marL="4114800" rtl="0" algn="l">
              <a:spcBef>
                <a:spcPts val="200"/>
              </a:spcBef>
              <a:spcAft>
                <a:spcPts val="0"/>
              </a:spcAft>
              <a:buClr>
                <a:schemeClr val="dk1"/>
              </a:buClr>
              <a:buSzPts val="800"/>
              <a:buNone/>
              <a:defRPr sz="800"/>
            </a:lvl9pPr>
          </a:lstStyle>
          <a:p/>
        </p:txBody>
      </p:sp>
      <p:sp>
        <p:nvSpPr>
          <p:cNvPr id="120" name="Google Shape;120;g2cec3d852fa_0_381"/>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21" name="Google Shape;121;g2cec3d852fa_0_381"/>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22" name="Google Shape;122;g2cec3d852fa_0_381"/>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3" name="Shape 123"/>
        <p:cNvGrpSpPr/>
        <p:nvPr/>
      </p:nvGrpSpPr>
      <p:grpSpPr>
        <a:xfrm>
          <a:off x="0" y="0"/>
          <a:ext cx="0" cy="0"/>
          <a:chOff x="0" y="0"/>
          <a:chExt cx="0" cy="0"/>
        </a:xfrm>
      </p:grpSpPr>
      <p:sp>
        <p:nvSpPr>
          <p:cNvPr id="124" name="Google Shape;124;g2cec3d852fa_0_388"/>
          <p:cNvSpPr txBox="1"/>
          <p:nvPr>
            <p:ph type="title"/>
          </p:nvPr>
        </p:nvSpPr>
        <p:spPr>
          <a:xfrm>
            <a:off x="1680270" y="3375422"/>
            <a:ext cx="5143500" cy="398400"/>
          </a:xfrm>
          <a:prstGeom prst="rect">
            <a:avLst/>
          </a:prstGeom>
          <a:noFill/>
          <a:ln>
            <a:noFill/>
          </a:ln>
        </p:spPr>
        <p:txBody>
          <a:bodyPr anchorCtr="0" anchor="b" bIns="39275" lIns="78575" spcFirstLastPara="1" rIns="78575" wrap="square" tIns="39275">
            <a:normAutofit/>
          </a:bodyPr>
          <a:lstStyle>
            <a:lvl1pPr lvl="0" rtl="0" algn="l">
              <a:spcBef>
                <a:spcPts val="0"/>
              </a:spcBef>
              <a:spcAft>
                <a:spcPts val="0"/>
              </a:spcAft>
              <a:buClr>
                <a:schemeClr val="dk1"/>
              </a:buClr>
              <a:buSzPts val="1700"/>
              <a:buFont typeface="Calibri"/>
              <a:buNone/>
              <a:defRPr b="1" sz="1700"/>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25" name="Google Shape;125;g2cec3d852fa_0_388"/>
          <p:cNvSpPr/>
          <p:nvPr>
            <p:ph idx="2" type="pic"/>
          </p:nvPr>
        </p:nvSpPr>
        <p:spPr>
          <a:xfrm>
            <a:off x="1680270" y="430857"/>
            <a:ext cx="5143500" cy="2893200"/>
          </a:xfrm>
          <a:prstGeom prst="rect">
            <a:avLst/>
          </a:prstGeom>
          <a:noFill/>
          <a:ln>
            <a:noFill/>
          </a:ln>
        </p:spPr>
      </p:sp>
      <p:sp>
        <p:nvSpPr>
          <p:cNvPr id="126" name="Google Shape;126;g2cec3d852fa_0_388"/>
          <p:cNvSpPr txBox="1"/>
          <p:nvPr>
            <p:ph idx="1" type="body"/>
          </p:nvPr>
        </p:nvSpPr>
        <p:spPr>
          <a:xfrm>
            <a:off x="1680270" y="3773910"/>
            <a:ext cx="5143500" cy="565800"/>
          </a:xfrm>
          <a:prstGeom prst="rect">
            <a:avLst/>
          </a:prstGeom>
          <a:noFill/>
          <a:ln>
            <a:noFill/>
          </a:ln>
        </p:spPr>
        <p:txBody>
          <a:bodyPr anchorCtr="0" anchor="t" bIns="39275" lIns="78575" spcFirstLastPara="1" rIns="78575" wrap="square" tIns="39275">
            <a:normAutofit/>
          </a:bodyPr>
          <a:lstStyle>
            <a:lvl1pPr indent="-228600" lvl="0" marL="457200" rtl="0" algn="l">
              <a:spcBef>
                <a:spcPts val="200"/>
              </a:spcBef>
              <a:spcAft>
                <a:spcPts val="0"/>
              </a:spcAft>
              <a:buClr>
                <a:schemeClr val="dk1"/>
              </a:buClr>
              <a:buSzPts val="1200"/>
              <a:buNone/>
              <a:defRPr sz="1200"/>
            </a:lvl1pPr>
            <a:lvl2pPr indent="-228600" lvl="1" marL="914400" rtl="0" algn="l">
              <a:spcBef>
                <a:spcPts val="200"/>
              </a:spcBef>
              <a:spcAft>
                <a:spcPts val="0"/>
              </a:spcAft>
              <a:buClr>
                <a:schemeClr val="dk1"/>
              </a:buClr>
              <a:buSzPts val="1000"/>
              <a:buNone/>
              <a:defRPr sz="1000"/>
            </a:lvl2pPr>
            <a:lvl3pPr indent="-228600" lvl="2" marL="1371600" rtl="0" algn="l">
              <a:spcBef>
                <a:spcPts val="200"/>
              </a:spcBef>
              <a:spcAft>
                <a:spcPts val="0"/>
              </a:spcAft>
              <a:buClr>
                <a:schemeClr val="dk1"/>
              </a:buClr>
              <a:buSzPts val="900"/>
              <a:buNone/>
              <a:defRPr sz="900"/>
            </a:lvl3pPr>
            <a:lvl4pPr indent="-228600" lvl="3" marL="1828800" rtl="0" algn="l">
              <a:spcBef>
                <a:spcPts val="200"/>
              </a:spcBef>
              <a:spcAft>
                <a:spcPts val="0"/>
              </a:spcAft>
              <a:buClr>
                <a:schemeClr val="dk1"/>
              </a:buClr>
              <a:buSzPts val="800"/>
              <a:buNone/>
              <a:defRPr sz="800"/>
            </a:lvl4pPr>
            <a:lvl5pPr indent="-228600" lvl="4" marL="2286000" rtl="0" algn="l">
              <a:spcBef>
                <a:spcPts val="200"/>
              </a:spcBef>
              <a:spcAft>
                <a:spcPts val="0"/>
              </a:spcAft>
              <a:buClr>
                <a:schemeClr val="dk1"/>
              </a:buClr>
              <a:buSzPts val="800"/>
              <a:buNone/>
              <a:defRPr sz="800"/>
            </a:lvl5pPr>
            <a:lvl6pPr indent="-228600" lvl="5" marL="2743200" rtl="0" algn="l">
              <a:spcBef>
                <a:spcPts val="200"/>
              </a:spcBef>
              <a:spcAft>
                <a:spcPts val="0"/>
              </a:spcAft>
              <a:buClr>
                <a:schemeClr val="dk1"/>
              </a:buClr>
              <a:buSzPts val="800"/>
              <a:buNone/>
              <a:defRPr sz="800"/>
            </a:lvl6pPr>
            <a:lvl7pPr indent="-228600" lvl="6" marL="3200400" rtl="0" algn="l">
              <a:spcBef>
                <a:spcPts val="200"/>
              </a:spcBef>
              <a:spcAft>
                <a:spcPts val="0"/>
              </a:spcAft>
              <a:buClr>
                <a:schemeClr val="dk1"/>
              </a:buClr>
              <a:buSzPts val="800"/>
              <a:buNone/>
              <a:defRPr sz="800"/>
            </a:lvl7pPr>
            <a:lvl8pPr indent="-228600" lvl="7" marL="3657600" rtl="0" algn="l">
              <a:spcBef>
                <a:spcPts val="200"/>
              </a:spcBef>
              <a:spcAft>
                <a:spcPts val="0"/>
              </a:spcAft>
              <a:buClr>
                <a:schemeClr val="dk1"/>
              </a:buClr>
              <a:buSzPts val="800"/>
              <a:buNone/>
              <a:defRPr sz="800"/>
            </a:lvl8pPr>
            <a:lvl9pPr indent="-228600" lvl="8" marL="4114800" rtl="0" algn="l">
              <a:spcBef>
                <a:spcPts val="200"/>
              </a:spcBef>
              <a:spcAft>
                <a:spcPts val="0"/>
              </a:spcAft>
              <a:buClr>
                <a:schemeClr val="dk1"/>
              </a:buClr>
              <a:buSzPts val="800"/>
              <a:buNone/>
              <a:defRPr sz="800"/>
            </a:lvl9pPr>
          </a:lstStyle>
          <a:p/>
        </p:txBody>
      </p:sp>
      <p:sp>
        <p:nvSpPr>
          <p:cNvPr id="127" name="Google Shape;127;g2cec3d852fa_0_388"/>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28" name="Google Shape;128;g2cec3d852fa_0_388"/>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29" name="Google Shape;129;g2cec3d852fa_0_388"/>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0" name="Shape 130"/>
        <p:cNvGrpSpPr/>
        <p:nvPr/>
      </p:nvGrpSpPr>
      <p:grpSpPr>
        <a:xfrm>
          <a:off x="0" y="0"/>
          <a:ext cx="0" cy="0"/>
          <a:chOff x="0" y="0"/>
          <a:chExt cx="0" cy="0"/>
        </a:xfrm>
      </p:grpSpPr>
      <p:sp>
        <p:nvSpPr>
          <p:cNvPr id="131" name="Google Shape;131;g2cec3d852fa_0_395"/>
          <p:cNvSpPr txBox="1"/>
          <p:nvPr>
            <p:ph type="title"/>
          </p:nvPr>
        </p:nvSpPr>
        <p:spPr>
          <a:xfrm>
            <a:off x="428625" y="193105"/>
            <a:ext cx="7715100" cy="803700"/>
          </a:xfrm>
          <a:prstGeom prst="rect">
            <a:avLst/>
          </a:prstGeom>
          <a:noFill/>
          <a:ln>
            <a:noFill/>
          </a:ln>
        </p:spPr>
        <p:txBody>
          <a:bodyPr anchorCtr="0" anchor="ctr" bIns="39275" lIns="78575" spcFirstLastPara="1" rIns="78575" wrap="square" tIns="39275">
            <a:normAutofit/>
          </a:bodyPr>
          <a:lstStyle>
            <a:lvl1pPr lvl="0" rtl="0" algn="ctr">
              <a:spcBef>
                <a:spcPts val="0"/>
              </a:spcBef>
              <a:spcAft>
                <a:spcPts val="0"/>
              </a:spcAft>
              <a:buClr>
                <a:schemeClr val="dk1"/>
              </a:buClr>
              <a:buSzPts val="15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32" name="Google Shape;132;g2cec3d852fa_0_395"/>
          <p:cNvSpPr txBox="1"/>
          <p:nvPr>
            <p:ph idx="1" type="body"/>
          </p:nvPr>
        </p:nvSpPr>
        <p:spPr>
          <a:xfrm rot="5400000">
            <a:off x="2695125" y="-1141209"/>
            <a:ext cx="3182400" cy="7715100"/>
          </a:xfrm>
          <a:prstGeom prst="rect">
            <a:avLst/>
          </a:prstGeom>
          <a:noFill/>
          <a:ln>
            <a:noFill/>
          </a:ln>
        </p:spPr>
        <p:txBody>
          <a:bodyPr anchorCtr="0" anchor="t" bIns="39275" lIns="78575" spcFirstLastPara="1" rIns="78575" wrap="square" tIns="39275">
            <a:normAutofit/>
          </a:bodyPr>
          <a:lstStyle>
            <a:lvl1pPr indent="-323850" lvl="0" marL="457200" rtl="0" algn="l">
              <a:spcBef>
                <a:spcPts val="300"/>
              </a:spcBef>
              <a:spcAft>
                <a:spcPts val="0"/>
              </a:spcAft>
              <a:buClr>
                <a:schemeClr val="dk1"/>
              </a:buClr>
              <a:buSzPts val="1500"/>
              <a:buChar char="•"/>
              <a:defRPr/>
            </a:lvl1pPr>
            <a:lvl2pPr indent="-323850" lvl="1" marL="914400" rtl="0" algn="l">
              <a:spcBef>
                <a:spcPts val="300"/>
              </a:spcBef>
              <a:spcAft>
                <a:spcPts val="0"/>
              </a:spcAft>
              <a:buClr>
                <a:schemeClr val="dk1"/>
              </a:buClr>
              <a:buSzPts val="1500"/>
              <a:buChar char="–"/>
              <a:defRPr/>
            </a:lvl2pPr>
            <a:lvl3pPr indent="-323850" lvl="2" marL="1371600" rtl="0" algn="l">
              <a:spcBef>
                <a:spcPts val="300"/>
              </a:spcBef>
              <a:spcAft>
                <a:spcPts val="0"/>
              </a:spcAft>
              <a:buClr>
                <a:schemeClr val="dk1"/>
              </a:buClr>
              <a:buSzPts val="1500"/>
              <a:buChar char="•"/>
              <a:defRPr/>
            </a:lvl3pPr>
            <a:lvl4pPr indent="-323850" lvl="3" marL="1828800" rtl="0" algn="l">
              <a:spcBef>
                <a:spcPts val="300"/>
              </a:spcBef>
              <a:spcAft>
                <a:spcPts val="0"/>
              </a:spcAft>
              <a:buClr>
                <a:schemeClr val="dk1"/>
              </a:buClr>
              <a:buSzPts val="1500"/>
              <a:buChar char="–"/>
              <a:defRPr/>
            </a:lvl4pPr>
            <a:lvl5pPr indent="-323850" lvl="4" marL="2286000" rtl="0" algn="l">
              <a:spcBef>
                <a:spcPts val="300"/>
              </a:spcBef>
              <a:spcAft>
                <a:spcPts val="0"/>
              </a:spcAft>
              <a:buClr>
                <a:schemeClr val="dk1"/>
              </a:buClr>
              <a:buSzPts val="1500"/>
              <a:buChar char="»"/>
              <a:defRPr/>
            </a:lvl5pPr>
            <a:lvl6pPr indent="-323850" lvl="5" marL="2743200" rtl="0" algn="l">
              <a:spcBef>
                <a:spcPts val="300"/>
              </a:spcBef>
              <a:spcAft>
                <a:spcPts val="0"/>
              </a:spcAft>
              <a:buClr>
                <a:schemeClr val="dk1"/>
              </a:buClr>
              <a:buSzPts val="1500"/>
              <a:buChar char="•"/>
              <a:defRPr/>
            </a:lvl6pPr>
            <a:lvl7pPr indent="-323850" lvl="6" marL="3200400" rtl="0" algn="l">
              <a:spcBef>
                <a:spcPts val="300"/>
              </a:spcBef>
              <a:spcAft>
                <a:spcPts val="0"/>
              </a:spcAft>
              <a:buClr>
                <a:schemeClr val="dk1"/>
              </a:buClr>
              <a:buSzPts val="1500"/>
              <a:buChar char="•"/>
              <a:defRPr/>
            </a:lvl7pPr>
            <a:lvl8pPr indent="-323850" lvl="7" marL="3657600" rtl="0" algn="l">
              <a:spcBef>
                <a:spcPts val="300"/>
              </a:spcBef>
              <a:spcAft>
                <a:spcPts val="0"/>
              </a:spcAft>
              <a:buClr>
                <a:schemeClr val="dk1"/>
              </a:buClr>
              <a:buSzPts val="1500"/>
              <a:buChar char="•"/>
              <a:defRPr/>
            </a:lvl8pPr>
            <a:lvl9pPr indent="-323850" lvl="8" marL="4114800" rtl="0" algn="l">
              <a:spcBef>
                <a:spcPts val="300"/>
              </a:spcBef>
              <a:spcAft>
                <a:spcPts val="0"/>
              </a:spcAft>
              <a:buClr>
                <a:schemeClr val="dk1"/>
              </a:buClr>
              <a:buSzPts val="1500"/>
              <a:buChar char="•"/>
              <a:defRPr/>
            </a:lvl9pPr>
          </a:lstStyle>
          <a:p/>
        </p:txBody>
      </p:sp>
      <p:sp>
        <p:nvSpPr>
          <p:cNvPr id="133" name="Google Shape;133;g2cec3d852fa_0_395"/>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34" name="Google Shape;134;g2cec3d852fa_0_395"/>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35" name="Google Shape;135;g2cec3d852fa_0_395"/>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6" name="Shape 136"/>
        <p:cNvGrpSpPr/>
        <p:nvPr/>
      </p:nvGrpSpPr>
      <p:grpSpPr>
        <a:xfrm>
          <a:off x="0" y="0"/>
          <a:ext cx="0" cy="0"/>
          <a:chOff x="0" y="0"/>
          <a:chExt cx="0" cy="0"/>
        </a:xfrm>
      </p:grpSpPr>
      <p:sp>
        <p:nvSpPr>
          <p:cNvPr id="137" name="Google Shape;137;g2cec3d852fa_0_401"/>
          <p:cNvSpPr txBox="1"/>
          <p:nvPr>
            <p:ph type="title"/>
          </p:nvPr>
        </p:nvSpPr>
        <p:spPr>
          <a:xfrm rot="5400000">
            <a:off x="5122425" y="1285855"/>
            <a:ext cx="4114200" cy="1928700"/>
          </a:xfrm>
          <a:prstGeom prst="rect">
            <a:avLst/>
          </a:prstGeom>
          <a:noFill/>
          <a:ln>
            <a:noFill/>
          </a:ln>
        </p:spPr>
        <p:txBody>
          <a:bodyPr anchorCtr="0" anchor="ctr" bIns="39275" lIns="78575" spcFirstLastPara="1" rIns="78575" wrap="square" tIns="39275">
            <a:normAutofit/>
          </a:bodyPr>
          <a:lstStyle>
            <a:lvl1pPr lvl="0" rtl="0" algn="ctr">
              <a:spcBef>
                <a:spcPts val="0"/>
              </a:spcBef>
              <a:spcAft>
                <a:spcPts val="0"/>
              </a:spcAft>
              <a:buClr>
                <a:schemeClr val="dk1"/>
              </a:buClr>
              <a:buSzPts val="15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38" name="Google Shape;138;g2cec3d852fa_0_401"/>
          <p:cNvSpPr txBox="1"/>
          <p:nvPr>
            <p:ph idx="1" type="body"/>
          </p:nvPr>
        </p:nvSpPr>
        <p:spPr>
          <a:xfrm rot="5400000">
            <a:off x="1193288" y="-571595"/>
            <a:ext cx="4114200" cy="5643600"/>
          </a:xfrm>
          <a:prstGeom prst="rect">
            <a:avLst/>
          </a:prstGeom>
          <a:noFill/>
          <a:ln>
            <a:noFill/>
          </a:ln>
        </p:spPr>
        <p:txBody>
          <a:bodyPr anchorCtr="0" anchor="t" bIns="39275" lIns="78575" spcFirstLastPara="1" rIns="78575" wrap="square" tIns="39275">
            <a:normAutofit/>
          </a:bodyPr>
          <a:lstStyle>
            <a:lvl1pPr indent="-323850" lvl="0" marL="457200" rtl="0" algn="l">
              <a:spcBef>
                <a:spcPts val="300"/>
              </a:spcBef>
              <a:spcAft>
                <a:spcPts val="0"/>
              </a:spcAft>
              <a:buClr>
                <a:schemeClr val="dk1"/>
              </a:buClr>
              <a:buSzPts val="1500"/>
              <a:buChar char="•"/>
              <a:defRPr/>
            </a:lvl1pPr>
            <a:lvl2pPr indent="-323850" lvl="1" marL="914400" rtl="0" algn="l">
              <a:spcBef>
                <a:spcPts val="300"/>
              </a:spcBef>
              <a:spcAft>
                <a:spcPts val="0"/>
              </a:spcAft>
              <a:buClr>
                <a:schemeClr val="dk1"/>
              </a:buClr>
              <a:buSzPts val="1500"/>
              <a:buChar char="–"/>
              <a:defRPr/>
            </a:lvl2pPr>
            <a:lvl3pPr indent="-323850" lvl="2" marL="1371600" rtl="0" algn="l">
              <a:spcBef>
                <a:spcPts val="300"/>
              </a:spcBef>
              <a:spcAft>
                <a:spcPts val="0"/>
              </a:spcAft>
              <a:buClr>
                <a:schemeClr val="dk1"/>
              </a:buClr>
              <a:buSzPts val="1500"/>
              <a:buChar char="•"/>
              <a:defRPr/>
            </a:lvl3pPr>
            <a:lvl4pPr indent="-323850" lvl="3" marL="1828800" rtl="0" algn="l">
              <a:spcBef>
                <a:spcPts val="300"/>
              </a:spcBef>
              <a:spcAft>
                <a:spcPts val="0"/>
              </a:spcAft>
              <a:buClr>
                <a:schemeClr val="dk1"/>
              </a:buClr>
              <a:buSzPts val="1500"/>
              <a:buChar char="–"/>
              <a:defRPr/>
            </a:lvl4pPr>
            <a:lvl5pPr indent="-323850" lvl="4" marL="2286000" rtl="0" algn="l">
              <a:spcBef>
                <a:spcPts val="300"/>
              </a:spcBef>
              <a:spcAft>
                <a:spcPts val="0"/>
              </a:spcAft>
              <a:buClr>
                <a:schemeClr val="dk1"/>
              </a:buClr>
              <a:buSzPts val="1500"/>
              <a:buChar char="»"/>
              <a:defRPr/>
            </a:lvl5pPr>
            <a:lvl6pPr indent="-323850" lvl="5" marL="2743200" rtl="0" algn="l">
              <a:spcBef>
                <a:spcPts val="300"/>
              </a:spcBef>
              <a:spcAft>
                <a:spcPts val="0"/>
              </a:spcAft>
              <a:buClr>
                <a:schemeClr val="dk1"/>
              </a:buClr>
              <a:buSzPts val="1500"/>
              <a:buChar char="•"/>
              <a:defRPr/>
            </a:lvl6pPr>
            <a:lvl7pPr indent="-323850" lvl="6" marL="3200400" rtl="0" algn="l">
              <a:spcBef>
                <a:spcPts val="300"/>
              </a:spcBef>
              <a:spcAft>
                <a:spcPts val="0"/>
              </a:spcAft>
              <a:buClr>
                <a:schemeClr val="dk1"/>
              </a:buClr>
              <a:buSzPts val="1500"/>
              <a:buChar char="•"/>
              <a:defRPr/>
            </a:lvl7pPr>
            <a:lvl8pPr indent="-323850" lvl="7" marL="3657600" rtl="0" algn="l">
              <a:spcBef>
                <a:spcPts val="300"/>
              </a:spcBef>
              <a:spcAft>
                <a:spcPts val="0"/>
              </a:spcAft>
              <a:buClr>
                <a:schemeClr val="dk1"/>
              </a:buClr>
              <a:buSzPts val="1500"/>
              <a:buChar char="•"/>
              <a:defRPr/>
            </a:lvl8pPr>
            <a:lvl9pPr indent="-323850" lvl="8" marL="4114800" rtl="0" algn="l">
              <a:spcBef>
                <a:spcPts val="300"/>
              </a:spcBef>
              <a:spcAft>
                <a:spcPts val="0"/>
              </a:spcAft>
              <a:buClr>
                <a:schemeClr val="dk1"/>
              </a:buClr>
              <a:buSzPts val="1500"/>
              <a:buChar char="•"/>
              <a:defRPr/>
            </a:lvl9pPr>
          </a:lstStyle>
          <a:p/>
        </p:txBody>
      </p:sp>
      <p:sp>
        <p:nvSpPr>
          <p:cNvPr id="139" name="Google Shape;139;g2cec3d852fa_0_401"/>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40" name="Google Shape;140;g2cec3d852fa_0_401"/>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41" name="Google Shape;141;g2cec3d852fa_0_401"/>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2" Type="http://schemas.openxmlformats.org/officeDocument/2006/relationships/theme" Target="../theme/theme1.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17500" lvl="1" marL="9144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2pPr>
            <a:lvl3pPr indent="-317500" lvl="2" marL="13716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3pPr>
            <a:lvl4pPr indent="-317500" lvl="3" marL="18288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rtl="0" algn="l">
              <a:lnSpc>
                <a:spcPct val="115000"/>
              </a:lnSpc>
              <a:spcBef>
                <a:spcPts val="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8" name="Google Shape;8;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g2cec3d852fa_0_332"/>
          <p:cNvSpPr txBox="1"/>
          <p:nvPr>
            <p:ph type="title"/>
          </p:nvPr>
        </p:nvSpPr>
        <p:spPr>
          <a:xfrm>
            <a:off x="428625" y="193105"/>
            <a:ext cx="7715100" cy="803700"/>
          </a:xfrm>
          <a:prstGeom prst="rect">
            <a:avLst/>
          </a:prstGeom>
          <a:noFill/>
          <a:ln>
            <a:noFill/>
          </a:ln>
        </p:spPr>
        <p:txBody>
          <a:bodyPr anchorCtr="0" anchor="ctr" bIns="39275" lIns="78575" spcFirstLastPara="1" rIns="78575" wrap="square" tIns="39275">
            <a:normAutofit/>
          </a:bodyPr>
          <a:lstStyle>
            <a:lvl1pPr lvl="0" marR="0" rtl="0" algn="ctr">
              <a:spcBef>
                <a:spcPts val="0"/>
              </a:spcBef>
              <a:spcAft>
                <a:spcPts val="0"/>
              </a:spcAft>
              <a:buClr>
                <a:schemeClr val="dk1"/>
              </a:buClr>
              <a:buSzPts val="3800"/>
              <a:buFont typeface="Calibri"/>
              <a:buNone/>
              <a:defRPr b="0" i="0" sz="3800" u="none" cap="none" strike="noStrike">
                <a:solidFill>
                  <a:schemeClr val="dk1"/>
                </a:solidFill>
                <a:latin typeface="Calibri"/>
                <a:ea typeface="Calibri"/>
                <a:cs typeface="Calibri"/>
                <a:sym typeface="Calibri"/>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p:txBody>
      </p:sp>
      <p:sp>
        <p:nvSpPr>
          <p:cNvPr id="69" name="Google Shape;69;g2cec3d852fa_0_332"/>
          <p:cNvSpPr txBox="1"/>
          <p:nvPr>
            <p:ph idx="1" type="body"/>
          </p:nvPr>
        </p:nvSpPr>
        <p:spPr>
          <a:xfrm>
            <a:off x="428625" y="1125141"/>
            <a:ext cx="7715100" cy="3182400"/>
          </a:xfrm>
          <a:prstGeom prst="rect">
            <a:avLst/>
          </a:prstGeom>
          <a:noFill/>
          <a:ln>
            <a:noFill/>
          </a:ln>
        </p:spPr>
        <p:txBody>
          <a:bodyPr anchorCtr="0" anchor="t" bIns="39275" lIns="78575" spcFirstLastPara="1" rIns="78575" wrap="square" tIns="39275">
            <a:normAutofit/>
          </a:bodyPr>
          <a:lstStyle>
            <a:lvl1pPr indent="-406400" lvl="0" marL="4572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61950" lvl="2" marL="13716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3pPr>
            <a:lvl4pPr indent="-336550" lvl="3" marL="18288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4pPr>
            <a:lvl5pPr indent="-336550" lvl="4" marL="22860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5pPr>
            <a:lvl6pPr indent="-336550" lvl="5" marL="27432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6pPr>
            <a:lvl7pPr indent="-336550" lvl="6" marL="32004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7pPr>
            <a:lvl8pPr indent="-336550" lvl="7" marL="36576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8pPr>
            <a:lvl9pPr indent="-336550" lvl="8" marL="41148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9pPr>
          </a:lstStyle>
          <a:p/>
        </p:txBody>
      </p:sp>
      <p:sp>
        <p:nvSpPr>
          <p:cNvPr id="70" name="Google Shape;70;g2cec3d852fa_0_332"/>
          <p:cNvSpPr txBox="1"/>
          <p:nvPr>
            <p:ph idx="10" type="dt"/>
          </p:nvPr>
        </p:nvSpPr>
        <p:spPr>
          <a:xfrm>
            <a:off x="428625" y="4469309"/>
            <a:ext cx="2000400" cy="256800"/>
          </a:xfrm>
          <a:prstGeom prst="rect">
            <a:avLst/>
          </a:prstGeom>
          <a:noFill/>
          <a:ln>
            <a:noFill/>
          </a:ln>
        </p:spPr>
        <p:txBody>
          <a:bodyPr anchorCtr="0" anchor="ctr" bIns="39275" lIns="78575" spcFirstLastPara="1" rIns="78575" wrap="square" tIns="39275">
            <a:noAutofit/>
          </a:bodyPr>
          <a:lstStyle>
            <a:lvl1pPr lvl="0" marR="0" rtl="0" algn="l">
              <a:spcBef>
                <a:spcPts val="0"/>
              </a:spcBef>
              <a:spcAft>
                <a:spcPts val="0"/>
              </a:spcAft>
              <a:buSzPts val="1200"/>
              <a:buNone/>
              <a:defRPr b="0" i="0" sz="1000" u="none" cap="none" strike="noStrike">
                <a:solidFill>
                  <a:srgbClr val="888888"/>
                </a:solidFill>
                <a:latin typeface="Calibri"/>
                <a:ea typeface="Calibri"/>
                <a:cs typeface="Calibri"/>
                <a:sym typeface="Calibri"/>
              </a:defRPr>
            </a:lvl1pPr>
            <a:lvl2pPr lvl="1"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9pPr>
          </a:lstStyle>
          <a:p/>
        </p:txBody>
      </p:sp>
      <p:sp>
        <p:nvSpPr>
          <p:cNvPr id="71" name="Google Shape;71;g2cec3d852fa_0_332"/>
          <p:cNvSpPr txBox="1"/>
          <p:nvPr>
            <p:ph idx="11" type="ftr"/>
          </p:nvPr>
        </p:nvSpPr>
        <p:spPr>
          <a:xfrm>
            <a:off x="2928938" y="4469309"/>
            <a:ext cx="2714700" cy="256800"/>
          </a:xfrm>
          <a:prstGeom prst="rect">
            <a:avLst/>
          </a:prstGeom>
          <a:noFill/>
          <a:ln>
            <a:noFill/>
          </a:ln>
        </p:spPr>
        <p:txBody>
          <a:bodyPr anchorCtr="0" anchor="ctr" bIns="39275" lIns="78575" spcFirstLastPara="1" rIns="78575" wrap="square" tIns="39275">
            <a:noAutofit/>
          </a:bodyPr>
          <a:lstStyle>
            <a:lvl1pPr lvl="0" marR="0" rtl="0" algn="ctr">
              <a:spcBef>
                <a:spcPts val="0"/>
              </a:spcBef>
              <a:spcAft>
                <a:spcPts val="0"/>
              </a:spcAft>
              <a:buSzPts val="1200"/>
              <a:buNone/>
              <a:defRPr b="0" i="0" sz="1000" u="none" cap="none" strike="noStrike">
                <a:solidFill>
                  <a:srgbClr val="888888"/>
                </a:solidFill>
                <a:latin typeface="Calibri"/>
                <a:ea typeface="Calibri"/>
                <a:cs typeface="Calibri"/>
                <a:sym typeface="Calibri"/>
              </a:defRPr>
            </a:lvl1pPr>
            <a:lvl2pPr lvl="1"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500" u="none" cap="none" strike="noStrike">
                <a:solidFill>
                  <a:schemeClr val="dk1"/>
                </a:solidFill>
                <a:latin typeface="Calibri"/>
                <a:ea typeface="Calibri"/>
                <a:cs typeface="Calibri"/>
                <a:sym typeface="Calibri"/>
              </a:defRPr>
            </a:lvl9pPr>
          </a:lstStyle>
          <a:p/>
        </p:txBody>
      </p:sp>
      <p:sp>
        <p:nvSpPr>
          <p:cNvPr id="72" name="Google Shape;72;g2cec3d852fa_0_332"/>
          <p:cNvSpPr txBox="1"/>
          <p:nvPr>
            <p:ph idx="12" type="sldNum"/>
          </p:nvPr>
        </p:nvSpPr>
        <p:spPr>
          <a:xfrm>
            <a:off x="6143625" y="4469309"/>
            <a:ext cx="2000400" cy="256800"/>
          </a:xfrm>
          <a:prstGeom prst="rect">
            <a:avLst/>
          </a:prstGeom>
          <a:noFill/>
          <a:ln>
            <a:noFill/>
          </a:ln>
        </p:spPr>
        <p:txBody>
          <a:bodyPr anchorCtr="0" anchor="ctr" bIns="39275" lIns="78575" spcFirstLastPara="1" rIns="78575" wrap="square" tIns="39275">
            <a:noAutofit/>
          </a:bodyPr>
          <a:lstStyle>
            <a:lvl1pPr indent="0" lvl="0" marL="0" marR="0" rtl="0" algn="r">
              <a:spcBef>
                <a:spcPts val="0"/>
              </a:spcBef>
              <a:buNone/>
              <a:defRPr b="0" i="0" sz="1000" u="none" cap="none" strike="noStrike">
                <a:solidFill>
                  <a:srgbClr val="888888"/>
                </a:solidFill>
                <a:latin typeface="Calibri"/>
                <a:ea typeface="Calibri"/>
                <a:cs typeface="Calibri"/>
                <a:sym typeface="Calibri"/>
              </a:defRPr>
            </a:lvl1pPr>
            <a:lvl2pPr indent="0" lvl="1" marL="0" marR="0" rtl="0" algn="r">
              <a:spcBef>
                <a:spcPts val="0"/>
              </a:spcBef>
              <a:buNone/>
              <a:defRPr b="0" i="0" sz="1000" u="none" cap="none" strike="noStrike">
                <a:solidFill>
                  <a:srgbClr val="888888"/>
                </a:solidFill>
                <a:latin typeface="Calibri"/>
                <a:ea typeface="Calibri"/>
                <a:cs typeface="Calibri"/>
                <a:sym typeface="Calibri"/>
              </a:defRPr>
            </a:lvl2pPr>
            <a:lvl3pPr indent="0" lvl="2" marL="0" marR="0" rtl="0" algn="r">
              <a:spcBef>
                <a:spcPts val="0"/>
              </a:spcBef>
              <a:buNone/>
              <a:defRPr b="0" i="0" sz="1000" u="none" cap="none" strike="noStrike">
                <a:solidFill>
                  <a:srgbClr val="888888"/>
                </a:solidFill>
                <a:latin typeface="Calibri"/>
                <a:ea typeface="Calibri"/>
                <a:cs typeface="Calibri"/>
                <a:sym typeface="Calibri"/>
              </a:defRPr>
            </a:lvl3pPr>
            <a:lvl4pPr indent="0" lvl="3" marL="0" marR="0" rtl="0" algn="r">
              <a:spcBef>
                <a:spcPts val="0"/>
              </a:spcBef>
              <a:buNone/>
              <a:defRPr b="0" i="0" sz="1000" u="none" cap="none" strike="noStrike">
                <a:solidFill>
                  <a:srgbClr val="888888"/>
                </a:solidFill>
                <a:latin typeface="Calibri"/>
                <a:ea typeface="Calibri"/>
                <a:cs typeface="Calibri"/>
                <a:sym typeface="Calibri"/>
              </a:defRPr>
            </a:lvl4pPr>
            <a:lvl5pPr indent="0" lvl="4" marL="0" marR="0" rtl="0" algn="r">
              <a:spcBef>
                <a:spcPts val="0"/>
              </a:spcBef>
              <a:buNone/>
              <a:defRPr b="0" i="0" sz="1000" u="none" cap="none" strike="noStrike">
                <a:solidFill>
                  <a:srgbClr val="888888"/>
                </a:solidFill>
                <a:latin typeface="Calibri"/>
                <a:ea typeface="Calibri"/>
                <a:cs typeface="Calibri"/>
                <a:sym typeface="Calibri"/>
              </a:defRPr>
            </a:lvl5pPr>
            <a:lvl6pPr indent="0" lvl="5" marL="0" marR="0" rtl="0" algn="r">
              <a:spcBef>
                <a:spcPts val="0"/>
              </a:spcBef>
              <a:buNone/>
              <a:defRPr b="0" i="0" sz="1000" u="none" cap="none" strike="noStrike">
                <a:solidFill>
                  <a:srgbClr val="888888"/>
                </a:solidFill>
                <a:latin typeface="Calibri"/>
                <a:ea typeface="Calibri"/>
                <a:cs typeface="Calibri"/>
                <a:sym typeface="Calibri"/>
              </a:defRPr>
            </a:lvl6pPr>
            <a:lvl7pPr indent="0" lvl="6" marL="0" marR="0" rtl="0" algn="r">
              <a:spcBef>
                <a:spcPts val="0"/>
              </a:spcBef>
              <a:buNone/>
              <a:defRPr b="0" i="0" sz="1000" u="none" cap="none" strike="noStrike">
                <a:solidFill>
                  <a:srgbClr val="888888"/>
                </a:solidFill>
                <a:latin typeface="Calibri"/>
                <a:ea typeface="Calibri"/>
                <a:cs typeface="Calibri"/>
                <a:sym typeface="Calibri"/>
              </a:defRPr>
            </a:lvl7pPr>
            <a:lvl8pPr indent="0" lvl="7" marL="0" marR="0" rtl="0" algn="r">
              <a:spcBef>
                <a:spcPts val="0"/>
              </a:spcBef>
              <a:buNone/>
              <a:defRPr b="0" i="0" sz="1000" u="none" cap="none" strike="noStrike">
                <a:solidFill>
                  <a:srgbClr val="888888"/>
                </a:solidFill>
                <a:latin typeface="Calibri"/>
                <a:ea typeface="Calibri"/>
                <a:cs typeface="Calibri"/>
                <a:sym typeface="Calibri"/>
              </a:defRPr>
            </a:lvl8pPr>
            <a:lvl9pPr indent="0" lvl="8" marL="0" marR="0" rtl="0" algn="r">
              <a:spcBef>
                <a:spcPts val="0"/>
              </a:spcBef>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jpg"/><Relationship Id="rId4" Type="http://schemas.openxmlformats.org/officeDocument/2006/relationships/image" Target="../media/image23.png"/><Relationship Id="rId5" Type="http://schemas.openxmlformats.org/officeDocument/2006/relationships/image" Target="../media/image9.jpg"/><Relationship Id="rId6" Type="http://schemas.openxmlformats.org/officeDocument/2006/relationships/image" Target="../media/image4.jpg"/><Relationship Id="rId7" Type="http://schemas.openxmlformats.org/officeDocument/2006/relationships/image" Target="../media/image3.jpg"/><Relationship Id="rId8" Type="http://schemas.openxmlformats.org/officeDocument/2006/relationships/image" Target="../media/image2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flickr.com/photos/mtaphotos/12240727563" TargetMode="External"/><Relationship Id="rId4" Type="http://schemas.openxmlformats.org/officeDocument/2006/relationships/hyperlink" Target="https://unsplash.com/@luandesign?utm_content=creditCopyText&amp;utm_medium=referral&amp;utm_source=unsplash" TargetMode="External"/><Relationship Id="rId5" Type="http://schemas.openxmlformats.org/officeDocument/2006/relationships/hyperlink" Target="https://unsplash.com/@luandesign?utm_content=creditCopyText&amp;utm_medium=referral&amp;utm_source=unsplash" TargetMode="External"/><Relationship Id="rId6" Type="http://schemas.openxmlformats.org/officeDocument/2006/relationships/hyperlink" Target="https://unsplash.com/photos/person-knitting-beige-garment-cqIygVsfrgM?utm_content=creditCopyText&amp;utm_medium=referral&amp;utm_source=unsplash" TargetMode="External"/><Relationship Id="rId7" Type="http://schemas.openxmlformats.org/officeDocument/2006/relationships/hyperlink" Target="https://unsplash.com/photos/person-knitting-beige-garment-cqIygVsfrgM?utm_content=creditCopyText&amp;utm_medium=referral&amp;utm_source=unsplash" TargetMode="External"/><Relationship Id="rId8" Type="http://schemas.openxmlformats.org/officeDocument/2006/relationships/hyperlink" Target="https://flickr.com/photos/kurafire/250686996"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 Id="rId3"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09014"/>
              <a:buNone/>
            </a:pPr>
            <a:r>
              <a:rPr b="1" lang="en" sz="5300">
                <a:solidFill>
                  <a:schemeClr val="lt1"/>
                </a:solidFill>
              </a:rPr>
              <a:t>Recording</a:t>
            </a:r>
            <a:endParaRPr b="1" sz="5300">
              <a:solidFill>
                <a:schemeClr val="lt1"/>
              </a:solidFill>
            </a:endParaRPr>
          </a:p>
          <a:p>
            <a:pPr indent="0" lvl="0" marL="0" rtl="0" algn="ctr">
              <a:lnSpc>
                <a:spcPct val="100000"/>
              </a:lnSpc>
              <a:spcBef>
                <a:spcPts val="0"/>
              </a:spcBef>
              <a:spcAft>
                <a:spcPts val="0"/>
              </a:spcAft>
              <a:buSzPct val="210101"/>
              <a:buNone/>
            </a:pPr>
            <a:r>
              <a:t/>
            </a:r>
            <a:endParaRPr sz="2750">
              <a:solidFill>
                <a:schemeClr val="lt1"/>
              </a:solidFill>
            </a:endParaRPr>
          </a:p>
          <a:p>
            <a:pPr indent="0" lvl="0" marL="0" rtl="0" algn="ctr">
              <a:lnSpc>
                <a:spcPct val="100000"/>
              </a:lnSpc>
              <a:spcBef>
                <a:spcPts val="0"/>
              </a:spcBef>
              <a:spcAft>
                <a:spcPts val="0"/>
              </a:spcAft>
              <a:buSzPct val="210101"/>
              <a:buNone/>
            </a:pPr>
            <a:r>
              <a:rPr lang="en" sz="2750">
                <a:solidFill>
                  <a:schemeClr val="lt1"/>
                </a:solidFill>
              </a:rPr>
              <a:t>Today’s Lightning Talks are being recorded and will be available for viewing via </a:t>
            </a:r>
            <a:r>
              <a:rPr lang="en" sz="2750" u="sng">
                <a:solidFill>
                  <a:schemeClr val="lt1"/>
                </a:solidFill>
              </a:rPr>
              <a:t>bu.edu/dli</a:t>
            </a:r>
            <a:r>
              <a:rPr lang="en" sz="2750">
                <a:solidFill>
                  <a:schemeClr val="lt1"/>
                </a:solidFill>
              </a:rPr>
              <a:t> later this month.</a:t>
            </a:r>
            <a:endParaRPr sz="275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4"/>
          <p:cNvSpPr txBox="1"/>
          <p:nvPr>
            <p:ph type="ctrTitle"/>
          </p:nvPr>
        </p:nvSpPr>
        <p:spPr>
          <a:xfrm>
            <a:off x="327300" y="1109700"/>
            <a:ext cx="8489400" cy="29241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74292"/>
              <a:buNone/>
            </a:pPr>
            <a:r>
              <a:rPr b="1" lang="en" sz="7776">
                <a:solidFill>
                  <a:schemeClr val="lt1"/>
                </a:solidFill>
              </a:rPr>
              <a:t>Q&amp;A</a:t>
            </a:r>
            <a:endParaRPr b="1" sz="7776">
              <a:solidFill>
                <a:schemeClr val="lt1"/>
              </a:solidFill>
            </a:endParaRPr>
          </a:p>
          <a:p>
            <a:pPr indent="0" lvl="0" marL="0" rtl="0" algn="ctr">
              <a:lnSpc>
                <a:spcPct val="100000"/>
              </a:lnSpc>
              <a:spcBef>
                <a:spcPts val="0"/>
              </a:spcBef>
              <a:spcAft>
                <a:spcPts val="0"/>
              </a:spcAft>
              <a:buSzPct val="210101"/>
              <a:buNone/>
            </a:pPr>
            <a:r>
              <a:t/>
            </a:r>
            <a:endParaRPr sz="2750">
              <a:solidFill>
                <a:schemeClr val="lt1"/>
              </a:solidFill>
            </a:endParaRPr>
          </a:p>
          <a:p>
            <a:pPr indent="0" lvl="0" marL="0" rtl="0" algn="ctr">
              <a:lnSpc>
                <a:spcPct val="100000"/>
              </a:lnSpc>
              <a:spcBef>
                <a:spcPts val="0"/>
              </a:spcBef>
              <a:spcAft>
                <a:spcPts val="0"/>
              </a:spcAft>
              <a:buSzPct val="210101"/>
              <a:buNone/>
            </a:pPr>
            <a:r>
              <a:rPr lang="en" sz="2750">
                <a:solidFill>
                  <a:schemeClr val="lt1"/>
                </a:solidFill>
              </a:rPr>
              <a:t>Please share your questions in the chat feature and the moderator will address questions at the completion of all presentations.</a:t>
            </a:r>
            <a:endParaRPr sz="275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grpSp>
        <p:nvGrpSpPr>
          <p:cNvPr id="160" name="Google Shape;160;g2c117970185_0_131"/>
          <p:cNvGrpSpPr/>
          <p:nvPr/>
        </p:nvGrpSpPr>
        <p:grpSpPr>
          <a:xfrm>
            <a:off x="3200400" y="1020387"/>
            <a:ext cx="2849200" cy="1424601"/>
            <a:chOff x="6102600" y="1020388"/>
            <a:chExt cx="2849200" cy="1424601"/>
          </a:xfrm>
        </p:grpSpPr>
        <p:sp>
          <p:nvSpPr>
            <p:cNvPr id="161" name="Google Shape;161;g2c117970185_0_131"/>
            <p:cNvSpPr txBox="1"/>
            <p:nvPr/>
          </p:nvSpPr>
          <p:spPr>
            <a:xfrm>
              <a:off x="7580200" y="1063688"/>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000"/>
                <a:buFont typeface="Arial"/>
                <a:buNone/>
              </a:pPr>
              <a:r>
                <a:rPr b="1" lang="en" sz="1000">
                  <a:solidFill>
                    <a:schemeClr val="lt1"/>
                  </a:solidFill>
                </a:rPr>
                <a:t>Holly Schaaf</a:t>
              </a:r>
              <a:endParaRPr b="1"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Senior Lecturer</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Writing Program</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College of Arts  &amp; Sciences</a:t>
              </a:r>
              <a:endParaRPr sz="1000">
                <a:solidFill>
                  <a:schemeClr val="lt1"/>
                </a:solidFill>
              </a:endParaRPr>
            </a:p>
          </p:txBody>
        </p:sp>
        <p:pic>
          <p:nvPicPr>
            <p:cNvPr id="162" name="Google Shape;162;g2c117970185_0_131"/>
            <p:cNvPicPr preferRelativeResize="0"/>
            <p:nvPr/>
          </p:nvPicPr>
          <p:blipFill rotWithShape="1">
            <a:blip r:embed="rId3">
              <a:alphaModFix/>
            </a:blip>
            <a:srcRect b="0" l="0" r="1671" t="0"/>
            <a:stretch/>
          </p:blipFill>
          <p:spPr>
            <a:xfrm>
              <a:off x="6102600" y="1020387"/>
              <a:ext cx="1424601" cy="1424601"/>
            </a:xfrm>
            <a:prstGeom prst="rect">
              <a:avLst/>
            </a:prstGeom>
            <a:noFill/>
            <a:ln>
              <a:noFill/>
            </a:ln>
          </p:spPr>
        </p:pic>
      </p:grpSp>
      <p:sp>
        <p:nvSpPr>
          <p:cNvPr id="163" name="Google Shape;163;g2c117970185_0_131"/>
          <p:cNvSpPr txBox="1"/>
          <p:nvPr/>
        </p:nvSpPr>
        <p:spPr>
          <a:xfrm>
            <a:off x="7580500" y="2784013"/>
            <a:ext cx="1318500" cy="1338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lt1"/>
                </a:solidFill>
                <a:latin typeface="Arial"/>
                <a:ea typeface="Arial"/>
                <a:cs typeface="Arial"/>
                <a:sym typeface="Arial"/>
              </a:rPr>
              <a:t>Moderator</a:t>
            </a:r>
            <a:endParaRPr b="1" i="0" sz="1000" u="none" cap="none" strike="noStrike">
              <a:solidFill>
                <a:schemeClr val="lt1"/>
              </a:solidFill>
              <a:latin typeface="Arial"/>
              <a:ea typeface="Arial"/>
              <a:cs typeface="Arial"/>
              <a:sym typeface="Arial"/>
            </a:endParaRPr>
          </a:p>
          <a:p>
            <a:pPr indent="0" lvl="0" marL="0" rtl="0" algn="l">
              <a:spcBef>
                <a:spcPts val="0"/>
              </a:spcBef>
              <a:spcAft>
                <a:spcPts val="0"/>
              </a:spcAft>
              <a:buClr>
                <a:schemeClr val="dk1"/>
              </a:buClr>
              <a:buSzPts val="1000"/>
              <a:buFont typeface="Arial"/>
              <a:buNone/>
            </a:pPr>
            <a:r>
              <a:rPr b="1" lang="en" sz="1000">
                <a:solidFill>
                  <a:schemeClr val="lt1"/>
                </a:solidFill>
              </a:rPr>
              <a:t>Erin Salius</a:t>
            </a:r>
            <a:endParaRPr b="1"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Director of the CAS Experiential Learning Connector</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College of Arts &amp; Sciences</a:t>
            </a:r>
            <a:endParaRPr sz="1000">
              <a:solidFill>
                <a:schemeClr val="lt1"/>
              </a:solidFill>
            </a:endParaRPr>
          </a:p>
        </p:txBody>
      </p:sp>
      <p:grpSp>
        <p:nvGrpSpPr>
          <p:cNvPr id="164" name="Google Shape;164;g2c117970185_0_131"/>
          <p:cNvGrpSpPr/>
          <p:nvPr/>
        </p:nvGrpSpPr>
        <p:grpSpPr>
          <a:xfrm>
            <a:off x="6102550" y="1020350"/>
            <a:ext cx="2849300" cy="1424701"/>
            <a:chOff x="298100" y="977050"/>
            <a:chExt cx="2849300" cy="1424701"/>
          </a:xfrm>
        </p:grpSpPr>
        <p:sp>
          <p:nvSpPr>
            <p:cNvPr id="165" name="Google Shape;165;g2c117970185_0_131"/>
            <p:cNvSpPr txBox="1"/>
            <p:nvPr/>
          </p:nvSpPr>
          <p:spPr>
            <a:xfrm>
              <a:off x="1775800" y="1020388"/>
              <a:ext cx="1371600" cy="1338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lang="en" sz="1000">
                  <a:solidFill>
                    <a:schemeClr val="lt1"/>
                  </a:solidFill>
                </a:rPr>
                <a:t>Langdon White</a:t>
              </a:r>
              <a:endParaRPr b="1" i="0" sz="1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lang="en" sz="1000">
                  <a:solidFill>
                    <a:schemeClr val="lt1"/>
                  </a:solidFill>
                </a:rPr>
                <a:t>Clinical Assistant Professor</a:t>
              </a:r>
              <a:endParaRPr sz="1000">
                <a:solidFill>
                  <a:schemeClr val="lt1"/>
                </a:solidFill>
              </a:endParaRPr>
            </a:p>
            <a:p>
              <a:pPr indent="0" lvl="0" marL="0" marR="0" rtl="0" algn="l">
                <a:lnSpc>
                  <a:spcPct val="100000"/>
                </a:lnSpc>
                <a:spcBef>
                  <a:spcPts val="0"/>
                </a:spcBef>
                <a:spcAft>
                  <a:spcPts val="0"/>
                </a:spcAft>
                <a:buClr>
                  <a:srgbClr val="000000"/>
                </a:buClr>
                <a:buSzPts val="1000"/>
                <a:buFont typeface="Arial"/>
                <a:buNone/>
              </a:pPr>
              <a:r>
                <a:rPr lang="en" sz="1000">
                  <a:solidFill>
                    <a:schemeClr val="lt1"/>
                  </a:solidFill>
                </a:rPr>
                <a:t>Computing and Data Sciences</a:t>
              </a:r>
              <a:endParaRPr sz="1000">
                <a:solidFill>
                  <a:schemeClr val="lt1"/>
                </a:solidFill>
              </a:endParaRPr>
            </a:p>
            <a:p>
              <a:pPr indent="0" lvl="0" marL="0" marR="0" rtl="0" algn="l">
                <a:lnSpc>
                  <a:spcPct val="100000"/>
                </a:lnSpc>
                <a:spcBef>
                  <a:spcPts val="0"/>
                </a:spcBef>
                <a:spcAft>
                  <a:spcPts val="0"/>
                </a:spcAft>
                <a:buClr>
                  <a:srgbClr val="000000"/>
                </a:buClr>
                <a:buSzPts val="1000"/>
                <a:buFont typeface="Arial"/>
                <a:buNone/>
              </a:pPr>
              <a:r>
                <a:rPr lang="en" sz="1000">
                  <a:solidFill>
                    <a:schemeClr val="lt1"/>
                  </a:solidFill>
                </a:rPr>
                <a:t>Faculty of Computing &amp; Data Sciences</a:t>
              </a:r>
              <a:endParaRPr sz="1000">
                <a:solidFill>
                  <a:schemeClr val="lt1"/>
                </a:solidFill>
              </a:endParaRPr>
            </a:p>
          </p:txBody>
        </p:sp>
        <p:pic>
          <p:nvPicPr>
            <p:cNvPr id="166" name="Google Shape;166;g2c117970185_0_131"/>
            <p:cNvPicPr preferRelativeResize="0"/>
            <p:nvPr/>
          </p:nvPicPr>
          <p:blipFill rotWithShape="1">
            <a:blip r:embed="rId4">
              <a:alphaModFix/>
            </a:blip>
            <a:srcRect b="9665" l="0" r="0" t="0"/>
            <a:stretch/>
          </p:blipFill>
          <p:spPr>
            <a:xfrm>
              <a:off x="298100" y="977050"/>
              <a:ext cx="1424699" cy="1424701"/>
            </a:xfrm>
            <a:prstGeom prst="rect">
              <a:avLst/>
            </a:prstGeom>
            <a:noFill/>
            <a:ln>
              <a:noFill/>
            </a:ln>
          </p:spPr>
        </p:pic>
      </p:grpSp>
      <p:grpSp>
        <p:nvGrpSpPr>
          <p:cNvPr id="167" name="Google Shape;167;g2c117970185_0_131"/>
          <p:cNvGrpSpPr/>
          <p:nvPr/>
        </p:nvGrpSpPr>
        <p:grpSpPr>
          <a:xfrm>
            <a:off x="3200475" y="2740725"/>
            <a:ext cx="2849200" cy="1424601"/>
            <a:chOff x="3200400" y="977100"/>
            <a:chExt cx="2849200" cy="1424601"/>
          </a:xfrm>
        </p:grpSpPr>
        <p:sp>
          <p:nvSpPr>
            <p:cNvPr id="168" name="Google Shape;168;g2c117970185_0_131"/>
            <p:cNvSpPr txBox="1"/>
            <p:nvPr/>
          </p:nvSpPr>
          <p:spPr>
            <a:xfrm>
              <a:off x="4678000" y="1020388"/>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000"/>
                <a:buFont typeface="Arial"/>
                <a:buNone/>
              </a:pPr>
              <a:r>
                <a:rPr b="1" lang="en" sz="1000">
                  <a:solidFill>
                    <a:schemeClr val="lt1"/>
                  </a:solidFill>
                </a:rPr>
                <a:t>Max Greenberg</a:t>
              </a:r>
              <a:endParaRPr b="1"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Senior Lecturer</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Sociology</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College of Arts  &amp; Sciences</a:t>
              </a:r>
              <a:endParaRPr sz="1000">
                <a:solidFill>
                  <a:schemeClr val="lt1"/>
                </a:solidFill>
              </a:endParaRPr>
            </a:p>
          </p:txBody>
        </p:sp>
        <p:pic>
          <p:nvPicPr>
            <p:cNvPr id="169" name="Google Shape;169;g2c117970185_0_131"/>
            <p:cNvPicPr preferRelativeResize="0"/>
            <p:nvPr/>
          </p:nvPicPr>
          <p:blipFill rotWithShape="1">
            <a:blip r:embed="rId5">
              <a:alphaModFix/>
            </a:blip>
            <a:srcRect b="0" l="0" r="0" t="7570"/>
            <a:stretch/>
          </p:blipFill>
          <p:spPr>
            <a:xfrm>
              <a:off x="3200400" y="977100"/>
              <a:ext cx="1424600" cy="1424601"/>
            </a:xfrm>
            <a:prstGeom prst="rect">
              <a:avLst/>
            </a:prstGeom>
            <a:noFill/>
            <a:ln>
              <a:noFill/>
            </a:ln>
          </p:spPr>
        </p:pic>
      </p:grpSp>
      <p:grpSp>
        <p:nvGrpSpPr>
          <p:cNvPr id="170" name="Google Shape;170;g2c117970185_0_131"/>
          <p:cNvGrpSpPr/>
          <p:nvPr/>
        </p:nvGrpSpPr>
        <p:grpSpPr>
          <a:xfrm>
            <a:off x="298150" y="2740725"/>
            <a:ext cx="2849250" cy="1424600"/>
            <a:chOff x="298150" y="2740725"/>
            <a:chExt cx="2849250" cy="1424600"/>
          </a:xfrm>
        </p:grpSpPr>
        <p:sp>
          <p:nvSpPr>
            <p:cNvPr id="171" name="Google Shape;171;g2c117970185_0_131"/>
            <p:cNvSpPr txBox="1"/>
            <p:nvPr/>
          </p:nvSpPr>
          <p:spPr>
            <a:xfrm>
              <a:off x="1775800" y="2784013"/>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000"/>
                <a:buFont typeface="Arial"/>
                <a:buNone/>
              </a:pPr>
              <a:r>
                <a:rPr b="1" lang="en" sz="1000">
                  <a:solidFill>
                    <a:schemeClr val="lt1"/>
                  </a:solidFill>
                </a:rPr>
                <a:t>Sean Kealy</a:t>
              </a:r>
              <a:endParaRPr b="1"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Clinical Associate Professor</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Law</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School of Law</a:t>
              </a:r>
              <a:endParaRPr b="1" sz="1000">
                <a:solidFill>
                  <a:schemeClr val="lt1"/>
                </a:solidFill>
              </a:endParaRPr>
            </a:p>
          </p:txBody>
        </p:sp>
        <p:pic>
          <p:nvPicPr>
            <p:cNvPr id="172" name="Google Shape;172;g2c117970185_0_131"/>
            <p:cNvPicPr preferRelativeResize="0"/>
            <p:nvPr/>
          </p:nvPicPr>
          <p:blipFill>
            <a:blip r:embed="rId6">
              <a:alphaModFix/>
            </a:blip>
            <a:stretch>
              <a:fillRect/>
            </a:stretch>
          </p:blipFill>
          <p:spPr>
            <a:xfrm>
              <a:off x="298150" y="2740725"/>
              <a:ext cx="1424600" cy="1424600"/>
            </a:xfrm>
            <a:prstGeom prst="rect">
              <a:avLst/>
            </a:prstGeom>
            <a:noFill/>
            <a:ln>
              <a:noFill/>
            </a:ln>
          </p:spPr>
        </p:pic>
      </p:grpSp>
      <p:grpSp>
        <p:nvGrpSpPr>
          <p:cNvPr id="173" name="Google Shape;173;g2c117970185_0_131"/>
          <p:cNvGrpSpPr/>
          <p:nvPr/>
        </p:nvGrpSpPr>
        <p:grpSpPr>
          <a:xfrm>
            <a:off x="298200" y="1020400"/>
            <a:ext cx="2849250" cy="1424599"/>
            <a:chOff x="3200450" y="2740725"/>
            <a:chExt cx="2849250" cy="1424599"/>
          </a:xfrm>
        </p:grpSpPr>
        <p:sp>
          <p:nvSpPr>
            <p:cNvPr id="174" name="Google Shape;174;g2c117970185_0_131"/>
            <p:cNvSpPr txBox="1"/>
            <p:nvPr/>
          </p:nvSpPr>
          <p:spPr>
            <a:xfrm>
              <a:off x="4678100" y="2784013"/>
              <a:ext cx="1371600" cy="133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000"/>
                <a:buFont typeface="Arial"/>
                <a:buNone/>
              </a:pPr>
              <a:r>
                <a:rPr b="1" lang="en" sz="1000">
                  <a:solidFill>
                    <a:schemeClr val="lt1"/>
                  </a:solidFill>
                </a:rPr>
                <a:t>Min Ye</a:t>
              </a:r>
              <a:endParaRPr b="1"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Professor</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International Relations</a:t>
              </a:r>
              <a:endParaRPr sz="1000">
                <a:solidFill>
                  <a:schemeClr val="lt1"/>
                </a:solidFill>
              </a:endParaRPr>
            </a:p>
            <a:p>
              <a:pPr indent="0" lvl="0" marL="0" rtl="0" algn="l">
                <a:spcBef>
                  <a:spcPts val="0"/>
                </a:spcBef>
                <a:spcAft>
                  <a:spcPts val="0"/>
                </a:spcAft>
                <a:buClr>
                  <a:schemeClr val="dk1"/>
                </a:buClr>
                <a:buSzPts val="1000"/>
                <a:buFont typeface="Arial"/>
                <a:buNone/>
              </a:pPr>
              <a:r>
                <a:rPr lang="en" sz="1000">
                  <a:solidFill>
                    <a:schemeClr val="lt1"/>
                  </a:solidFill>
                </a:rPr>
                <a:t>Frederick S. Pardee School of Global Studies</a:t>
              </a:r>
              <a:endParaRPr sz="1000">
                <a:solidFill>
                  <a:schemeClr val="lt1"/>
                </a:solidFill>
              </a:endParaRPr>
            </a:p>
          </p:txBody>
        </p:sp>
        <p:pic>
          <p:nvPicPr>
            <p:cNvPr id="175" name="Google Shape;175;g2c117970185_0_131"/>
            <p:cNvPicPr preferRelativeResize="0"/>
            <p:nvPr/>
          </p:nvPicPr>
          <p:blipFill rotWithShape="1">
            <a:blip r:embed="rId7">
              <a:alphaModFix/>
            </a:blip>
            <a:srcRect b="25232" l="0" r="0" t="8366"/>
            <a:stretch/>
          </p:blipFill>
          <p:spPr>
            <a:xfrm>
              <a:off x="3200450" y="2740725"/>
              <a:ext cx="1424600" cy="1424599"/>
            </a:xfrm>
            <a:prstGeom prst="rect">
              <a:avLst/>
            </a:prstGeom>
            <a:noFill/>
            <a:ln>
              <a:noFill/>
            </a:ln>
          </p:spPr>
        </p:pic>
      </p:grpSp>
      <p:pic>
        <p:nvPicPr>
          <p:cNvPr id="176" name="Google Shape;176;g2c117970185_0_131"/>
          <p:cNvPicPr preferRelativeResize="0"/>
          <p:nvPr/>
        </p:nvPicPr>
        <p:blipFill rotWithShape="1">
          <a:blip r:embed="rId8">
            <a:alphaModFix/>
          </a:blip>
          <a:srcRect b="31397" l="3382" r="5683" t="7988"/>
          <a:stretch/>
        </p:blipFill>
        <p:spPr>
          <a:xfrm>
            <a:off x="6102238" y="2740675"/>
            <a:ext cx="1425701" cy="14247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2cd43095647_0_13"/>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g2cd43095647_0_13"/>
          <p:cNvSpPr txBox="1"/>
          <p:nvPr/>
        </p:nvSpPr>
        <p:spPr>
          <a:xfrm>
            <a:off x="3656375" y="1443525"/>
            <a:ext cx="4583700" cy="13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000"/>
              <a:buFont typeface="Arial"/>
              <a:buNone/>
            </a:pPr>
            <a:r>
              <a:rPr b="1" lang="en" sz="2000">
                <a:solidFill>
                  <a:schemeClr val="lt1"/>
                </a:solidFill>
                <a:latin typeface="Lato"/>
                <a:ea typeface="Lato"/>
                <a:cs typeface="Lato"/>
                <a:sym typeface="Lato"/>
              </a:rPr>
              <a:t>Min Ye</a:t>
            </a:r>
            <a:endParaRPr b="1"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Professor</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International Relations</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Frederick S. Pardee School of Global Studies</a:t>
            </a:r>
            <a:endParaRPr sz="2000">
              <a:solidFill>
                <a:schemeClr val="lt1"/>
              </a:solidFill>
              <a:latin typeface="Lato"/>
              <a:ea typeface="Lato"/>
              <a:cs typeface="Lato"/>
              <a:sym typeface="Lato"/>
            </a:endParaRPr>
          </a:p>
        </p:txBody>
      </p:sp>
      <p:sp>
        <p:nvSpPr>
          <p:cNvPr id="183" name="Google Shape;183;g2cd43095647_0_13"/>
          <p:cNvSpPr txBox="1"/>
          <p:nvPr/>
        </p:nvSpPr>
        <p:spPr>
          <a:xfrm>
            <a:off x="3656375" y="3212625"/>
            <a:ext cx="3923100" cy="51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2000">
                <a:solidFill>
                  <a:schemeClr val="lt1"/>
                </a:solidFill>
                <a:latin typeface="Lato"/>
                <a:ea typeface="Lato"/>
                <a:cs typeface="Lato"/>
                <a:sym typeface="Lato"/>
              </a:rPr>
              <a:t>Designing Experiential Learning</a:t>
            </a:r>
            <a:endParaRPr sz="1800">
              <a:solidFill>
                <a:schemeClr val="lt1"/>
              </a:solidFill>
            </a:endParaRPr>
          </a:p>
        </p:txBody>
      </p:sp>
      <p:pic>
        <p:nvPicPr>
          <p:cNvPr id="184" name="Google Shape;184;g2cd43095647_0_13"/>
          <p:cNvPicPr preferRelativeResize="0"/>
          <p:nvPr/>
        </p:nvPicPr>
        <p:blipFill rotWithShape="1">
          <a:blip r:embed="rId3">
            <a:alphaModFix/>
          </a:blip>
          <a:srcRect b="25232" l="0" r="0" t="8366"/>
          <a:stretch/>
        </p:blipFill>
        <p:spPr>
          <a:xfrm>
            <a:off x="1182225" y="1443525"/>
            <a:ext cx="2286000" cy="2286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1f7b65953ce_0_9"/>
          <p:cNvSpPr txBox="1"/>
          <p:nvPr/>
        </p:nvSpPr>
        <p:spPr>
          <a:xfrm>
            <a:off x="794400" y="475575"/>
            <a:ext cx="7555200" cy="939300"/>
          </a:xfrm>
          <a:prstGeom prst="rect">
            <a:avLst/>
          </a:prstGeom>
          <a:noFill/>
          <a:ln>
            <a:noFill/>
          </a:ln>
        </p:spPr>
        <p:txBody>
          <a:bodyPr anchorCtr="0" anchor="b" bIns="45700" lIns="91425" spcFirstLastPara="1" rIns="91425" wrap="square" tIns="45700">
            <a:normAutofit fontScale="62500" lnSpcReduction="20000"/>
          </a:bodyPr>
          <a:lstStyle/>
          <a:p>
            <a:pPr indent="0" lvl="0" marL="0" rtl="0" algn="l">
              <a:lnSpc>
                <a:spcPct val="100000"/>
              </a:lnSpc>
              <a:spcBef>
                <a:spcPts val="0"/>
              </a:spcBef>
              <a:spcAft>
                <a:spcPts val="0"/>
              </a:spcAft>
              <a:buNone/>
            </a:pPr>
            <a:r>
              <a:rPr b="1" lang="en" sz="5360">
                <a:solidFill>
                  <a:schemeClr val="lt1"/>
                </a:solidFill>
                <a:latin typeface="Calibri"/>
                <a:ea typeface="Calibri"/>
                <a:cs typeface="Calibri"/>
                <a:sym typeface="Calibri"/>
              </a:rPr>
              <a:t>Different purposes in designing different EL modules</a:t>
            </a:r>
            <a:endParaRPr b="1" sz="4560">
              <a:solidFill>
                <a:schemeClr val="lt1"/>
              </a:solidFill>
              <a:latin typeface="Calibri"/>
              <a:ea typeface="Calibri"/>
              <a:cs typeface="Calibri"/>
              <a:sym typeface="Calibri"/>
            </a:endParaRPr>
          </a:p>
        </p:txBody>
      </p:sp>
      <p:sp>
        <p:nvSpPr>
          <p:cNvPr id="190" name="Google Shape;190;g1f7b65953ce_0_9"/>
          <p:cNvSpPr/>
          <p:nvPr/>
        </p:nvSpPr>
        <p:spPr>
          <a:xfrm>
            <a:off x="794400" y="1675125"/>
            <a:ext cx="2322600" cy="3132000"/>
          </a:xfrm>
          <a:prstGeom prst="roundRect">
            <a:avLst>
              <a:gd fmla="val 16667" name="adj"/>
            </a:avLst>
          </a:prstGeom>
          <a:solidFill>
            <a:srgbClr val="FFFFFF"/>
          </a:solidFill>
          <a:ln cap="flat" cmpd="sng" w="25400">
            <a:solidFill>
              <a:srgbClr val="70AD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 sz="1600" u="sng" cap="none" strike="noStrike">
                <a:solidFill>
                  <a:srgbClr val="000000"/>
                </a:solidFill>
                <a:latin typeface="Calibri"/>
                <a:ea typeface="Calibri"/>
                <a:cs typeface="Calibri"/>
                <a:sym typeface="Calibri"/>
              </a:rPr>
              <a:t>Illustration</a:t>
            </a:r>
            <a:endParaRPr sz="1600"/>
          </a:p>
          <a:p>
            <a:pPr indent="-228600" lvl="0" marL="285750" marR="0" rtl="0" algn="l">
              <a:spcBef>
                <a:spcPts val="1200"/>
              </a:spcBef>
              <a:spcAft>
                <a:spcPts val="0"/>
              </a:spcAft>
              <a:buClr>
                <a:srgbClr val="000000"/>
              </a:buClr>
              <a:buSzPts val="1600"/>
              <a:buFont typeface="Arial"/>
              <a:buChar char="•"/>
            </a:pPr>
            <a:r>
              <a:rPr b="0" i="0" lang="en" sz="1600" u="none" cap="none" strike="noStrike">
                <a:solidFill>
                  <a:srgbClr val="000000"/>
                </a:solidFill>
                <a:latin typeface="Calibri"/>
                <a:ea typeface="Calibri"/>
                <a:cs typeface="Calibri"/>
                <a:sym typeface="Calibri"/>
              </a:rPr>
              <a:t>Use projects (real or hypothetical) to demonstrate a theory, or a framework</a:t>
            </a:r>
            <a:endParaRPr sz="1600"/>
          </a:p>
          <a:p>
            <a:pPr indent="-228600" lvl="0" marL="285750" marR="0" rtl="0" algn="l">
              <a:spcBef>
                <a:spcPts val="1200"/>
              </a:spcBef>
              <a:spcAft>
                <a:spcPts val="0"/>
              </a:spcAft>
              <a:buClr>
                <a:srgbClr val="000000"/>
              </a:buClr>
              <a:buSzPts val="1600"/>
              <a:buFont typeface="Arial"/>
              <a:buChar char="•"/>
            </a:pPr>
            <a:r>
              <a:rPr b="0" i="0" lang="en" sz="1600" u="none" cap="none" strike="noStrike">
                <a:solidFill>
                  <a:srgbClr val="000000"/>
                </a:solidFill>
                <a:latin typeface="Calibri"/>
                <a:ea typeface="Calibri"/>
                <a:cs typeface="Calibri"/>
                <a:sym typeface="Calibri"/>
              </a:rPr>
              <a:t>The experiential design serves as supplementary learning </a:t>
            </a:r>
            <a:endParaRPr b="0" i="0" sz="1800" u="none" cap="none" strike="noStrike">
              <a:solidFill>
                <a:srgbClr val="000000"/>
              </a:solidFill>
              <a:latin typeface="Calibri"/>
              <a:ea typeface="Calibri"/>
              <a:cs typeface="Calibri"/>
              <a:sym typeface="Calibri"/>
            </a:endParaRPr>
          </a:p>
        </p:txBody>
      </p:sp>
      <p:sp>
        <p:nvSpPr>
          <p:cNvPr id="191" name="Google Shape;191;g1f7b65953ce_0_9"/>
          <p:cNvSpPr/>
          <p:nvPr/>
        </p:nvSpPr>
        <p:spPr>
          <a:xfrm>
            <a:off x="3410700" y="2310224"/>
            <a:ext cx="2322600" cy="2496900"/>
          </a:xfrm>
          <a:prstGeom prst="roundRect">
            <a:avLst>
              <a:gd fmla="val 16667" name="adj"/>
            </a:avLst>
          </a:prstGeom>
          <a:solidFill>
            <a:srgbClr val="FFFFFF"/>
          </a:solidFill>
          <a:ln cap="flat" cmpd="sng" w="25400">
            <a:solidFill>
              <a:srgbClr val="70AD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 sz="1600" u="sng" cap="none" strike="noStrike">
                <a:solidFill>
                  <a:srgbClr val="000000"/>
                </a:solidFill>
                <a:latin typeface="Calibri"/>
                <a:ea typeface="Calibri"/>
                <a:cs typeface="Calibri"/>
                <a:sym typeface="Calibri"/>
              </a:rPr>
              <a:t>Application</a:t>
            </a:r>
            <a:endParaRPr sz="1600"/>
          </a:p>
          <a:p>
            <a:pPr indent="-228600" lvl="0" marL="285750" marR="0" rtl="0" algn="l">
              <a:spcBef>
                <a:spcPts val="1200"/>
              </a:spcBef>
              <a:spcAft>
                <a:spcPts val="0"/>
              </a:spcAft>
              <a:buClr>
                <a:srgbClr val="000000"/>
              </a:buClr>
              <a:buSzPts val="1600"/>
              <a:buFont typeface="Arial"/>
              <a:buChar char="•"/>
            </a:pPr>
            <a:r>
              <a:rPr b="0" i="0" lang="en" sz="1600" u="none" cap="none" strike="noStrike">
                <a:solidFill>
                  <a:srgbClr val="000000"/>
                </a:solidFill>
                <a:latin typeface="Calibri"/>
                <a:ea typeface="Calibri"/>
                <a:cs typeface="Calibri"/>
                <a:sym typeface="Calibri"/>
              </a:rPr>
              <a:t>A systematic and serious test of a body of content or knowledge </a:t>
            </a:r>
            <a:endParaRPr sz="1600"/>
          </a:p>
          <a:p>
            <a:pPr indent="-228600" lvl="0" marL="285750" marR="0" rtl="0" algn="l">
              <a:spcBef>
                <a:spcPts val="1200"/>
              </a:spcBef>
              <a:spcAft>
                <a:spcPts val="0"/>
              </a:spcAft>
              <a:buClr>
                <a:srgbClr val="000000"/>
              </a:buClr>
              <a:buSzPts val="1600"/>
              <a:buFont typeface="Arial"/>
              <a:buChar char="•"/>
            </a:pPr>
            <a:r>
              <a:rPr b="0" i="0" lang="en" sz="1600" u="none" cap="none" strike="noStrike">
                <a:solidFill>
                  <a:srgbClr val="000000"/>
                </a:solidFill>
                <a:latin typeface="Calibri"/>
                <a:ea typeface="Calibri"/>
                <a:cs typeface="Calibri"/>
                <a:sym typeface="Calibri"/>
              </a:rPr>
              <a:t>Simulation may be used</a:t>
            </a:r>
            <a:endParaRPr sz="1600"/>
          </a:p>
        </p:txBody>
      </p:sp>
      <p:sp>
        <p:nvSpPr>
          <p:cNvPr id="192" name="Google Shape;192;g1f7b65953ce_0_9"/>
          <p:cNvSpPr/>
          <p:nvPr/>
        </p:nvSpPr>
        <p:spPr>
          <a:xfrm>
            <a:off x="6027000" y="2310224"/>
            <a:ext cx="2322600" cy="2496900"/>
          </a:xfrm>
          <a:prstGeom prst="roundRect">
            <a:avLst>
              <a:gd fmla="val 16667" name="adj"/>
            </a:avLst>
          </a:prstGeom>
          <a:solidFill>
            <a:srgbClr val="FFFFFF"/>
          </a:solidFill>
          <a:ln cap="flat" cmpd="sng" w="25400">
            <a:solidFill>
              <a:srgbClr val="70AD47"/>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rPr b="1" lang="en" sz="1600" u="sng">
                <a:solidFill>
                  <a:schemeClr val="dk1"/>
                </a:solidFill>
                <a:latin typeface="Calibri"/>
                <a:ea typeface="Calibri"/>
                <a:cs typeface="Calibri"/>
                <a:sym typeface="Calibri"/>
              </a:rPr>
              <a:t>Practicum</a:t>
            </a:r>
            <a:endParaRPr sz="1600">
              <a:solidFill>
                <a:schemeClr val="dk1"/>
              </a:solidFill>
            </a:endParaRPr>
          </a:p>
          <a:p>
            <a:pPr indent="-228600" lvl="0" marL="285750" rtl="0" algn="l">
              <a:spcBef>
                <a:spcPts val="1200"/>
              </a:spcBef>
              <a:spcAft>
                <a:spcPts val="0"/>
              </a:spcAft>
              <a:buClr>
                <a:schemeClr val="dk1"/>
              </a:buClr>
              <a:buSzPts val="1600"/>
              <a:buChar char="•"/>
            </a:pPr>
            <a:r>
              <a:rPr lang="en" sz="1600">
                <a:solidFill>
                  <a:schemeClr val="dk1"/>
                </a:solidFill>
                <a:latin typeface="Calibri"/>
                <a:ea typeface="Calibri"/>
                <a:cs typeface="Calibri"/>
                <a:sym typeface="Calibri"/>
              </a:rPr>
              <a:t>Impart a real project experience</a:t>
            </a:r>
            <a:endParaRPr sz="1600">
              <a:solidFill>
                <a:schemeClr val="dk1"/>
              </a:solidFill>
            </a:endParaRPr>
          </a:p>
          <a:p>
            <a:pPr indent="-228600" lvl="0" marL="285750" rtl="0" algn="l">
              <a:spcBef>
                <a:spcPts val="1200"/>
              </a:spcBef>
              <a:spcAft>
                <a:spcPts val="0"/>
              </a:spcAft>
              <a:buClr>
                <a:schemeClr val="dk1"/>
              </a:buClr>
              <a:buSzPts val="1600"/>
              <a:buChar char="•"/>
            </a:pPr>
            <a:r>
              <a:rPr lang="en" sz="1600">
                <a:solidFill>
                  <a:schemeClr val="dk1"/>
                </a:solidFill>
                <a:latin typeface="Calibri"/>
                <a:ea typeface="Calibri"/>
                <a:cs typeface="Calibri"/>
                <a:sym typeface="Calibri"/>
              </a:rPr>
              <a:t>Internship</a:t>
            </a:r>
            <a:endParaRPr sz="1600">
              <a:solidFill>
                <a:schemeClr val="dk1"/>
              </a:solidFill>
            </a:endParaRPr>
          </a:p>
          <a:p>
            <a:pPr indent="-228600" lvl="0" marL="285750" rtl="0" algn="l">
              <a:spcBef>
                <a:spcPts val="1200"/>
              </a:spcBef>
              <a:spcAft>
                <a:spcPts val="0"/>
              </a:spcAft>
              <a:buClr>
                <a:schemeClr val="dk1"/>
              </a:buClr>
              <a:buSzPts val="1600"/>
              <a:buChar char="•"/>
            </a:pPr>
            <a:r>
              <a:rPr lang="en" sz="1600">
                <a:solidFill>
                  <a:schemeClr val="dk1"/>
                </a:solidFill>
                <a:latin typeface="Calibri"/>
                <a:ea typeface="Calibri"/>
                <a:cs typeface="Calibri"/>
                <a:sym typeface="Calibri"/>
              </a:rPr>
              <a:t>Capstone</a:t>
            </a:r>
            <a:endParaRPr sz="1600">
              <a:solidFill>
                <a:schemeClr val="dk1"/>
              </a:solidFill>
            </a:endParaRPr>
          </a:p>
          <a:p>
            <a:pPr indent="-228600" lvl="0" marL="285750" rtl="0" algn="l">
              <a:spcBef>
                <a:spcPts val="1200"/>
              </a:spcBef>
              <a:spcAft>
                <a:spcPts val="0"/>
              </a:spcAft>
              <a:buClr>
                <a:schemeClr val="dk1"/>
              </a:buClr>
              <a:buSzPts val="1600"/>
              <a:buChar char="•"/>
            </a:pPr>
            <a:r>
              <a:rPr lang="en" sz="1600">
                <a:solidFill>
                  <a:schemeClr val="dk1"/>
                </a:solidFill>
                <a:latin typeface="Calibri"/>
                <a:ea typeface="Calibri"/>
                <a:cs typeface="Calibri"/>
                <a:sym typeface="Calibri"/>
              </a:rPr>
              <a:t>Work study</a:t>
            </a:r>
            <a:endParaRPr b="1" sz="1600" u="sng">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1f7b65953ce_0_17"/>
          <p:cNvSpPr/>
          <p:nvPr/>
        </p:nvSpPr>
        <p:spPr>
          <a:xfrm>
            <a:off x="3410700" y="1414875"/>
            <a:ext cx="2322600" cy="3132000"/>
          </a:xfrm>
          <a:prstGeom prst="roundRect">
            <a:avLst>
              <a:gd fmla="val 16667" name="adj"/>
            </a:avLst>
          </a:prstGeom>
          <a:solidFill>
            <a:srgbClr val="5B9BD5"/>
          </a:solidFill>
          <a:ln cap="flat" cmpd="sng" w="254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rPr b="1" lang="en" sz="1600" u="sng">
                <a:solidFill>
                  <a:schemeClr val="lt1"/>
                </a:solidFill>
                <a:latin typeface="Calibri"/>
                <a:ea typeface="Calibri"/>
                <a:cs typeface="Calibri"/>
                <a:sym typeface="Calibri"/>
              </a:rPr>
              <a:t>If application:</a:t>
            </a:r>
            <a:endParaRPr sz="1600">
              <a:solidFill>
                <a:schemeClr val="lt1"/>
              </a:solidFill>
            </a:endParaRPr>
          </a:p>
          <a:p>
            <a:pPr indent="0" lvl="0" marL="0" rtl="0" algn="ctr">
              <a:spcBef>
                <a:spcPts val="0"/>
              </a:spcBef>
              <a:spcAft>
                <a:spcPts val="0"/>
              </a:spcAft>
              <a:buNone/>
            </a:pPr>
            <a:r>
              <a:t/>
            </a:r>
            <a:endParaRPr sz="1600">
              <a:solidFill>
                <a:schemeClr val="lt1"/>
              </a:solidFill>
              <a:latin typeface="Calibri"/>
              <a:ea typeface="Calibri"/>
              <a:cs typeface="Calibri"/>
              <a:sym typeface="Calibri"/>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A semester long, staged project</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Frequent interventions and feedback</a:t>
            </a:r>
            <a:endParaRPr sz="1600">
              <a:solidFill>
                <a:schemeClr val="lt1"/>
              </a:solidFill>
            </a:endParaRPr>
          </a:p>
          <a:p>
            <a:pPr indent="-127000" lvl="0" marL="285750" rtl="0" algn="l">
              <a:spcBef>
                <a:spcPts val="0"/>
              </a:spcBef>
              <a:spcAft>
                <a:spcPts val="0"/>
              </a:spcAft>
              <a:buNone/>
            </a:pPr>
            <a:r>
              <a:t/>
            </a:r>
            <a:endParaRPr sz="1600">
              <a:solidFill>
                <a:schemeClr val="lt1"/>
              </a:solidFill>
              <a:latin typeface="Calibri"/>
              <a:ea typeface="Calibri"/>
              <a:cs typeface="Calibri"/>
              <a:sym typeface="Calibri"/>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Submit parts of the assignment</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Various reports</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Feedbacks</a:t>
            </a:r>
            <a:endParaRPr b="1" sz="1600" u="sng">
              <a:solidFill>
                <a:schemeClr val="lt1"/>
              </a:solidFill>
              <a:latin typeface="Calibri"/>
              <a:ea typeface="Calibri"/>
              <a:cs typeface="Calibri"/>
              <a:sym typeface="Calibri"/>
            </a:endParaRPr>
          </a:p>
        </p:txBody>
      </p:sp>
      <p:sp>
        <p:nvSpPr>
          <p:cNvPr id="198" name="Google Shape;198;g1f7b65953ce_0_17"/>
          <p:cNvSpPr/>
          <p:nvPr/>
        </p:nvSpPr>
        <p:spPr>
          <a:xfrm>
            <a:off x="5955725" y="1414875"/>
            <a:ext cx="2322600" cy="3132000"/>
          </a:xfrm>
          <a:prstGeom prst="roundRect">
            <a:avLst>
              <a:gd fmla="val 16667" name="adj"/>
            </a:avLst>
          </a:prstGeom>
          <a:solidFill>
            <a:srgbClr val="5B9BD5"/>
          </a:solidFill>
          <a:ln cap="flat" cmpd="sng" w="254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rPr b="1" lang="en" sz="1600" u="sng">
                <a:solidFill>
                  <a:schemeClr val="lt1"/>
                </a:solidFill>
                <a:latin typeface="Calibri"/>
                <a:ea typeface="Calibri"/>
                <a:cs typeface="Calibri"/>
                <a:sym typeface="Calibri"/>
              </a:rPr>
              <a:t>If practicum:</a:t>
            </a:r>
            <a:endParaRPr sz="1600">
              <a:solidFill>
                <a:schemeClr val="lt1"/>
              </a:solidFill>
            </a:endParaRPr>
          </a:p>
          <a:p>
            <a:pPr indent="0" lvl="0" marL="0" rtl="0" algn="ctr">
              <a:spcBef>
                <a:spcPts val="0"/>
              </a:spcBef>
              <a:spcAft>
                <a:spcPts val="0"/>
              </a:spcAft>
              <a:buNone/>
            </a:pPr>
            <a:r>
              <a:t/>
            </a:r>
            <a:endParaRPr b="1" sz="1600" u="sng">
              <a:solidFill>
                <a:schemeClr val="lt1"/>
              </a:solidFill>
              <a:latin typeface="Calibri"/>
              <a:ea typeface="Calibri"/>
              <a:cs typeface="Calibri"/>
              <a:sym typeface="Calibri"/>
            </a:endParaRPr>
          </a:p>
          <a:p>
            <a:pPr indent="0" lvl="0" marL="0" rtl="0" algn="l">
              <a:spcBef>
                <a:spcPts val="0"/>
              </a:spcBef>
              <a:spcAft>
                <a:spcPts val="0"/>
              </a:spcAft>
              <a:buNone/>
            </a:pPr>
            <a:r>
              <a:rPr lang="en" sz="1600">
                <a:solidFill>
                  <a:schemeClr val="lt1"/>
                </a:solidFill>
                <a:latin typeface="Calibri"/>
                <a:ea typeface="Calibri"/>
                <a:cs typeface="Calibri"/>
                <a:sym typeface="Calibri"/>
              </a:rPr>
              <a:t>The whole experience</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Norming</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Framing</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Skill development</a:t>
            </a:r>
            <a:endParaRPr sz="1600">
              <a:solidFill>
                <a:schemeClr val="lt1"/>
              </a:solidFill>
            </a:endParaRPr>
          </a:p>
          <a:p>
            <a:pPr indent="-127000" lvl="0" marL="285750" rtl="0" algn="l">
              <a:spcBef>
                <a:spcPts val="0"/>
              </a:spcBef>
              <a:spcAft>
                <a:spcPts val="0"/>
              </a:spcAft>
              <a:buNone/>
            </a:pPr>
            <a:r>
              <a:t/>
            </a:r>
            <a:endParaRPr sz="1600">
              <a:solidFill>
                <a:schemeClr val="lt1"/>
              </a:solidFill>
              <a:latin typeface="Calibri"/>
              <a:ea typeface="Calibri"/>
              <a:cs typeface="Calibri"/>
              <a:sym typeface="Calibri"/>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Hands off yet attentive supervision</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Check in</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Quality control</a:t>
            </a:r>
            <a:endParaRPr b="1" sz="1600" u="sng">
              <a:solidFill>
                <a:schemeClr val="lt1"/>
              </a:solidFill>
              <a:latin typeface="Calibri"/>
              <a:ea typeface="Calibri"/>
              <a:cs typeface="Calibri"/>
              <a:sym typeface="Calibri"/>
            </a:endParaRPr>
          </a:p>
        </p:txBody>
      </p:sp>
      <p:sp>
        <p:nvSpPr>
          <p:cNvPr id="199" name="Google Shape;199;g1f7b65953ce_0_17"/>
          <p:cNvSpPr/>
          <p:nvPr/>
        </p:nvSpPr>
        <p:spPr>
          <a:xfrm>
            <a:off x="865675" y="1414874"/>
            <a:ext cx="2322600" cy="2496900"/>
          </a:xfrm>
          <a:prstGeom prst="roundRect">
            <a:avLst>
              <a:gd fmla="val 16667" name="adj"/>
            </a:avLst>
          </a:prstGeom>
          <a:solidFill>
            <a:srgbClr val="5B9BD5"/>
          </a:solidFill>
          <a:ln cap="flat" cmpd="sng" w="254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rPr b="1" lang="en" sz="1600" u="sng">
                <a:solidFill>
                  <a:schemeClr val="lt1"/>
                </a:solidFill>
                <a:latin typeface="Calibri"/>
                <a:ea typeface="Calibri"/>
                <a:cs typeface="Calibri"/>
                <a:sym typeface="Calibri"/>
              </a:rPr>
              <a:t>If illustration:</a:t>
            </a:r>
            <a:endParaRPr sz="1600">
              <a:solidFill>
                <a:schemeClr val="lt1"/>
              </a:solidFill>
            </a:endParaRPr>
          </a:p>
          <a:p>
            <a:pPr indent="0" lvl="0" marL="0" rtl="0" algn="ctr">
              <a:spcBef>
                <a:spcPts val="0"/>
              </a:spcBef>
              <a:spcAft>
                <a:spcPts val="0"/>
              </a:spcAft>
              <a:buNone/>
            </a:pPr>
            <a:r>
              <a:t/>
            </a:r>
            <a:endParaRPr sz="1600">
              <a:solidFill>
                <a:schemeClr val="lt1"/>
              </a:solidFill>
              <a:latin typeface="Calibri"/>
              <a:ea typeface="Calibri"/>
              <a:cs typeface="Calibri"/>
              <a:sym typeface="Calibri"/>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a team or individual project</a:t>
            </a:r>
            <a:endParaRPr sz="1600">
              <a:solidFill>
                <a:schemeClr val="lt1"/>
              </a:solidFill>
            </a:endParaRPr>
          </a:p>
          <a:p>
            <a:pPr indent="-127000" lvl="0" marL="285750" rtl="0" algn="l">
              <a:spcBef>
                <a:spcPts val="0"/>
              </a:spcBef>
              <a:spcAft>
                <a:spcPts val="0"/>
              </a:spcAft>
              <a:buNone/>
            </a:pPr>
            <a:r>
              <a:t/>
            </a:r>
            <a:endParaRPr sz="1600">
              <a:solidFill>
                <a:schemeClr val="lt1"/>
              </a:solidFill>
              <a:latin typeface="Calibri"/>
              <a:ea typeface="Calibri"/>
              <a:cs typeface="Calibri"/>
              <a:sym typeface="Calibri"/>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Brainstorming</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Step-step drafting</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Reporting </a:t>
            </a:r>
            <a:endParaRPr sz="1600">
              <a:solidFill>
                <a:schemeClr val="lt1"/>
              </a:solidFill>
            </a:endParaRPr>
          </a:p>
          <a:p>
            <a:pPr indent="-228600" lvl="0" marL="285750" rtl="0" algn="l">
              <a:spcBef>
                <a:spcPts val="0"/>
              </a:spcBef>
              <a:spcAft>
                <a:spcPts val="0"/>
              </a:spcAft>
              <a:buClr>
                <a:schemeClr val="lt1"/>
              </a:buClr>
              <a:buSzPts val="1600"/>
              <a:buChar char="•"/>
            </a:pPr>
            <a:r>
              <a:rPr lang="en" sz="1600">
                <a:solidFill>
                  <a:schemeClr val="lt1"/>
                </a:solidFill>
                <a:latin typeface="Calibri"/>
                <a:ea typeface="Calibri"/>
                <a:cs typeface="Calibri"/>
                <a:sym typeface="Calibri"/>
              </a:rPr>
              <a:t>Assessing </a:t>
            </a:r>
            <a:endParaRPr b="1" sz="1600" u="sng">
              <a:solidFill>
                <a:schemeClr val="lt1"/>
              </a:solidFill>
              <a:latin typeface="Calibri"/>
              <a:ea typeface="Calibri"/>
              <a:cs typeface="Calibri"/>
              <a:sym typeface="Calibri"/>
            </a:endParaRPr>
          </a:p>
        </p:txBody>
      </p:sp>
      <p:sp>
        <p:nvSpPr>
          <p:cNvPr id="200" name="Google Shape;200;g1f7b65953ce_0_17"/>
          <p:cNvSpPr txBox="1"/>
          <p:nvPr/>
        </p:nvSpPr>
        <p:spPr>
          <a:xfrm>
            <a:off x="794400" y="475575"/>
            <a:ext cx="7555200" cy="9393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SzPts val="688"/>
              <a:buNone/>
            </a:pPr>
            <a:r>
              <a:rPr b="1" lang="en" sz="2950">
                <a:solidFill>
                  <a:schemeClr val="lt1"/>
                </a:solidFill>
                <a:latin typeface="Calibri"/>
                <a:ea typeface="Calibri"/>
                <a:cs typeface="Calibri"/>
                <a:sym typeface="Calibri"/>
              </a:rPr>
              <a:t>The</a:t>
            </a:r>
            <a:r>
              <a:rPr b="1" lang="en" sz="2950">
                <a:solidFill>
                  <a:schemeClr val="lt1"/>
                </a:solidFill>
                <a:latin typeface="Calibri"/>
                <a:ea typeface="Calibri"/>
                <a:cs typeface="Calibri"/>
                <a:sym typeface="Calibri"/>
              </a:rPr>
              <a:t> design </a:t>
            </a:r>
            <a:r>
              <a:rPr b="1" lang="en" sz="2950">
                <a:solidFill>
                  <a:schemeClr val="lt1"/>
                </a:solidFill>
                <a:latin typeface="Calibri"/>
                <a:ea typeface="Calibri"/>
                <a:cs typeface="Calibri"/>
                <a:sym typeface="Calibri"/>
              </a:rPr>
              <a:t>parameters</a:t>
            </a:r>
            <a:r>
              <a:rPr b="1" lang="en" sz="2950">
                <a:solidFill>
                  <a:schemeClr val="lt1"/>
                </a:solidFill>
                <a:latin typeface="Calibri"/>
                <a:ea typeface="Calibri"/>
                <a:cs typeface="Calibri"/>
                <a:sym typeface="Calibri"/>
              </a:rPr>
              <a:t> for different EL modules</a:t>
            </a:r>
            <a:endParaRPr b="1" sz="245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1f7b65953ce_0_24"/>
          <p:cNvSpPr txBox="1"/>
          <p:nvPr/>
        </p:nvSpPr>
        <p:spPr>
          <a:xfrm>
            <a:off x="794400" y="475575"/>
            <a:ext cx="7555200" cy="9393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00000"/>
              </a:buClr>
              <a:buSzPts val="688"/>
              <a:buFont typeface="Arial"/>
              <a:buNone/>
            </a:pPr>
            <a:r>
              <a:rPr b="1" lang="en" sz="2950">
                <a:solidFill>
                  <a:schemeClr val="lt1"/>
                </a:solidFill>
                <a:latin typeface="Calibri"/>
                <a:ea typeface="Calibri"/>
                <a:cs typeface="Calibri"/>
                <a:sym typeface="Calibri"/>
              </a:rPr>
              <a:t>EL modules are flexible and adaptive</a:t>
            </a:r>
            <a:endParaRPr b="1" sz="2450">
              <a:solidFill>
                <a:schemeClr val="lt1"/>
              </a:solidFill>
              <a:latin typeface="Calibri"/>
              <a:ea typeface="Calibri"/>
              <a:cs typeface="Calibri"/>
              <a:sym typeface="Calibri"/>
            </a:endParaRPr>
          </a:p>
        </p:txBody>
      </p:sp>
      <p:sp>
        <p:nvSpPr>
          <p:cNvPr id="206" name="Google Shape;206;g1f7b65953ce_0_24"/>
          <p:cNvSpPr/>
          <p:nvPr/>
        </p:nvSpPr>
        <p:spPr>
          <a:xfrm>
            <a:off x="794400" y="1414875"/>
            <a:ext cx="1956900" cy="866700"/>
          </a:xfrm>
          <a:prstGeom prst="roundRect">
            <a:avLst>
              <a:gd fmla="val 16667" name="adj"/>
            </a:avLst>
          </a:prstGeom>
          <a:solidFill>
            <a:srgbClr val="70AD47"/>
          </a:solidFill>
          <a:ln cap="flat" cmpd="sng" w="19050">
            <a:solidFill>
              <a:srgbClr val="FFFF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600">
                <a:solidFill>
                  <a:srgbClr val="FFFFFF"/>
                </a:solidFill>
                <a:latin typeface="Calibri"/>
                <a:ea typeface="Calibri"/>
                <a:cs typeface="Calibri"/>
                <a:sym typeface="Calibri"/>
              </a:rPr>
              <a:t>Experience-based</a:t>
            </a:r>
            <a:endParaRPr sz="1800">
              <a:solidFill>
                <a:srgbClr val="FFFFFF"/>
              </a:solidFill>
              <a:latin typeface="Calibri"/>
              <a:ea typeface="Calibri"/>
              <a:cs typeface="Calibri"/>
              <a:sym typeface="Calibri"/>
            </a:endParaRPr>
          </a:p>
        </p:txBody>
      </p:sp>
      <p:sp>
        <p:nvSpPr>
          <p:cNvPr id="207" name="Google Shape;207;g1f7b65953ce_0_24"/>
          <p:cNvSpPr/>
          <p:nvPr/>
        </p:nvSpPr>
        <p:spPr>
          <a:xfrm>
            <a:off x="3593550" y="1414875"/>
            <a:ext cx="1956900" cy="866700"/>
          </a:xfrm>
          <a:prstGeom prst="roundRect">
            <a:avLst>
              <a:gd fmla="val 16667" name="adj"/>
            </a:avLst>
          </a:prstGeom>
          <a:solidFill>
            <a:srgbClr val="70AD47"/>
          </a:solidFill>
          <a:ln cap="flat" cmpd="sng" w="19050">
            <a:solidFill>
              <a:srgbClr val="FFFF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600">
                <a:solidFill>
                  <a:srgbClr val="FFFFFF"/>
                </a:solidFill>
                <a:latin typeface="Calibri"/>
                <a:ea typeface="Calibri"/>
                <a:cs typeface="Calibri"/>
                <a:sym typeface="Calibri"/>
              </a:rPr>
              <a:t>Project-based</a:t>
            </a:r>
            <a:endParaRPr sz="1800">
              <a:solidFill>
                <a:srgbClr val="FFFFFF"/>
              </a:solidFill>
              <a:latin typeface="Calibri"/>
              <a:ea typeface="Calibri"/>
              <a:cs typeface="Calibri"/>
              <a:sym typeface="Calibri"/>
            </a:endParaRPr>
          </a:p>
        </p:txBody>
      </p:sp>
      <p:sp>
        <p:nvSpPr>
          <p:cNvPr id="208" name="Google Shape;208;g1f7b65953ce_0_24"/>
          <p:cNvSpPr/>
          <p:nvPr/>
        </p:nvSpPr>
        <p:spPr>
          <a:xfrm>
            <a:off x="6392700" y="1414875"/>
            <a:ext cx="1956900" cy="866700"/>
          </a:xfrm>
          <a:prstGeom prst="roundRect">
            <a:avLst>
              <a:gd fmla="val 16667" name="adj"/>
            </a:avLst>
          </a:prstGeom>
          <a:solidFill>
            <a:srgbClr val="70AD47"/>
          </a:solidFill>
          <a:ln cap="flat" cmpd="sng" w="19050">
            <a:solidFill>
              <a:srgbClr val="FFFF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600">
                <a:solidFill>
                  <a:srgbClr val="FFFFFF"/>
                </a:solidFill>
                <a:latin typeface="Calibri"/>
                <a:ea typeface="Calibri"/>
                <a:cs typeface="Calibri"/>
                <a:sym typeface="Calibri"/>
              </a:rPr>
              <a:t>A hybrid:</a:t>
            </a:r>
            <a:endParaRPr sz="1600">
              <a:solidFill>
                <a:srgbClr val="FFFFFF"/>
              </a:solidFill>
              <a:latin typeface="Calibri"/>
              <a:ea typeface="Calibri"/>
              <a:cs typeface="Calibri"/>
              <a:sym typeface="Calibri"/>
            </a:endParaRPr>
          </a:p>
          <a:p>
            <a:pPr indent="0" lvl="0" marL="0" marR="0" rtl="0" algn="ctr">
              <a:spcBef>
                <a:spcPts val="0"/>
              </a:spcBef>
              <a:spcAft>
                <a:spcPts val="0"/>
              </a:spcAft>
              <a:buNone/>
            </a:pPr>
            <a:r>
              <a:rPr lang="en" sz="1600">
                <a:solidFill>
                  <a:srgbClr val="FFFFFF"/>
                </a:solidFill>
                <a:latin typeface="Calibri"/>
                <a:ea typeface="Calibri"/>
                <a:cs typeface="Calibri"/>
                <a:sym typeface="Calibri"/>
              </a:rPr>
              <a:t>Experiential</a:t>
            </a:r>
            <a:endParaRPr sz="1600">
              <a:solidFill>
                <a:srgbClr val="FFFFFF"/>
              </a:solidFill>
              <a:latin typeface="Calibri"/>
              <a:ea typeface="Calibri"/>
              <a:cs typeface="Calibri"/>
              <a:sym typeface="Calibri"/>
            </a:endParaRPr>
          </a:p>
          <a:p>
            <a:pPr indent="0" lvl="0" marL="0" marR="0" rtl="0" algn="ctr">
              <a:spcBef>
                <a:spcPts val="0"/>
              </a:spcBef>
              <a:spcAft>
                <a:spcPts val="0"/>
              </a:spcAft>
              <a:buNone/>
            </a:pPr>
            <a:r>
              <a:rPr lang="en" sz="1600">
                <a:solidFill>
                  <a:srgbClr val="FFFFFF"/>
                </a:solidFill>
                <a:latin typeface="Calibri"/>
                <a:ea typeface="Calibri"/>
                <a:cs typeface="Calibri"/>
                <a:sym typeface="Calibri"/>
              </a:rPr>
              <a:t>Project</a:t>
            </a:r>
            <a:endParaRPr sz="1600">
              <a:solidFill>
                <a:srgbClr val="FFFFFF"/>
              </a:solidFill>
              <a:latin typeface="Calibri"/>
              <a:ea typeface="Calibri"/>
              <a:cs typeface="Calibri"/>
              <a:sym typeface="Calibri"/>
            </a:endParaRPr>
          </a:p>
        </p:txBody>
      </p:sp>
      <p:sp>
        <p:nvSpPr>
          <p:cNvPr id="209" name="Google Shape;209;g1f7b65953ce_0_24"/>
          <p:cNvSpPr/>
          <p:nvPr/>
        </p:nvSpPr>
        <p:spPr>
          <a:xfrm>
            <a:off x="794400" y="3331600"/>
            <a:ext cx="1956900" cy="1460400"/>
          </a:xfrm>
          <a:prstGeom prst="roundRect">
            <a:avLst>
              <a:gd fmla="val 16667" name="adj"/>
            </a:avLst>
          </a:prstGeom>
          <a:solidFill>
            <a:srgbClr val="4472C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228600" lvl="0" marL="285750" marR="0" rtl="0" algn="l">
              <a:spcBef>
                <a:spcPts val="0"/>
              </a:spcBef>
              <a:spcAft>
                <a:spcPts val="0"/>
              </a:spcAft>
              <a:buClr>
                <a:srgbClr val="FFFFFF"/>
              </a:buClr>
              <a:buSzPts val="1600"/>
              <a:buFont typeface="Arial"/>
              <a:buChar char="•"/>
            </a:pPr>
            <a:r>
              <a:rPr lang="en" sz="1600">
                <a:solidFill>
                  <a:srgbClr val="FFFFFF"/>
                </a:solidFill>
                <a:latin typeface="Calibri"/>
                <a:ea typeface="Calibri"/>
                <a:cs typeface="Calibri"/>
                <a:sym typeface="Calibri"/>
              </a:rPr>
              <a:t>Studying abroad</a:t>
            </a:r>
            <a:endParaRPr sz="1600"/>
          </a:p>
          <a:p>
            <a:pPr indent="-228600" lvl="0" marL="285750" marR="0" rtl="0" algn="l">
              <a:spcBef>
                <a:spcPts val="0"/>
              </a:spcBef>
              <a:spcAft>
                <a:spcPts val="0"/>
              </a:spcAft>
              <a:buClr>
                <a:srgbClr val="FFFFFF"/>
              </a:buClr>
              <a:buSzPts val="1600"/>
              <a:buFont typeface="Arial"/>
              <a:buChar char="•"/>
            </a:pPr>
            <a:r>
              <a:rPr lang="en" sz="1600">
                <a:solidFill>
                  <a:srgbClr val="FFFFFF"/>
                </a:solidFill>
                <a:latin typeface="Calibri"/>
                <a:ea typeface="Calibri"/>
                <a:cs typeface="Calibri"/>
                <a:sym typeface="Calibri"/>
              </a:rPr>
              <a:t>Internship</a:t>
            </a:r>
            <a:endParaRPr sz="1600"/>
          </a:p>
          <a:p>
            <a:pPr indent="-228600" lvl="0" marL="285750" marR="0" rtl="0" algn="l">
              <a:spcBef>
                <a:spcPts val="0"/>
              </a:spcBef>
              <a:spcAft>
                <a:spcPts val="0"/>
              </a:spcAft>
              <a:buClr>
                <a:srgbClr val="FFFFFF"/>
              </a:buClr>
              <a:buSzPts val="1600"/>
              <a:buFont typeface="Arial"/>
              <a:buChar char="•"/>
            </a:pPr>
            <a:r>
              <a:rPr lang="en" sz="1600">
                <a:solidFill>
                  <a:srgbClr val="FFFFFF"/>
                </a:solidFill>
                <a:latin typeface="Calibri"/>
                <a:ea typeface="Calibri"/>
                <a:cs typeface="Calibri"/>
                <a:sym typeface="Calibri"/>
              </a:rPr>
              <a:t>Community engagement</a:t>
            </a:r>
            <a:endParaRPr sz="1600"/>
          </a:p>
        </p:txBody>
      </p:sp>
      <p:sp>
        <p:nvSpPr>
          <p:cNvPr id="210" name="Google Shape;210;g1f7b65953ce_0_24"/>
          <p:cNvSpPr/>
          <p:nvPr/>
        </p:nvSpPr>
        <p:spPr>
          <a:xfrm>
            <a:off x="3593550" y="3331600"/>
            <a:ext cx="1956900" cy="1460400"/>
          </a:xfrm>
          <a:prstGeom prst="roundRect">
            <a:avLst>
              <a:gd fmla="val 16667" name="adj"/>
            </a:avLst>
          </a:prstGeom>
          <a:solidFill>
            <a:srgbClr val="4472C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228600" lvl="0" marL="285750" marR="0" rtl="0" algn="l">
              <a:spcBef>
                <a:spcPts val="0"/>
              </a:spcBef>
              <a:spcAft>
                <a:spcPts val="0"/>
              </a:spcAft>
              <a:buClr>
                <a:srgbClr val="FFFFFF"/>
              </a:buClr>
              <a:buSzPts val="1600"/>
              <a:buFont typeface="Arial"/>
              <a:buChar char="•"/>
            </a:pPr>
            <a:r>
              <a:rPr lang="en" sz="1600">
                <a:solidFill>
                  <a:srgbClr val="FFFFFF"/>
                </a:solidFill>
                <a:latin typeface="Calibri"/>
                <a:ea typeface="Calibri"/>
                <a:cs typeface="Calibri"/>
                <a:sym typeface="Calibri"/>
              </a:rPr>
              <a:t>Films and artifacts</a:t>
            </a:r>
            <a:endParaRPr sz="1600">
              <a:solidFill>
                <a:srgbClr val="FFFFFF"/>
              </a:solidFill>
              <a:latin typeface="Calibri"/>
              <a:ea typeface="Calibri"/>
              <a:cs typeface="Calibri"/>
              <a:sym typeface="Calibri"/>
            </a:endParaRPr>
          </a:p>
          <a:p>
            <a:pPr indent="-228600" lvl="0" marL="285750" marR="0" rtl="0" algn="l">
              <a:spcBef>
                <a:spcPts val="0"/>
              </a:spcBef>
              <a:spcAft>
                <a:spcPts val="0"/>
              </a:spcAft>
              <a:buClr>
                <a:srgbClr val="FFFFFF"/>
              </a:buClr>
              <a:buSzPts val="1600"/>
              <a:buFont typeface="Arial"/>
              <a:buChar char="•"/>
            </a:pPr>
            <a:r>
              <a:rPr lang="en" sz="1600">
                <a:solidFill>
                  <a:srgbClr val="FFFFFF"/>
                </a:solidFill>
                <a:latin typeface="Calibri"/>
                <a:ea typeface="Calibri"/>
                <a:cs typeface="Calibri"/>
                <a:sym typeface="Calibri"/>
              </a:rPr>
              <a:t>Foreign news and documentaries</a:t>
            </a:r>
            <a:endParaRPr sz="1600">
              <a:solidFill>
                <a:srgbClr val="FFFFFF"/>
              </a:solidFill>
              <a:latin typeface="Calibri"/>
              <a:ea typeface="Calibri"/>
              <a:cs typeface="Calibri"/>
              <a:sym typeface="Calibri"/>
            </a:endParaRPr>
          </a:p>
        </p:txBody>
      </p:sp>
      <p:sp>
        <p:nvSpPr>
          <p:cNvPr id="211" name="Google Shape;211;g1f7b65953ce_0_24"/>
          <p:cNvSpPr/>
          <p:nvPr/>
        </p:nvSpPr>
        <p:spPr>
          <a:xfrm>
            <a:off x="6392700" y="3331600"/>
            <a:ext cx="1956900" cy="1460400"/>
          </a:xfrm>
          <a:prstGeom prst="roundRect">
            <a:avLst>
              <a:gd fmla="val 16667" name="adj"/>
            </a:avLst>
          </a:prstGeom>
          <a:solidFill>
            <a:srgbClr val="4472C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228600" lvl="0" marL="285750" marR="0" rtl="0" algn="l">
              <a:spcBef>
                <a:spcPts val="0"/>
              </a:spcBef>
              <a:spcAft>
                <a:spcPts val="0"/>
              </a:spcAft>
              <a:buClr>
                <a:srgbClr val="FFFFFF"/>
              </a:buClr>
              <a:buSzPts val="1600"/>
              <a:buFont typeface="Arial"/>
              <a:buChar char="•"/>
            </a:pPr>
            <a:r>
              <a:rPr lang="en" sz="1600">
                <a:solidFill>
                  <a:srgbClr val="FFFFFF"/>
                </a:solidFill>
                <a:latin typeface="Calibri"/>
                <a:ea typeface="Calibri"/>
                <a:cs typeface="Calibri"/>
                <a:sym typeface="Calibri"/>
              </a:rPr>
              <a:t>Simulation with a task</a:t>
            </a:r>
            <a:endParaRPr sz="1600">
              <a:solidFill>
                <a:srgbClr val="FFFFFF"/>
              </a:solidFill>
              <a:latin typeface="Calibri"/>
              <a:ea typeface="Calibri"/>
              <a:cs typeface="Calibri"/>
              <a:sym typeface="Calibri"/>
            </a:endParaRPr>
          </a:p>
          <a:p>
            <a:pPr indent="-228600" lvl="0" marL="285750" marR="0" rtl="0" algn="l">
              <a:spcBef>
                <a:spcPts val="0"/>
              </a:spcBef>
              <a:spcAft>
                <a:spcPts val="0"/>
              </a:spcAft>
              <a:buClr>
                <a:srgbClr val="FFFFFF"/>
              </a:buClr>
              <a:buSzPts val="1600"/>
              <a:buFont typeface="Arial"/>
              <a:buChar char="•"/>
            </a:pPr>
            <a:r>
              <a:rPr lang="en" sz="1600">
                <a:solidFill>
                  <a:srgbClr val="FFFFFF"/>
                </a:solidFill>
                <a:latin typeface="Calibri"/>
                <a:ea typeface="Calibri"/>
                <a:cs typeface="Calibri"/>
                <a:sym typeface="Calibri"/>
              </a:rPr>
              <a:t>Guided project bid</a:t>
            </a:r>
            <a:endParaRPr sz="1600">
              <a:solidFill>
                <a:srgbClr val="FFFFFF"/>
              </a:solidFill>
              <a:latin typeface="Calibri"/>
              <a:ea typeface="Calibri"/>
              <a:cs typeface="Calibri"/>
              <a:sym typeface="Calibri"/>
            </a:endParaRPr>
          </a:p>
        </p:txBody>
      </p:sp>
      <p:sp>
        <p:nvSpPr>
          <p:cNvPr id="212" name="Google Shape;212;g1f7b65953ce_0_24"/>
          <p:cNvSpPr/>
          <p:nvPr/>
        </p:nvSpPr>
        <p:spPr>
          <a:xfrm>
            <a:off x="794400" y="2543788"/>
            <a:ext cx="7555200" cy="525600"/>
          </a:xfrm>
          <a:prstGeom prst="rect">
            <a:avLst/>
          </a:prstGeom>
          <a:solidFill>
            <a:srgbClr val="FFFFFF"/>
          </a:solidFill>
          <a:ln cap="flat" cmpd="sng" w="12700">
            <a:solidFill>
              <a:srgbClr val="70AD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800">
                <a:solidFill>
                  <a:srgbClr val="000000"/>
                </a:solidFill>
                <a:latin typeface="Calibri"/>
                <a:ea typeface="Calibri"/>
                <a:cs typeface="Calibri"/>
                <a:sym typeface="Calibri"/>
              </a:rPr>
              <a:t>Experiences and projects can be real, or hypothetical, or mimicking</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292dcbba24e_0_37"/>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g2cd43095647_0_7"/>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2cd43095647_0_7"/>
          <p:cNvSpPr txBox="1"/>
          <p:nvPr/>
        </p:nvSpPr>
        <p:spPr>
          <a:xfrm>
            <a:off x="3656375" y="1443525"/>
            <a:ext cx="4583700" cy="13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000"/>
              <a:buFont typeface="Arial"/>
              <a:buNone/>
            </a:pPr>
            <a:r>
              <a:rPr b="1" lang="en" sz="2000">
                <a:solidFill>
                  <a:schemeClr val="lt1"/>
                </a:solidFill>
                <a:latin typeface="Lato"/>
                <a:ea typeface="Lato"/>
                <a:cs typeface="Lato"/>
                <a:sym typeface="Lato"/>
              </a:rPr>
              <a:t>Holly Schaaf</a:t>
            </a:r>
            <a:endParaRPr b="1"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Senior Lecturer</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Writing Program</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College of Arts  &amp; Sciences</a:t>
            </a:r>
            <a:endParaRPr sz="2000">
              <a:solidFill>
                <a:schemeClr val="lt1"/>
              </a:solidFill>
              <a:latin typeface="Lato"/>
              <a:ea typeface="Lato"/>
              <a:cs typeface="Lato"/>
              <a:sym typeface="Lato"/>
            </a:endParaRPr>
          </a:p>
        </p:txBody>
      </p:sp>
      <p:sp>
        <p:nvSpPr>
          <p:cNvPr id="224" name="Google Shape;224;g2cd43095647_0_7"/>
          <p:cNvSpPr txBox="1"/>
          <p:nvPr/>
        </p:nvSpPr>
        <p:spPr>
          <a:xfrm>
            <a:off x="3656375" y="3212625"/>
            <a:ext cx="4583700" cy="51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2000">
                <a:solidFill>
                  <a:schemeClr val="lt1"/>
                </a:solidFill>
                <a:latin typeface="Lato"/>
                <a:ea typeface="Lato"/>
                <a:cs typeface="Lato"/>
                <a:sym typeface="Lato"/>
              </a:rPr>
              <a:t>EL and Student Reflection: </a:t>
            </a:r>
            <a:endParaRPr b="1" sz="2000">
              <a:solidFill>
                <a:schemeClr val="lt1"/>
              </a:solidFill>
              <a:latin typeface="Lato"/>
              <a:ea typeface="Lato"/>
              <a:cs typeface="Lato"/>
              <a:sym typeface="Lato"/>
            </a:endParaRPr>
          </a:p>
          <a:p>
            <a:pPr indent="0" lvl="0" marL="0" rtl="0" algn="l">
              <a:spcBef>
                <a:spcPts val="0"/>
              </a:spcBef>
              <a:spcAft>
                <a:spcPts val="0"/>
              </a:spcAft>
              <a:buNone/>
            </a:pPr>
            <a:r>
              <a:rPr b="1" lang="en" sz="2000">
                <a:solidFill>
                  <a:schemeClr val="lt1"/>
                </a:solidFill>
                <a:latin typeface="Lato"/>
                <a:ea typeface="Lato"/>
                <a:cs typeface="Lato"/>
                <a:sym typeface="Lato"/>
              </a:rPr>
              <a:t>Predictions, Process, and Transfer</a:t>
            </a:r>
            <a:endParaRPr sz="1800">
              <a:solidFill>
                <a:schemeClr val="lt1"/>
              </a:solidFill>
            </a:endParaRPr>
          </a:p>
        </p:txBody>
      </p:sp>
      <p:pic>
        <p:nvPicPr>
          <p:cNvPr id="225" name="Google Shape;225;g2cd43095647_0_7"/>
          <p:cNvPicPr preferRelativeResize="0"/>
          <p:nvPr/>
        </p:nvPicPr>
        <p:blipFill rotWithShape="1">
          <a:blip r:embed="rId3">
            <a:alphaModFix/>
          </a:blip>
          <a:srcRect b="0" l="0" r="1671" t="0"/>
          <a:stretch/>
        </p:blipFill>
        <p:spPr>
          <a:xfrm>
            <a:off x="1182225" y="1443525"/>
            <a:ext cx="2286001" cy="22860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2cd591c15ee_0_27"/>
          <p:cNvSpPr txBox="1"/>
          <p:nvPr>
            <p:ph type="title"/>
          </p:nvPr>
        </p:nvSpPr>
        <p:spPr>
          <a:xfrm>
            <a:off x="311700" y="271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220">
                <a:latin typeface="Calibri"/>
                <a:ea typeface="Calibri"/>
                <a:cs typeface="Calibri"/>
                <a:sym typeface="Calibri"/>
              </a:rPr>
              <a:t>What Can Students Do by Reflecting on EL?</a:t>
            </a:r>
            <a:endParaRPr b="1" sz="3220">
              <a:latin typeface="Calibri"/>
              <a:ea typeface="Calibri"/>
              <a:cs typeface="Calibri"/>
              <a:sym typeface="Calibri"/>
            </a:endParaRPr>
          </a:p>
        </p:txBody>
      </p:sp>
      <p:sp>
        <p:nvSpPr>
          <p:cNvPr id="231" name="Google Shape;231;g2cd591c15ee_0_27"/>
          <p:cNvSpPr txBox="1"/>
          <p:nvPr>
            <p:ph idx="1" type="body"/>
          </p:nvPr>
        </p:nvSpPr>
        <p:spPr>
          <a:xfrm>
            <a:off x="311700" y="896500"/>
            <a:ext cx="8520600" cy="38748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 sz="1865">
                <a:latin typeface="Calibri"/>
                <a:ea typeface="Calibri"/>
                <a:cs typeface="Calibri"/>
                <a:sym typeface="Calibri"/>
              </a:rPr>
              <a:t>* </a:t>
            </a:r>
            <a:r>
              <a:rPr lang="en" sz="1865">
                <a:latin typeface="Calibri"/>
                <a:ea typeface="Calibri"/>
                <a:cs typeface="Calibri"/>
                <a:sym typeface="Calibri"/>
              </a:rPr>
              <a:t>Set their own initial goals for a course, experience, internship, practicum, etc.</a:t>
            </a:r>
            <a:endParaRPr sz="1865">
              <a:latin typeface="Calibri"/>
              <a:ea typeface="Calibri"/>
              <a:cs typeface="Calibri"/>
              <a:sym typeface="Calibri"/>
            </a:endParaRPr>
          </a:p>
          <a:p>
            <a:pPr indent="0" lvl="0" marL="0" rtl="0" algn="l">
              <a:lnSpc>
                <a:spcPct val="95000"/>
              </a:lnSpc>
              <a:spcBef>
                <a:spcPts val="0"/>
              </a:spcBef>
              <a:spcAft>
                <a:spcPts val="0"/>
              </a:spcAft>
              <a:buNone/>
            </a:pPr>
            <a:r>
              <a:rPr lang="en" sz="1865">
                <a:latin typeface="Calibri"/>
                <a:ea typeface="Calibri"/>
                <a:cs typeface="Calibri"/>
                <a:sym typeface="Calibri"/>
              </a:rPr>
              <a:t>* Analyze their predictions about a site or an event or a community partner</a:t>
            </a:r>
            <a:endParaRPr sz="1865">
              <a:latin typeface="Calibri"/>
              <a:ea typeface="Calibri"/>
              <a:cs typeface="Calibri"/>
              <a:sym typeface="Calibri"/>
            </a:endParaRPr>
          </a:p>
          <a:p>
            <a:pPr indent="0" lvl="0" marL="0" rtl="0" algn="l">
              <a:lnSpc>
                <a:spcPct val="50000"/>
              </a:lnSpc>
              <a:spcBef>
                <a:spcPts val="0"/>
              </a:spcBef>
              <a:spcAft>
                <a:spcPts val="0"/>
              </a:spcAft>
              <a:buNone/>
            </a:pPr>
            <a:r>
              <a:t/>
            </a:r>
            <a:endParaRPr sz="1865">
              <a:latin typeface="Calibri"/>
              <a:ea typeface="Calibri"/>
              <a:cs typeface="Calibri"/>
              <a:sym typeface="Calibri"/>
            </a:endParaRPr>
          </a:p>
          <a:p>
            <a:pPr indent="0" lvl="0" marL="0" rtl="0" algn="l">
              <a:lnSpc>
                <a:spcPct val="95000"/>
              </a:lnSpc>
              <a:spcBef>
                <a:spcPts val="500"/>
              </a:spcBef>
              <a:spcAft>
                <a:spcPts val="0"/>
              </a:spcAft>
              <a:buNone/>
            </a:pPr>
            <a:r>
              <a:rPr lang="en" sz="1865">
                <a:latin typeface="Calibri"/>
                <a:ea typeface="Calibri"/>
                <a:cs typeface="Calibri"/>
                <a:sym typeface="Calibri"/>
              </a:rPr>
              <a:t>* </a:t>
            </a:r>
            <a:r>
              <a:rPr lang="en" sz="1865">
                <a:latin typeface="Calibri"/>
                <a:ea typeface="Calibri"/>
                <a:cs typeface="Calibri"/>
                <a:sym typeface="Calibri"/>
              </a:rPr>
              <a:t>Consider how their observing/thinking/writing strategies are transforming through EL</a:t>
            </a:r>
            <a:endParaRPr sz="1865">
              <a:latin typeface="Calibri"/>
              <a:ea typeface="Calibri"/>
              <a:cs typeface="Calibri"/>
              <a:sym typeface="Calibri"/>
            </a:endParaRPr>
          </a:p>
          <a:p>
            <a:pPr indent="0" lvl="0" marL="0" rtl="0" algn="l">
              <a:lnSpc>
                <a:spcPct val="95000"/>
              </a:lnSpc>
              <a:spcBef>
                <a:spcPts val="0"/>
              </a:spcBef>
              <a:spcAft>
                <a:spcPts val="0"/>
              </a:spcAft>
              <a:buNone/>
            </a:pPr>
            <a:r>
              <a:rPr lang="en" sz="1865">
                <a:latin typeface="Calibri"/>
                <a:ea typeface="Calibri"/>
                <a:cs typeface="Calibri"/>
                <a:sym typeface="Calibri"/>
              </a:rPr>
              <a:t>* Connect their experiences to experiences of classmates, colleagues, or community partners </a:t>
            </a:r>
            <a:endParaRPr sz="1865">
              <a:latin typeface="Calibri"/>
              <a:ea typeface="Calibri"/>
              <a:cs typeface="Calibri"/>
              <a:sym typeface="Calibri"/>
            </a:endParaRPr>
          </a:p>
          <a:p>
            <a:pPr indent="0" lvl="0" marL="0" rtl="0" algn="l">
              <a:lnSpc>
                <a:spcPct val="95000"/>
              </a:lnSpc>
              <a:spcBef>
                <a:spcPts val="0"/>
              </a:spcBef>
              <a:spcAft>
                <a:spcPts val="0"/>
              </a:spcAft>
              <a:buNone/>
            </a:pPr>
            <a:r>
              <a:rPr lang="en" sz="1865">
                <a:latin typeface="Calibri"/>
                <a:ea typeface="Calibri"/>
                <a:cs typeface="Calibri"/>
                <a:sym typeface="Calibri"/>
              </a:rPr>
              <a:t>* Figure out how data from their own fieldwork links to prior research</a:t>
            </a:r>
            <a:endParaRPr sz="1865">
              <a:latin typeface="Calibri"/>
              <a:ea typeface="Calibri"/>
              <a:cs typeface="Calibri"/>
              <a:sym typeface="Calibri"/>
            </a:endParaRPr>
          </a:p>
          <a:p>
            <a:pPr indent="0" lvl="0" marL="0" rtl="0" algn="l">
              <a:lnSpc>
                <a:spcPct val="95000"/>
              </a:lnSpc>
              <a:spcBef>
                <a:spcPts val="0"/>
              </a:spcBef>
              <a:spcAft>
                <a:spcPts val="0"/>
              </a:spcAft>
              <a:buNone/>
            </a:pPr>
            <a:r>
              <a:rPr lang="en" sz="1865">
                <a:latin typeface="Calibri"/>
                <a:ea typeface="Calibri"/>
                <a:cs typeface="Calibri"/>
                <a:sym typeface="Calibri"/>
              </a:rPr>
              <a:t>* Determine how they will use their experiences in specific assignments</a:t>
            </a:r>
            <a:endParaRPr sz="1865">
              <a:latin typeface="Calibri"/>
              <a:ea typeface="Calibri"/>
              <a:cs typeface="Calibri"/>
              <a:sym typeface="Calibri"/>
            </a:endParaRPr>
          </a:p>
          <a:p>
            <a:pPr indent="0" lvl="0" marL="0" rtl="0" algn="l">
              <a:lnSpc>
                <a:spcPct val="50000"/>
              </a:lnSpc>
              <a:spcBef>
                <a:spcPts val="0"/>
              </a:spcBef>
              <a:spcAft>
                <a:spcPts val="0"/>
              </a:spcAft>
              <a:buNone/>
            </a:pPr>
            <a:r>
              <a:t/>
            </a:r>
            <a:endParaRPr sz="1865">
              <a:latin typeface="Calibri"/>
              <a:ea typeface="Calibri"/>
              <a:cs typeface="Calibri"/>
              <a:sym typeface="Calibri"/>
            </a:endParaRPr>
          </a:p>
          <a:p>
            <a:pPr indent="0" lvl="0" marL="0" rtl="0" algn="l">
              <a:lnSpc>
                <a:spcPct val="95000"/>
              </a:lnSpc>
              <a:spcBef>
                <a:spcPts val="500"/>
              </a:spcBef>
              <a:spcAft>
                <a:spcPts val="0"/>
              </a:spcAft>
              <a:buNone/>
            </a:pPr>
            <a:r>
              <a:rPr lang="en" sz="1865">
                <a:latin typeface="Calibri"/>
                <a:ea typeface="Calibri"/>
                <a:cs typeface="Calibri"/>
                <a:sym typeface="Calibri"/>
              </a:rPr>
              <a:t>* </a:t>
            </a:r>
            <a:r>
              <a:rPr lang="en" sz="1865">
                <a:latin typeface="Calibri"/>
                <a:ea typeface="Calibri"/>
                <a:cs typeface="Calibri"/>
                <a:sym typeface="Calibri"/>
              </a:rPr>
              <a:t>Choose what general skills it will help to transfer to specific future contexts</a:t>
            </a:r>
            <a:endParaRPr sz="1865">
              <a:latin typeface="Calibri"/>
              <a:ea typeface="Calibri"/>
              <a:cs typeface="Calibri"/>
              <a:sym typeface="Calibri"/>
            </a:endParaRPr>
          </a:p>
          <a:p>
            <a:pPr indent="0" lvl="0" marL="0" rtl="0" algn="l">
              <a:lnSpc>
                <a:spcPct val="95000"/>
              </a:lnSpc>
              <a:spcBef>
                <a:spcPts val="0"/>
              </a:spcBef>
              <a:spcAft>
                <a:spcPts val="0"/>
              </a:spcAft>
              <a:buNone/>
            </a:pPr>
            <a:r>
              <a:rPr lang="en" sz="1865">
                <a:latin typeface="Calibri"/>
                <a:ea typeface="Calibri"/>
                <a:cs typeface="Calibri"/>
                <a:sym typeface="Calibri"/>
              </a:rPr>
              <a:t>* Analyze situations they experienced that have parallels to specific future academic and professional contexts and plan future strategies to use in those contexts</a:t>
            </a:r>
            <a:endParaRPr sz="1865">
              <a:latin typeface="Calibri"/>
              <a:ea typeface="Calibri"/>
              <a:cs typeface="Calibri"/>
              <a:sym typeface="Calibri"/>
            </a:endParaRPr>
          </a:p>
          <a:p>
            <a:pPr indent="0" lvl="0" marL="0" rtl="0" algn="l">
              <a:lnSpc>
                <a:spcPct val="95000"/>
              </a:lnSpc>
              <a:spcBef>
                <a:spcPts val="0"/>
              </a:spcBef>
              <a:spcAft>
                <a:spcPts val="0"/>
              </a:spcAft>
              <a:buNone/>
            </a:pPr>
            <a:r>
              <a:rPr lang="en" sz="1865">
                <a:latin typeface="Calibri"/>
                <a:ea typeface="Calibri"/>
                <a:cs typeface="Calibri"/>
                <a:sym typeface="Calibri"/>
              </a:rPr>
              <a:t>* Gain clearer understandings of their own positionality in relation to a field or profession they are preparing to enter </a:t>
            </a:r>
            <a:endParaRPr sz="1865">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2cd591c15ee_0_33"/>
          <p:cNvSpPr txBox="1"/>
          <p:nvPr>
            <p:ph type="title"/>
          </p:nvPr>
        </p:nvSpPr>
        <p:spPr>
          <a:xfrm>
            <a:off x="311700" y="90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Font typeface="Arial"/>
              <a:buNone/>
            </a:pPr>
            <a:r>
              <a:rPr b="1" lang="en" sz="4000">
                <a:latin typeface="Calibri"/>
                <a:ea typeface="Calibri"/>
                <a:cs typeface="Calibri"/>
                <a:sym typeface="Calibri"/>
              </a:rPr>
              <a:t>Before: Pre-Reflection</a:t>
            </a:r>
            <a:endParaRPr b="1"/>
          </a:p>
        </p:txBody>
      </p:sp>
      <p:sp>
        <p:nvSpPr>
          <p:cNvPr id="237" name="Google Shape;237;g2cd591c15ee_0_33"/>
          <p:cNvSpPr txBox="1"/>
          <p:nvPr>
            <p:ph idx="1" type="body"/>
          </p:nvPr>
        </p:nvSpPr>
        <p:spPr>
          <a:xfrm>
            <a:off x="311713" y="2702450"/>
            <a:ext cx="8520600" cy="2255400"/>
          </a:xfrm>
          <a:prstGeom prst="rect">
            <a:avLst/>
          </a:prstGeom>
        </p:spPr>
        <p:txBody>
          <a:bodyPr anchorCtr="0" anchor="t" bIns="91425" lIns="91425" spcFirstLastPara="1" rIns="91425" wrap="square" tIns="91425">
            <a:normAutofit/>
          </a:bodyPr>
          <a:lstStyle/>
          <a:p>
            <a:pPr indent="0" lvl="0" marL="0" rtl="0" algn="l">
              <a:lnSpc>
                <a:spcPct val="80000"/>
              </a:lnSpc>
              <a:spcBef>
                <a:spcPts val="0"/>
              </a:spcBef>
              <a:spcAft>
                <a:spcPts val="0"/>
              </a:spcAft>
              <a:buClr>
                <a:schemeClr val="dk1"/>
              </a:buClr>
              <a:buFont typeface="Arial"/>
              <a:buNone/>
            </a:pPr>
            <a:r>
              <a:rPr b="1" lang="en" sz="2100">
                <a:latin typeface="Calibri"/>
                <a:ea typeface="Calibri"/>
                <a:cs typeface="Calibri"/>
                <a:sym typeface="Calibri"/>
              </a:rPr>
              <a:t>1.</a:t>
            </a:r>
            <a:r>
              <a:rPr lang="en" sz="2100">
                <a:latin typeface="Calibri"/>
                <a:ea typeface="Calibri"/>
                <a:cs typeface="Calibri"/>
                <a:sym typeface="Calibri"/>
              </a:rPr>
              <a:t> How do you expect the landscape of Hall’s Pond Sanctuary will look?  Describe what you think a walk through the sanctuary will be like.</a:t>
            </a:r>
            <a:endParaRPr sz="2100">
              <a:latin typeface="Calibri"/>
              <a:ea typeface="Calibri"/>
              <a:cs typeface="Calibri"/>
              <a:sym typeface="Calibri"/>
            </a:endParaRPr>
          </a:p>
          <a:p>
            <a:pPr indent="0" lvl="0" marL="0" rtl="0" algn="l">
              <a:lnSpc>
                <a:spcPct val="80000"/>
              </a:lnSpc>
              <a:spcBef>
                <a:spcPts val="0"/>
              </a:spcBef>
              <a:spcAft>
                <a:spcPts val="0"/>
              </a:spcAft>
              <a:buClr>
                <a:schemeClr val="dk1"/>
              </a:buClr>
              <a:buFont typeface="Arial"/>
              <a:buNone/>
            </a:pPr>
            <a:r>
              <a:rPr lang="en" sz="1300">
                <a:latin typeface="Calibri"/>
                <a:ea typeface="Calibri"/>
                <a:cs typeface="Calibri"/>
                <a:sym typeface="Calibri"/>
              </a:rPr>
              <a:t> </a:t>
            </a:r>
            <a:endParaRPr sz="1300">
              <a:latin typeface="Calibri"/>
              <a:ea typeface="Calibri"/>
              <a:cs typeface="Calibri"/>
              <a:sym typeface="Calibri"/>
            </a:endParaRPr>
          </a:p>
          <a:p>
            <a:pPr indent="0" lvl="0" marL="0" rtl="0" algn="l">
              <a:lnSpc>
                <a:spcPct val="80000"/>
              </a:lnSpc>
              <a:spcBef>
                <a:spcPts val="0"/>
              </a:spcBef>
              <a:spcAft>
                <a:spcPts val="0"/>
              </a:spcAft>
              <a:buClr>
                <a:schemeClr val="dk1"/>
              </a:buClr>
              <a:buFont typeface="Arial"/>
              <a:buNone/>
            </a:pPr>
            <a:r>
              <a:rPr b="1" lang="en" sz="2100">
                <a:latin typeface="Calibri"/>
                <a:ea typeface="Calibri"/>
                <a:cs typeface="Calibri"/>
                <a:sym typeface="Calibri"/>
              </a:rPr>
              <a:t>2.</a:t>
            </a:r>
            <a:r>
              <a:rPr lang="en" sz="2100">
                <a:latin typeface="Calibri"/>
                <a:ea typeface="Calibri"/>
                <a:cs typeface="Calibri"/>
                <a:sym typeface="Calibri"/>
              </a:rPr>
              <a:t> Hall’s Pond is an urban sanctuary.  How do you expect that will affect your experience of nature there?</a:t>
            </a:r>
            <a:endParaRPr sz="2100">
              <a:latin typeface="Calibri"/>
              <a:ea typeface="Calibri"/>
              <a:cs typeface="Calibri"/>
              <a:sym typeface="Calibri"/>
            </a:endParaRPr>
          </a:p>
          <a:p>
            <a:pPr indent="0" lvl="0" marL="0" rtl="0" algn="l">
              <a:lnSpc>
                <a:spcPct val="80000"/>
              </a:lnSpc>
              <a:spcBef>
                <a:spcPts val="0"/>
              </a:spcBef>
              <a:spcAft>
                <a:spcPts val="0"/>
              </a:spcAft>
              <a:buClr>
                <a:schemeClr val="dk1"/>
              </a:buClr>
              <a:buFont typeface="Arial"/>
              <a:buNone/>
            </a:pPr>
            <a:r>
              <a:rPr lang="en" sz="1300">
                <a:latin typeface="Calibri"/>
                <a:ea typeface="Calibri"/>
                <a:cs typeface="Calibri"/>
                <a:sym typeface="Calibri"/>
              </a:rPr>
              <a:t> </a:t>
            </a:r>
            <a:endParaRPr sz="1300">
              <a:latin typeface="Calibri"/>
              <a:ea typeface="Calibri"/>
              <a:cs typeface="Calibri"/>
              <a:sym typeface="Calibri"/>
            </a:endParaRPr>
          </a:p>
          <a:p>
            <a:pPr indent="0" lvl="0" marL="0" rtl="0" algn="l">
              <a:lnSpc>
                <a:spcPct val="80000"/>
              </a:lnSpc>
              <a:spcBef>
                <a:spcPts val="0"/>
              </a:spcBef>
              <a:spcAft>
                <a:spcPts val="0"/>
              </a:spcAft>
              <a:buClr>
                <a:schemeClr val="dk1"/>
              </a:buClr>
              <a:buFont typeface="Arial"/>
              <a:buNone/>
            </a:pPr>
            <a:r>
              <a:rPr b="1" lang="en" sz="2100">
                <a:latin typeface="Calibri"/>
                <a:ea typeface="Calibri"/>
                <a:cs typeface="Calibri"/>
                <a:sym typeface="Calibri"/>
              </a:rPr>
              <a:t>3.</a:t>
            </a:r>
            <a:r>
              <a:rPr lang="en" sz="2100">
                <a:latin typeface="Calibri"/>
                <a:ea typeface="Calibri"/>
                <a:cs typeface="Calibri"/>
                <a:sym typeface="Calibri"/>
              </a:rPr>
              <a:t> What kinds of animals and plants do you think you might encounter?</a:t>
            </a:r>
            <a:endParaRPr sz="2100">
              <a:latin typeface="Calibri"/>
              <a:ea typeface="Calibri"/>
              <a:cs typeface="Calibri"/>
              <a:sym typeface="Calibri"/>
            </a:endParaRPr>
          </a:p>
          <a:p>
            <a:pPr indent="0" lvl="0" marL="0" rtl="0" algn="l">
              <a:lnSpc>
                <a:spcPct val="80000"/>
              </a:lnSpc>
              <a:spcBef>
                <a:spcPts val="0"/>
              </a:spcBef>
              <a:spcAft>
                <a:spcPts val="0"/>
              </a:spcAft>
              <a:buClr>
                <a:schemeClr val="dk1"/>
              </a:buClr>
              <a:buFont typeface="Arial"/>
              <a:buNone/>
            </a:pPr>
            <a:r>
              <a:rPr lang="en" sz="1300">
                <a:latin typeface="Calibri"/>
                <a:ea typeface="Calibri"/>
                <a:cs typeface="Calibri"/>
                <a:sym typeface="Calibri"/>
              </a:rPr>
              <a:t> </a:t>
            </a:r>
            <a:endParaRPr sz="1300">
              <a:latin typeface="Calibri"/>
              <a:ea typeface="Calibri"/>
              <a:cs typeface="Calibri"/>
              <a:sym typeface="Calibri"/>
            </a:endParaRPr>
          </a:p>
          <a:p>
            <a:pPr indent="0" lvl="0" marL="0" rtl="0" algn="l">
              <a:lnSpc>
                <a:spcPct val="80000"/>
              </a:lnSpc>
              <a:spcBef>
                <a:spcPts val="0"/>
              </a:spcBef>
              <a:spcAft>
                <a:spcPts val="0"/>
              </a:spcAft>
              <a:buClr>
                <a:schemeClr val="dk1"/>
              </a:buClr>
              <a:buFont typeface="Arial"/>
              <a:buNone/>
            </a:pPr>
            <a:r>
              <a:rPr b="1" lang="en" sz="2100">
                <a:latin typeface="Calibri"/>
                <a:ea typeface="Calibri"/>
                <a:cs typeface="Calibri"/>
                <a:sym typeface="Calibri"/>
              </a:rPr>
              <a:t>4.</a:t>
            </a:r>
            <a:r>
              <a:rPr lang="en" sz="2100">
                <a:latin typeface="Calibri"/>
                <a:ea typeface="Calibri"/>
                <a:cs typeface="Calibri"/>
                <a:sym typeface="Calibri"/>
              </a:rPr>
              <a:t> How do you expect people who visit the sanctuary will behave?</a:t>
            </a:r>
            <a:endParaRPr sz="1500"/>
          </a:p>
        </p:txBody>
      </p:sp>
      <p:pic>
        <p:nvPicPr>
          <p:cNvPr id="238" name="Google Shape;238;g2cd591c15ee_0_33"/>
          <p:cNvPicPr preferRelativeResize="0"/>
          <p:nvPr/>
        </p:nvPicPr>
        <p:blipFill rotWithShape="1">
          <a:blip r:embed="rId3">
            <a:alphaModFix/>
          </a:blip>
          <a:srcRect b="0" l="0" r="0" t="0"/>
          <a:stretch/>
        </p:blipFill>
        <p:spPr>
          <a:xfrm>
            <a:off x="3447563" y="837200"/>
            <a:ext cx="2248930" cy="1690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2cd591c15ee_0_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Font typeface="Arial"/>
              <a:buNone/>
            </a:pPr>
            <a:r>
              <a:rPr b="1" lang="en" sz="4000">
                <a:latin typeface="Calibri"/>
                <a:ea typeface="Calibri"/>
                <a:cs typeface="Calibri"/>
                <a:sym typeface="Calibri"/>
              </a:rPr>
              <a:t>During: Processes in Progress</a:t>
            </a:r>
            <a:endParaRPr/>
          </a:p>
        </p:txBody>
      </p:sp>
      <p:sp>
        <p:nvSpPr>
          <p:cNvPr id="244" name="Google Shape;244;g2cd591c15ee_0_39"/>
          <p:cNvSpPr txBox="1"/>
          <p:nvPr>
            <p:ph idx="1" type="body"/>
          </p:nvPr>
        </p:nvSpPr>
        <p:spPr>
          <a:xfrm>
            <a:off x="3180375" y="1152475"/>
            <a:ext cx="56520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latin typeface="Calibri"/>
                <a:ea typeface="Calibri"/>
                <a:cs typeface="Calibri"/>
                <a:sym typeface="Calibri"/>
              </a:rPr>
              <a:t>*A student notices a pile of branches left at the sanctuary and later reflects on how they initially saw it as a sign of neglect but then observed an Eastern cottontail rabbit and later an American robin using it to hide and realized the need to read landscapes through non-human eyes. </a:t>
            </a:r>
            <a:endParaRPr sz="1700"/>
          </a:p>
          <a:p>
            <a:pPr indent="0" lvl="0" marL="0" rtl="0" algn="l">
              <a:lnSpc>
                <a:spcPct val="100000"/>
              </a:lnSpc>
              <a:spcBef>
                <a:spcPts val="0"/>
              </a:spcBef>
              <a:spcAft>
                <a:spcPts val="0"/>
              </a:spcAft>
              <a:buNone/>
            </a:pPr>
            <a:r>
              <a:t/>
            </a:r>
            <a:endParaRPr sz="1700"/>
          </a:p>
          <a:p>
            <a:pPr indent="0" lvl="0" marL="0" rtl="0" algn="l">
              <a:lnSpc>
                <a:spcPct val="100000"/>
              </a:lnSpc>
              <a:spcBef>
                <a:spcPts val="0"/>
              </a:spcBef>
              <a:spcAft>
                <a:spcPts val="0"/>
              </a:spcAft>
              <a:buNone/>
            </a:pPr>
            <a:r>
              <a:rPr lang="en" sz="1700">
                <a:latin typeface="Calibri"/>
                <a:ea typeface="Calibri"/>
                <a:cs typeface="Calibri"/>
                <a:sym typeface="Calibri"/>
              </a:rPr>
              <a:t>*In the process of conducting observations of Eastern gray squirrels at Boston Common and Hall’s Pond to prepare for writing a brief original research study, students look back at observation notes, reflect on patterns of behavior they observed in squirrels at each site, begin to put their data in conversation with trends highlighted in prior research, and make specific plans for further observation sessions.</a:t>
            </a:r>
            <a:r>
              <a:rPr lang="en" sz="1700"/>
              <a:t> </a:t>
            </a:r>
            <a:endParaRPr sz="1700"/>
          </a:p>
        </p:txBody>
      </p:sp>
      <p:pic>
        <p:nvPicPr>
          <p:cNvPr id="245" name="Google Shape;245;g2cd591c15ee_0_39"/>
          <p:cNvPicPr preferRelativeResize="0"/>
          <p:nvPr/>
        </p:nvPicPr>
        <p:blipFill rotWithShape="1">
          <a:blip r:embed="rId3">
            <a:alphaModFix/>
          </a:blip>
          <a:srcRect b="0" l="0" r="0" t="0"/>
          <a:stretch/>
        </p:blipFill>
        <p:spPr>
          <a:xfrm>
            <a:off x="311705" y="1231351"/>
            <a:ext cx="2527751" cy="32586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2cd591c15ee_0_45"/>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Font typeface="Arial"/>
              <a:buNone/>
            </a:pPr>
            <a:r>
              <a:rPr b="1" lang="en" sz="4000">
                <a:latin typeface="Calibri"/>
                <a:ea typeface="Calibri"/>
                <a:cs typeface="Calibri"/>
                <a:sym typeface="Calibri"/>
              </a:rPr>
              <a:t>After: Transitions and Transfer</a:t>
            </a:r>
            <a:endParaRPr b="1" sz="3220">
              <a:latin typeface="Calibri"/>
              <a:ea typeface="Calibri"/>
              <a:cs typeface="Calibri"/>
              <a:sym typeface="Calibri"/>
            </a:endParaRPr>
          </a:p>
        </p:txBody>
      </p:sp>
      <p:sp>
        <p:nvSpPr>
          <p:cNvPr id="251" name="Google Shape;251;g2cd591c15ee_0_45"/>
          <p:cNvSpPr txBox="1"/>
          <p:nvPr>
            <p:ph idx="1" type="body"/>
          </p:nvPr>
        </p:nvSpPr>
        <p:spPr>
          <a:xfrm>
            <a:off x="311700" y="706000"/>
            <a:ext cx="8520600" cy="38748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 sz="1500">
                <a:latin typeface="Calibri"/>
                <a:ea typeface="Calibri"/>
                <a:cs typeface="Calibri"/>
                <a:sym typeface="Calibri"/>
              </a:rPr>
              <a:t>“When looking for specific data, I found the squirrels were not behaving the way I wanted them to. (Which, no surprise there, they’re wild animals!) I had to learn to accept that my initial hypothesis would not always be proven correct (even if I wanted to look really smart and get everything right.) I also had to learn the skills of flexibility and patience. Not only are these life skills that will be used for the rest of my time on Earth (hopefully), but they are also important for writing specifically.”</a:t>
            </a:r>
            <a:endParaRPr sz="1500">
              <a:latin typeface="Calibri"/>
              <a:ea typeface="Calibri"/>
              <a:cs typeface="Calibri"/>
              <a:sym typeface="Calibri"/>
            </a:endParaRPr>
          </a:p>
          <a:p>
            <a:pPr indent="0" lvl="0" marL="0" rtl="0" algn="l">
              <a:lnSpc>
                <a:spcPct val="95000"/>
              </a:lnSpc>
              <a:spcBef>
                <a:spcPts val="0"/>
              </a:spcBef>
              <a:spcAft>
                <a:spcPts val="0"/>
              </a:spcAft>
              <a:buNone/>
            </a:pPr>
            <a:r>
              <a:t/>
            </a:r>
            <a:endParaRPr sz="1500">
              <a:latin typeface="Calibri"/>
              <a:ea typeface="Calibri"/>
              <a:cs typeface="Calibri"/>
              <a:sym typeface="Calibri"/>
            </a:endParaRPr>
          </a:p>
          <a:p>
            <a:pPr indent="0" lvl="0" marL="0" rtl="0" algn="l">
              <a:lnSpc>
                <a:spcPct val="95000"/>
              </a:lnSpc>
              <a:spcBef>
                <a:spcPts val="0"/>
              </a:spcBef>
              <a:spcAft>
                <a:spcPts val="0"/>
              </a:spcAft>
              <a:buNone/>
            </a:pPr>
            <a:r>
              <a:rPr lang="en" sz="1500">
                <a:latin typeface="Calibri"/>
                <a:ea typeface="Calibri"/>
                <a:cs typeface="Calibri"/>
                <a:sym typeface="Calibri"/>
              </a:rPr>
              <a:t>“I will be doing extensive research in the future since I plan to go to grad school so it was a very valuable lesson to learn that data is not always quantitative and that observational data such as the appearance of the landscape can be compared to numerical data such as the percentage of canopy cover to achieve more detailed and precise conclusions.”</a:t>
            </a:r>
            <a:endParaRPr sz="1500">
              <a:latin typeface="Calibri"/>
              <a:ea typeface="Calibri"/>
              <a:cs typeface="Calibri"/>
              <a:sym typeface="Calibri"/>
            </a:endParaRPr>
          </a:p>
          <a:p>
            <a:pPr indent="0" lvl="0" marL="0" rtl="0" algn="l">
              <a:lnSpc>
                <a:spcPct val="95000"/>
              </a:lnSpc>
              <a:spcBef>
                <a:spcPts val="0"/>
              </a:spcBef>
              <a:spcAft>
                <a:spcPts val="0"/>
              </a:spcAft>
              <a:buNone/>
            </a:pPr>
            <a:r>
              <a:t/>
            </a:r>
            <a:endParaRPr sz="1500">
              <a:latin typeface="Calibri"/>
              <a:ea typeface="Calibri"/>
              <a:cs typeface="Calibri"/>
              <a:sym typeface="Calibri"/>
            </a:endParaRPr>
          </a:p>
          <a:p>
            <a:pPr indent="0" lvl="0" marL="0" rtl="0" algn="l">
              <a:lnSpc>
                <a:spcPct val="95000"/>
              </a:lnSpc>
              <a:spcBef>
                <a:spcPts val="0"/>
              </a:spcBef>
              <a:spcAft>
                <a:spcPts val="0"/>
              </a:spcAft>
              <a:buNone/>
            </a:pPr>
            <a:r>
              <a:rPr lang="en" sz="1500">
                <a:latin typeface="Calibri"/>
                <a:ea typeface="Calibri"/>
                <a:cs typeface="Calibri"/>
                <a:sym typeface="Calibri"/>
              </a:rPr>
              <a:t>“In chemistry we do experiments and watch reactions occur. At first glance I could write that the reaction is fizzy and forms a precipitate. If I look in more detail, I could find that the precipitate is white clumps and makes a tiny fizzing noise. These detailed observations lead me to conclude that something in my reaction is insoluble. Paying attention to details can help me understand the larger concepts of the sciences that I study.”</a:t>
            </a:r>
            <a:endParaRPr sz="1500">
              <a:latin typeface="Calibri"/>
              <a:ea typeface="Calibri"/>
              <a:cs typeface="Calibri"/>
              <a:sym typeface="Calibri"/>
            </a:endParaRPr>
          </a:p>
          <a:p>
            <a:pPr indent="0" lvl="0" marL="0" rtl="0" algn="l">
              <a:lnSpc>
                <a:spcPct val="95000"/>
              </a:lnSpc>
              <a:spcBef>
                <a:spcPts val="0"/>
              </a:spcBef>
              <a:spcAft>
                <a:spcPts val="0"/>
              </a:spcAft>
              <a:buNone/>
            </a:pPr>
            <a:r>
              <a:t/>
            </a:r>
            <a:endParaRPr sz="1500">
              <a:latin typeface="Calibri"/>
              <a:ea typeface="Calibri"/>
              <a:cs typeface="Calibri"/>
              <a:sym typeface="Calibri"/>
            </a:endParaRPr>
          </a:p>
          <a:p>
            <a:pPr indent="0" lvl="0" marL="0" rtl="0" algn="l">
              <a:lnSpc>
                <a:spcPct val="95000"/>
              </a:lnSpc>
              <a:spcBef>
                <a:spcPts val="0"/>
              </a:spcBef>
              <a:spcAft>
                <a:spcPts val="0"/>
              </a:spcAft>
              <a:buNone/>
            </a:pPr>
            <a:r>
              <a:rPr lang="en" sz="1500">
                <a:latin typeface="Calibri"/>
                <a:ea typeface="Calibri"/>
                <a:cs typeface="Calibri"/>
                <a:sym typeface="Calibri"/>
              </a:rPr>
              <a:t>“I am planning to be a veterinarian . . . These observation skills will come in handy when I do anatomy labs with animals and when I begin my career and have to carefully observe my patients.”</a:t>
            </a:r>
            <a:endParaRPr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292dcbba24e_0_41"/>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2c117970185_0_62"/>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g2c117970185_0_62"/>
          <p:cNvSpPr txBox="1"/>
          <p:nvPr/>
        </p:nvSpPr>
        <p:spPr>
          <a:xfrm>
            <a:off x="3656375" y="1443525"/>
            <a:ext cx="4583700" cy="13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000"/>
              <a:buFont typeface="Arial"/>
              <a:buNone/>
            </a:pPr>
            <a:r>
              <a:rPr b="1" lang="en" sz="2000">
                <a:solidFill>
                  <a:schemeClr val="lt1"/>
                </a:solidFill>
                <a:latin typeface="Lato"/>
                <a:ea typeface="Lato"/>
                <a:cs typeface="Lato"/>
                <a:sym typeface="Lato"/>
              </a:rPr>
              <a:t>Langdon White</a:t>
            </a:r>
            <a:endParaRPr b="1"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Clinical Assistant Professor</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Computing and Data Sciences</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Faculty of Computing &amp; Data Sciences</a:t>
            </a:r>
            <a:endParaRPr b="1" i="0" sz="2000" u="none" cap="none" strike="noStrike">
              <a:solidFill>
                <a:schemeClr val="lt1"/>
              </a:solidFill>
              <a:latin typeface="Lato"/>
              <a:ea typeface="Lato"/>
              <a:cs typeface="Lato"/>
              <a:sym typeface="Lato"/>
            </a:endParaRPr>
          </a:p>
        </p:txBody>
      </p:sp>
      <p:sp>
        <p:nvSpPr>
          <p:cNvPr id="263" name="Google Shape;263;g2c117970185_0_62"/>
          <p:cNvSpPr txBox="1"/>
          <p:nvPr/>
        </p:nvSpPr>
        <p:spPr>
          <a:xfrm>
            <a:off x="3656375" y="3212625"/>
            <a:ext cx="4583700" cy="51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2000"/>
              <a:buFont typeface="Arial"/>
              <a:buNone/>
            </a:pPr>
            <a:r>
              <a:rPr b="1" lang="en" sz="2000">
                <a:solidFill>
                  <a:schemeClr val="lt1"/>
                </a:solidFill>
                <a:latin typeface="Lato"/>
                <a:ea typeface="Lato"/>
                <a:cs typeface="Lato"/>
                <a:sym typeface="Lato"/>
              </a:rPr>
              <a:t>Teaming for Experiential Learning</a:t>
            </a:r>
            <a:endParaRPr sz="1800">
              <a:solidFill>
                <a:schemeClr val="lt1"/>
              </a:solidFill>
            </a:endParaRPr>
          </a:p>
        </p:txBody>
      </p:sp>
      <p:pic>
        <p:nvPicPr>
          <p:cNvPr id="264" name="Google Shape;264;g2c117970185_0_62"/>
          <p:cNvPicPr preferRelativeResize="0"/>
          <p:nvPr/>
        </p:nvPicPr>
        <p:blipFill rotWithShape="1">
          <a:blip r:embed="rId3">
            <a:alphaModFix/>
          </a:blip>
          <a:srcRect b="9665" l="0" r="0" t="0"/>
          <a:stretch/>
        </p:blipFill>
        <p:spPr>
          <a:xfrm>
            <a:off x="1182225" y="1443525"/>
            <a:ext cx="2285999" cy="228599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g2cd43095647_0_27"/>
          <p:cNvPicPr preferRelativeResize="0"/>
          <p:nvPr/>
        </p:nvPicPr>
        <p:blipFill>
          <a:blip r:embed="rId3">
            <a:alphaModFix/>
          </a:blip>
          <a:stretch>
            <a:fillRect/>
          </a:stretch>
        </p:blipFill>
        <p:spPr>
          <a:xfrm>
            <a:off x="3603066" y="1455300"/>
            <a:ext cx="5540933" cy="3688199"/>
          </a:xfrm>
          <a:prstGeom prst="rect">
            <a:avLst/>
          </a:prstGeom>
          <a:noFill/>
          <a:ln>
            <a:noFill/>
          </a:ln>
        </p:spPr>
      </p:pic>
      <p:sp>
        <p:nvSpPr>
          <p:cNvPr id="270" name="Google Shape;270;g2cd43095647_0_27"/>
          <p:cNvSpPr txBox="1"/>
          <p:nvPr/>
        </p:nvSpPr>
        <p:spPr>
          <a:xfrm>
            <a:off x="666750" y="515100"/>
            <a:ext cx="8382000" cy="787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4400">
                <a:solidFill>
                  <a:schemeClr val="lt1"/>
                </a:solidFill>
                <a:latin typeface="Red Hat Display"/>
                <a:ea typeface="Red Hat Display"/>
                <a:cs typeface="Red Hat Display"/>
                <a:sym typeface="Red Hat Display"/>
              </a:rPr>
              <a:t>Keys To Strong Teams</a:t>
            </a:r>
            <a:endParaRPr b="1" sz="4400">
              <a:solidFill>
                <a:schemeClr val="lt1"/>
              </a:solidFill>
              <a:latin typeface="Red Hat Display"/>
              <a:ea typeface="Red Hat Display"/>
              <a:cs typeface="Red Hat Display"/>
              <a:sym typeface="Red Hat Display"/>
            </a:endParaRPr>
          </a:p>
        </p:txBody>
      </p:sp>
      <p:sp>
        <p:nvSpPr>
          <p:cNvPr id="271" name="Google Shape;271;g2cd43095647_0_27"/>
          <p:cNvSpPr/>
          <p:nvPr/>
        </p:nvSpPr>
        <p:spPr>
          <a:xfrm>
            <a:off x="3603075" y="1455300"/>
            <a:ext cx="5541000" cy="3688200"/>
          </a:xfrm>
          <a:prstGeom prst="rect">
            <a:avLst/>
          </a:prstGeom>
          <a:solidFill>
            <a:srgbClr val="F8F0E3">
              <a:alpha val="486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sp>
        <p:nvSpPr>
          <p:cNvPr id="272" name="Google Shape;272;g2cd43095647_0_27"/>
          <p:cNvSpPr/>
          <p:nvPr/>
        </p:nvSpPr>
        <p:spPr>
          <a:xfrm>
            <a:off x="666750" y="1696699"/>
            <a:ext cx="3509100" cy="703200"/>
          </a:xfrm>
          <a:prstGeom prst="roundRect">
            <a:avLst>
              <a:gd fmla="val 10000" name="adj"/>
            </a:avLst>
          </a:prstGeom>
          <a:solidFill>
            <a:srgbClr val="224E7F"/>
          </a:solidFill>
          <a:ln cap="flat" cmpd="sng" w="1905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2400">
                <a:solidFill>
                  <a:srgbClr val="FFFFFF"/>
                </a:solidFill>
                <a:latin typeface="Red Hat Text"/>
                <a:ea typeface="Red Hat Text"/>
                <a:cs typeface="Red Hat Text"/>
                <a:sym typeface="Red Hat Text"/>
              </a:rPr>
              <a:t>Form Teams Carefully</a:t>
            </a:r>
            <a:endParaRPr sz="2400">
              <a:latin typeface="Red Hat Text"/>
              <a:ea typeface="Red Hat Text"/>
              <a:cs typeface="Red Hat Text"/>
              <a:sym typeface="Red Hat Text"/>
            </a:endParaRPr>
          </a:p>
        </p:txBody>
      </p:sp>
      <p:sp>
        <p:nvSpPr>
          <p:cNvPr id="273" name="Google Shape;273;g2cd43095647_0_27"/>
          <p:cNvSpPr/>
          <p:nvPr/>
        </p:nvSpPr>
        <p:spPr>
          <a:xfrm>
            <a:off x="666750" y="2530769"/>
            <a:ext cx="3509100" cy="703200"/>
          </a:xfrm>
          <a:prstGeom prst="roundRect">
            <a:avLst>
              <a:gd fmla="val 10000" name="adj"/>
            </a:avLst>
          </a:prstGeom>
          <a:solidFill>
            <a:srgbClr val="224E7F"/>
          </a:solidFill>
          <a:ln cap="flat" cmpd="sng" w="1905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2100">
                <a:solidFill>
                  <a:srgbClr val="FFFFFF"/>
                </a:solidFill>
                <a:latin typeface="Red Hat Text"/>
                <a:ea typeface="Red Hat Text"/>
                <a:cs typeface="Red Hat Text"/>
                <a:sym typeface="Red Hat Text"/>
              </a:rPr>
              <a:t>Enforce Team Agreements</a:t>
            </a:r>
            <a:endParaRPr sz="2100">
              <a:latin typeface="Red Hat Text"/>
              <a:ea typeface="Red Hat Text"/>
              <a:cs typeface="Red Hat Text"/>
              <a:sym typeface="Red Hat Text"/>
            </a:endParaRPr>
          </a:p>
        </p:txBody>
      </p:sp>
      <p:sp>
        <p:nvSpPr>
          <p:cNvPr id="274" name="Google Shape;274;g2cd43095647_0_27"/>
          <p:cNvSpPr/>
          <p:nvPr/>
        </p:nvSpPr>
        <p:spPr>
          <a:xfrm>
            <a:off x="666750" y="4198910"/>
            <a:ext cx="3509100" cy="703200"/>
          </a:xfrm>
          <a:prstGeom prst="roundRect">
            <a:avLst>
              <a:gd fmla="val 10000" name="adj"/>
            </a:avLst>
          </a:prstGeom>
          <a:solidFill>
            <a:srgbClr val="224E7F"/>
          </a:solidFill>
          <a:ln cap="flat" cmpd="sng" w="1905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2400">
                <a:solidFill>
                  <a:srgbClr val="FFFFFF"/>
                </a:solidFill>
                <a:latin typeface="Red Hat Text"/>
                <a:ea typeface="Red Hat Text"/>
                <a:cs typeface="Red Hat Text"/>
                <a:sym typeface="Red Hat Text"/>
              </a:rPr>
              <a:t>Schedule Feedback</a:t>
            </a:r>
            <a:endParaRPr sz="2400">
              <a:latin typeface="Red Hat Text"/>
              <a:ea typeface="Red Hat Text"/>
              <a:cs typeface="Red Hat Text"/>
              <a:sym typeface="Red Hat Text"/>
            </a:endParaRPr>
          </a:p>
        </p:txBody>
      </p:sp>
      <p:sp>
        <p:nvSpPr>
          <p:cNvPr id="275" name="Google Shape;275;g2cd43095647_0_27"/>
          <p:cNvSpPr/>
          <p:nvPr/>
        </p:nvSpPr>
        <p:spPr>
          <a:xfrm>
            <a:off x="666750" y="3364840"/>
            <a:ext cx="3509100" cy="703200"/>
          </a:xfrm>
          <a:prstGeom prst="roundRect">
            <a:avLst>
              <a:gd fmla="val 10000" name="adj"/>
            </a:avLst>
          </a:prstGeom>
          <a:solidFill>
            <a:srgbClr val="224E7F"/>
          </a:solidFill>
          <a:ln cap="flat" cmpd="sng" w="1905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2400">
                <a:solidFill>
                  <a:srgbClr val="FFFFFF"/>
                </a:solidFill>
                <a:latin typeface="Red Hat Text"/>
                <a:ea typeface="Red Hat Text"/>
                <a:cs typeface="Red Hat Text"/>
                <a:sym typeface="Red Hat Text"/>
              </a:rPr>
              <a:t>Set Clear Definitions</a:t>
            </a:r>
            <a:endParaRPr sz="2400">
              <a:latin typeface="Red Hat Text"/>
              <a:ea typeface="Red Hat Text"/>
              <a:cs typeface="Red Hat Text"/>
              <a:sym typeface="Red Hat Tex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grpSp>
        <p:nvGrpSpPr>
          <p:cNvPr id="280" name="Google Shape;280;g2cd43095647_0_45"/>
          <p:cNvGrpSpPr/>
          <p:nvPr/>
        </p:nvGrpSpPr>
        <p:grpSpPr>
          <a:xfrm>
            <a:off x="3981256" y="1168102"/>
            <a:ext cx="5162289" cy="3975410"/>
            <a:chOff x="3892013" y="961509"/>
            <a:chExt cx="5252100" cy="4182001"/>
          </a:xfrm>
        </p:grpSpPr>
        <p:pic>
          <p:nvPicPr>
            <p:cNvPr id="281" name="Google Shape;281;g2cd43095647_0_45"/>
            <p:cNvPicPr preferRelativeResize="0"/>
            <p:nvPr/>
          </p:nvPicPr>
          <p:blipFill>
            <a:blip r:embed="rId3">
              <a:alphaModFix/>
            </a:blip>
            <a:stretch>
              <a:fillRect/>
            </a:stretch>
          </p:blipFill>
          <p:spPr>
            <a:xfrm>
              <a:off x="3892131" y="961524"/>
              <a:ext cx="5251864" cy="4181987"/>
            </a:xfrm>
            <a:prstGeom prst="rect">
              <a:avLst/>
            </a:prstGeom>
            <a:noFill/>
            <a:ln>
              <a:noFill/>
            </a:ln>
          </p:spPr>
        </p:pic>
        <p:sp>
          <p:nvSpPr>
            <p:cNvPr id="282" name="Google Shape;282;g2cd43095647_0_45"/>
            <p:cNvSpPr/>
            <p:nvPr/>
          </p:nvSpPr>
          <p:spPr>
            <a:xfrm>
              <a:off x="3892013" y="961509"/>
              <a:ext cx="5252100" cy="4182000"/>
            </a:xfrm>
            <a:prstGeom prst="rect">
              <a:avLst/>
            </a:prstGeom>
            <a:solidFill>
              <a:srgbClr val="224E7F">
                <a:alpha val="572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grpSp>
      <p:sp>
        <p:nvSpPr>
          <p:cNvPr id="283" name="Google Shape;283;g2cd43095647_0_45"/>
          <p:cNvSpPr txBox="1"/>
          <p:nvPr/>
        </p:nvSpPr>
        <p:spPr>
          <a:xfrm>
            <a:off x="666750" y="380300"/>
            <a:ext cx="8382000" cy="787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24E7F"/>
              </a:buClr>
              <a:buSzPts val="4400"/>
              <a:buFont typeface="Avenir"/>
              <a:buNone/>
            </a:pPr>
            <a:r>
              <a:rPr b="1" lang="en" sz="4400">
                <a:solidFill>
                  <a:schemeClr val="lt1"/>
                </a:solidFill>
                <a:latin typeface="Red Hat Display"/>
                <a:ea typeface="Red Hat Display"/>
                <a:cs typeface="Red Hat Display"/>
                <a:sym typeface="Red Hat Display"/>
              </a:rPr>
              <a:t>Team Formation</a:t>
            </a:r>
            <a:endParaRPr b="1" sz="4400">
              <a:solidFill>
                <a:schemeClr val="lt1"/>
              </a:solidFill>
              <a:latin typeface="Red Hat Display"/>
              <a:ea typeface="Red Hat Display"/>
              <a:cs typeface="Red Hat Display"/>
              <a:sym typeface="Red Hat Display"/>
            </a:endParaRPr>
          </a:p>
        </p:txBody>
      </p:sp>
      <p:sp>
        <p:nvSpPr>
          <p:cNvPr id="284" name="Google Shape;284;g2cd43095647_0_45"/>
          <p:cNvSpPr txBox="1"/>
          <p:nvPr/>
        </p:nvSpPr>
        <p:spPr>
          <a:xfrm>
            <a:off x="666750" y="1314113"/>
            <a:ext cx="4351800" cy="3683400"/>
          </a:xfrm>
          <a:prstGeom prst="rect">
            <a:avLst/>
          </a:prstGeom>
          <a:noFill/>
          <a:ln>
            <a:noFill/>
          </a:ln>
        </p:spPr>
        <p:txBody>
          <a:bodyPr anchorCtr="0" anchor="t" bIns="45700" lIns="91425" spcFirstLastPara="1" rIns="91425" wrap="square" tIns="45700">
            <a:noAutofit/>
          </a:bodyPr>
          <a:lstStyle/>
          <a:p>
            <a:pPr indent="0" lvl="0" marL="0" rtl="0" algn="l">
              <a:lnSpc>
                <a:spcPct val="125000"/>
              </a:lnSpc>
              <a:spcBef>
                <a:spcPts val="1200"/>
              </a:spcBef>
              <a:spcAft>
                <a:spcPts val="0"/>
              </a:spcAft>
              <a:buNone/>
            </a:pPr>
            <a:r>
              <a:rPr b="1" lang="en" sz="2100">
                <a:solidFill>
                  <a:srgbClr val="FFFFFF"/>
                </a:solidFill>
                <a:latin typeface="Red Hat Text"/>
                <a:ea typeface="Red Hat Text"/>
                <a:cs typeface="Red Hat Text"/>
                <a:sym typeface="Red Hat Text"/>
              </a:rPr>
              <a:t>Structure - Equitable Teaming</a:t>
            </a:r>
            <a:endParaRPr b="1" sz="2100">
              <a:solidFill>
                <a:srgbClr val="FFFFFF"/>
              </a:solidFill>
              <a:latin typeface="Red Hat Text"/>
              <a:ea typeface="Red Hat Text"/>
              <a:cs typeface="Red Hat Text"/>
              <a:sym typeface="Red Hat Text"/>
            </a:endParaRPr>
          </a:p>
          <a:p>
            <a:pPr indent="-247650" lvl="1" marL="685800" rtl="0" algn="l">
              <a:lnSpc>
                <a:spcPct val="125000"/>
              </a:lnSpc>
              <a:spcBef>
                <a:spcPts val="0"/>
              </a:spcBef>
              <a:spcAft>
                <a:spcPts val="0"/>
              </a:spcAft>
              <a:buClr>
                <a:srgbClr val="FFFFFF"/>
              </a:buClr>
              <a:buSzPts val="2100"/>
              <a:buFont typeface="Red Hat Text"/>
              <a:buChar char="•"/>
            </a:pPr>
            <a:r>
              <a:rPr lang="en" sz="2100">
                <a:solidFill>
                  <a:srgbClr val="FFFFFF"/>
                </a:solidFill>
                <a:latin typeface="Red Hat Text"/>
                <a:ea typeface="Red Hat Text"/>
                <a:cs typeface="Red Hat Text"/>
                <a:sym typeface="Red Hat Text"/>
              </a:rPr>
              <a:t>Contribution Grading</a:t>
            </a:r>
            <a:endParaRPr sz="2100">
              <a:solidFill>
                <a:srgbClr val="FFFFFF"/>
              </a:solidFill>
              <a:latin typeface="Red Hat Text"/>
              <a:ea typeface="Red Hat Text"/>
              <a:cs typeface="Red Hat Text"/>
              <a:sym typeface="Red Hat Text"/>
            </a:endParaRPr>
          </a:p>
          <a:p>
            <a:pPr indent="-247650" lvl="1" marL="685800" rtl="0" algn="l">
              <a:lnSpc>
                <a:spcPct val="125000"/>
              </a:lnSpc>
              <a:spcBef>
                <a:spcPts val="0"/>
              </a:spcBef>
              <a:spcAft>
                <a:spcPts val="0"/>
              </a:spcAft>
              <a:buClr>
                <a:srgbClr val="FFFFFF"/>
              </a:buClr>
              <a:buSzPts val="2100"/>
              <a:buFont typeface="Red Hat Text"/>
              <a:buChar char="•"/>
            </a:pPr>
            <a:r>
              <a:rPr lang="en" sz="2100">
                <a:solidFill>
                  <a:srgbClr val="FFFFFF"/>
                </a:solidFill>
                <a:latin typeface="Red Hat Text"/>
                <a:ea typeface="Red Hat Text"/>
                <a:cs typeface="Red Hat Text"/>
                <a:sym typeface="Red Hat Text"/>
              </a:rPr>
              <a:t>Team Meeting Photos</a:t>
            </a:r>
            <a:endParaRPr sz="2100">
              <a:solidFill>
                <a:srgbClr val="FFFFFF"/>
              </a:solidFill>
              <a:latin typeface="Red Hat Text"/>
              <a:ea typeface="Red Hat Text"/>
              <a:cs typeface="Red Hat Text"/>
              <a:sym typeface="Red Hat Text"/>
            </a:endParaRPr>
          </a:p>
          <a:p>
            <a:pPr indent="-247650" lvl="1" marL="685800" rtl="0" algn="l">
              <a:lnSpc>
                <a:spcPct val="125000"/>
              </a:lnSpc>
              <a:spcBef>
                <a:spcPts val="0"/>
              </a:spcBef>
              <a:spcAft>
                <a:spcPts val="0"/>
              </a:spcAft>
              <a:buClr>
                <a:srgbClr val="FFFFFF"/>
              </a:buClr>
              <a:buSzPts val="2100"/>
              <a:buFont typeface="Red Hat Text"/>
              <a:buChar char="•"/>
            </a:pPr>
            <a:r>
              <a:rPr lang="en" sz="2100">
                <a:solidFill>
                  <a:srgbClr val="FFFFFF"/>
                </a:solidFill>
                <a:latin typeface="Red Hat Text"/>
                <a:ea typeface="Red Hat Text"/>
                <a:cs typeface="Red Hat Text"/>
                <a:sym typeface="Red Hat Text"/>
              </a:rPr>
              <a:t>Diversity of Perspectives</a:t>
            </a:r>
            <a:endParaRPr sz="2100">
              <a:solidFill>
                <a:srgbClr val="FFFFFF"/>
              </a:solidFill>
              <a:latin typeface="Red Hat Text"/>
              <a:ea typeface="Red Hat Text"/>
              <a:cs typeface="Red Hat Text"/>
              <a:sym typeface="Red Hat Text"/>
            </a:endParaRPr>
          </a:p>
          <a:p>
            <a:pPr indent="0" lvl="0" marL="0" rtl="0" algn="l">
              <a:lnSpc>
                <a:spcPct val="125000"/>
              </a:lnSpc>
              <a:spcBef>
                <a:spcPts val="0"/>
              </a:spcBef>
              <a:spcAft>
                <a:spcPts val="0"/>
              </a:spcAft>
              <a:buNone/>
            </a:pPr>
            <a:r>
              <a:t/>
            </a:r>
            <a:endParaRPr b="1" sz="2100">
              <a:solidFill>
                <a:srgbClr val="FFFFFF"/>
              </a:solidFill>
              <a:latin typeface="Red Hat Text"/>
              <a:ea typeface="Red Hat Text"/>
              <a:cs typeface="Red Hat Text"/>
              <a:sym typeface="Red Hat Text"/>
            </a:endParaRPr>
          </a:p>
          <a:p>
            <a:pPr indent="0" lvl="0" marL="0" rtl="0" algn="l">
              <a:lnSpc>
                <a:spcPct val="125000"/>
              </a:lnSpc>
              <a:spcBef>
                <a:spcPts val="0"/>
              </a:spcBef>
              <a:spcAft>
                <a:spcPts val="0"/>
              </a:spcAft>
              <a:buNone/>
            </a:pPr>
            <a:r>
              <a:rPr b="1" lang="en" sz="2100">
                <a:solidFill>
                  <a:srgbClr val="FFFFFF"/>
                </a:solidFill>
                <a:latin typeface="Red Hat Text"/>
                <a:ea typeface="Red Hat Text"/>
                <a:cs typeface="Red Hat Text"/>
                <a:sym typeface="Red Hat Text"/>
              </a:rPr>
              <a:t>Creation Inputs </a:t>
            </a:r>
            <a:endParaRPr b="1" sz="2100">
              <a:solidFill>
                <a:srgbClr val="FFFFFF"/>
              </a:solidFill>
              <a:latin typeface="Red Hat Text"/>
              <a:ea typeface="Red Hat Text"/>
              <a:cs typeface="Red Hat Text"/>
              <a:sym typeface="Red Hat Text"/>
            </a:endParaRPr>
          </a:p>
          <a:p>
            <a:pPr indent="-304800" lvl="0" marL="285750" rtl="0" algn="l">
              <a:lnSpc>
                <a:spcPct val="125000"/>
              </a:lnSpc>
              <a:spcBef>
                <a:spcPts val="0"/>
              </a:spcBef>
              <a:spcAft>
                <a:spcPts val="0"/>
              </a:spcAft>
              <a:buClr>
                <a:srgbClr val="FFFFFF"/>
              </a:buClr>
              <a:buSzPts val="2100"/>
              <a:buFont typeface="Red Hat Text"/>
              <a:buChar char="•"/>
            </a:pPr>
            <a:r>
              <a:rPr lang="en" sz="2100">
                <a:solidFill>
                  <a:srgbClr val="FFFFFF"/>
                </a:solidFill>
                <a:latin typeface="Red Hat Text"/>
                <a:ea typeface="Red Hat Text"/>
                <a:cs typeface="Red Hat Text"/>
                <a:sym typeface="Red Hat Text"/>
              </a:rPr>
              <a:t>Participant Project Preferences</a:t>
            </a:r>
            <a:endParaRPr sz="2100">
              <a:solidFill>
                <a:srgbClr val="FFFFFF"/>
              </a:solidFill>
              <a:latin typeface="Red Hat Text"/>
              <a:ea typeface="Red Hat Text"/>
              <a:cs typeface="Red Hat Text"/>
              <a:sym typeface="Red Hat Text"/>
            </a:endParaRPr>
          </a:p>
          <a:p>
            <a:pPr indent="-304800" lvl="0" marL="285750" rtl="0" algn="l">
              <a:lnSpc>
                <a:spcPct val="125000"/>
              </a:lnSpc>
              <a:spcBef>
                <a:spcPts val="0"/>
              </a:spcBef>
              <a:spcAft>
                <a:spcPts val="0"/>
              </a:spcAft>
              <a:buClr>
                <a:srgbClr val="FFFFFF"/>
              </a:buClr>
              <a:buSzPts val="2100"/>
              <a:buFont typeface="Red Hat Text"/>
              <a:buChar char="•"/>
            </a:pPr>
            <a:r>
              <a:rPr lang="en" sz="2100">
                <a:solidFill>
                  <a:srgbClr val="FFFFFF"/>
                </a:solidFill>
                <a:latin typeface="Red Hat Text"/>
                <a:ea typeface="Red Hat Text"/>
                <a:cs typeface="Red Hat Text"/>
                <a:sym typeface="Red Hat Text"/>
              </a:rPr>
              <a:t>Teammate Schedules</a:t>
            </a:r>
            <a:endParaRPr sz="2100">
              <a:solidFill>
                <a:srgbClr val="FFFFFF"/>
              </a:solidFill>
              <a:latin typeface="Red Hat Text"/>
              <a:ea typeface="Red Hat Text"/>
              <a:cs typeface="Red Hat Text"/>
              <a:sym typeface="Red Hat Tex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g2cd43095647_0_55"/>
          <p:cNvPicPr preferRelativeResize="0"/>
          <p:nvPr/>
        </p:nvPicPr>
        <p:blipFill>
          <a:blip r:embed="rId3">
            <a:alphaModFix/>
          </a:blip>
          <a:stretch>
            <a:fillRect/>
          </a:stretch>
        </p:blipFill>
        <p:spPr>
          <a:xfrm>
            <a:off x="6105625" y="440400"/>
            <a:ext cx="2830475" cy="4262701"/>
          </a:xfrm>
          <a:prstGeom prst="rect">
            <a:avLst/>
          </a:prstGeom>
          <a:noFill/>
          <a:ln>
            <a:noFill/>
          </a:ln>
        </p:spPr>
      </p:pic>
      <p:sp>
        <p:nvSpPr>
          <p:cNvPr id="290" name="Google Shape;290;g2cd43095647_0_55"/>
          <p:cNvSpPr txBox="1"/>
          <p:nvPr/>
        </p:nvSpPr>
        <p:spPr>
          <a:xfrm>
            <a:off x="677350" y="330538"/>
            <a:ext cx="8382000" cy="787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100"/>
              <a:buFont typeface="Arial"/>
              <a:buNone/>
            </a:pPr>
            <a:r>
              <a:rPr b="1" lang="en" sz="4400">
                <a:solidFill>
                  <a:schemeClr val="lt1"/>
                </a:solidFill>
                <a:latin typeface="Red Hat Display"/>
                <a:ea typeface="Red Hat Display"/>
                <a:cs typeface="Red Hat Display"/>
                <a:sym typeface="Red Hat Display"/>
              </a:rPr>
              <a:t>Clear Definitions</a:t>
            </a:r>
            <a:endParaRPr b="1" sz="4400">
              <a:solidFill>
                <a:schemeClr val="lt1"/>
              </a:solidFill>
              <a:latin typeface="Red Hat Display"/>
              <a:ea typeface="Red Hat Display"/>
              <a:cs typeface="Red Hat Display"/>
              <a:sym typeface="Red Hat Display"/>
            </a:endParaRPr>
          </a:p>
        </p:txBody>
      </p:sp>
      <p:sp>
        <p:nvSpPr>
          <p:cNvPr id="291" name="Google Shape;291;g2cd43095647_0_55"/>
          <p:cNvSpPr txBox="1"/>
          <p:nvPr/>
        </p:nvSpPr>
        <p:spPr>
          <a:xfrm>
            <a:off x="677350" y="1129563"/>
            <a:ext cx="5283300" cy="3683400"/>
          </a:xfrm>
          <a:prstGeom prst="rect">
            <a:avLst/>
          </a:prstGeom>
          <a:noFill/>
          <a:ln>
            <a:noFill/>
          </a:ln>
        </p:spPr>
        <p:txBody>
          <a:bodyPr anchorCtr="0" anchor="t" bIns="45700" lIns="91425" spcFirstLastPara="1" rIns="91425" wrap="square" tIns="45700">
            <a:noAutofit/>
          </a:bodyPr>
          <a:lstStyle/>
          <a:p>
            <a:pPr indent="0" lvl="0" marL="0" rtl="0" algn="l">
              <a:lnSpc>
                <a:spcPct val="125000"/>
              </a:lnSpc>
              <a:spcBef>
                <a:spcPts val="0"/>
              </a:spcBef>
              <a:spcAft>
                <a:spcPts val="0"/>
              </a:spcAft>
              <a:buNone/>
            </a:pPr>
            <a:r>
              <a:rPr b="1" lang="en" sz="2000">
                <a:solidFill>
                  <a:srgbClr val="FFFFFF"/>
                </a:solidFill>
                <a:latin typeface="Red Hat Text"/>
                <a:ea typeface="Red Hat Text"/>
                <a:cs typeface="Red Hat Text"/>
                <a:sym typeface="Red Hat Text"/>
              </a:rPr>
              <a:t>Communication Norms</a:t>
            </a:r>
            <a:endParaRPr b="1" sz="2000">
              <a:solidFill>
                <a:srgbClr val="FFFFFF"/>
              </a:solidFill>
              <a:latin typeface="Red Hat Text"/>
              <a:ea typeface="Red Hat Text"/>
              <a:cs typeface="Red Hat Text"/>
              <a:sym typeface="Red Hat Text"/>
            </a:endParaRPr>
          </a:p>
          <a:p>
            <a:pPr indent="-298450" lvl="0" marL="285750" rtl="0" algn="l">
              <a:lnSpc>
                <a:spcPct val="125000"/>
              </a:lnSpc>
              <a:spcBef>
                <a:spcPts val="0"/>
              </a:spcBef>
              <a:spcAft>
                <a:spcPts val="0"/>
              </a:spcAft>
              <a:buClr>
                <a:srgbClr val="FFFFFF"/>
              </a:buClr>
              <a:buSzPts val="2000"/>
              <a:buFont typeface="Red Hat Text"/>
              <a:buChar char="•"/>
            </a:pPr>
            <a:r>
              <a:rPr lang="en" sz="2000">
                <a:solidFill>
                  <a:srgbClr val="FFFFFF"/>
                </a:solidFill>
                <a:latin typeface="Red Hat Text"/>
                <a:ea typeface="Red Hat Text"/>
                <a:cs typeface="Red Hat Text"/>
                <a:sym typeface="Red Hat Text"/>
              </a:rPr>
              <a:t>Unified Channels</a:t>
            </a:r>
            <a:endParaRPr sz="2000">
              <a:solidFill>
                <a:srgbClr val="FFFFFF"/>
              </a:solidFill>
              <a:latin typeface="Red Hat Text"/>
              <a:ea typeface="Red Hat Text"/>
              <a:cs typeface="Red Hat Text"/>
              <a:sym typeface="Red Hat Text"/>
            </a:endParaRPr>
          </a:p>
          <a:p>
            <a:pPr indent="-298450" lvl="0" marL="285750" rtl="0" algn="l">
              <a:lnSpc>
                <a:spcPct val="125000"/>
              </a:lnSpc>
              <a:spcBef>
                <a:spcPts val="0"/>
              </a:spcBef>
              <a:spcAft>
                <a:spcPts val="0"/>
              </a:spcAft>
              <a:buClr>
                <a:srgbClr val="FFFFFF"/>
              </a:buClr>
              <a:buSzPts val="2000"/>
              <a:buFont typeface="Red Hat Text"/>
              <a:buChar char="•"/>
            </a:pPr>
            <a:r>
              <a:rPr lang="en" sz="2000">
                <a:solidFill>
                  <a:srgbClr val="FFFFFF"/>
                </a:solidFill>
                <a:latin typeface="Red Hat Text"/>
                <a:ea typeface="Red Hat Text"/>
                <a:cs typeface="Red Hat Text"/>
                <a:sym typeface="Red Hat Text"/>
              </a:rPr>
              <a:t>Response Time Expectation by Channel</a:t>
            </a:r>
            <a:endParaRPr sz="2000">
              <a:solidFill>
                <a:srgbClr val="FFFFFF"/>
              </a:solidFill>
              <a:latin typeface="Red Hat Text"/>
              <a:ea typeface="Red Hat Text"/>
              <a:cs typeface="Red Hat Text"/>
              <a:sym typeface="Red Hat Text"/>
            </a:endParaRPr>
          </a:p>
          <a:p>
            <a:pPr indent="-298450" lvl="0" marL="285750" rtl="0" algn="l">
              <a:lnSpc>
                <a:spcPct val="125000"/>
              </a:lnSpc>
              <a:spcBef>
                <a:spcPts val="0"/>
              </a:spcBef>
              <a:spcAft>
                <a:spcPts val="0"/>
              </a:spcAft>
              <a:buClr>
                <a:srgbClr val="FFFFFF"/>
              </a:buClr>
              <a:buSzPts val="2000"/>
              <a:buFont typeface="Red Hat Text"/>
              <a:buChar char="•"/>
            </a:pPr>
            <a:r>
              <a:rPr lang="en" sz="2000">
                <a:solidFill>
                  <a:srgbClr val="FFFFFF"/>
                </a:solidFill>
                <a:latin typeface="Red Hat Text"/>
                <a:ea typeface="Red Hat Text"/>
                <a:cs typeface="Red Hat Text"/>
                <a:sym typeface="Red Hat Text"/>
              </a:rPr>
              <a:t>Channel Content Types</a:t>
            </a:r>
            <a:endParaRPr sz="2000">
              <a:solidFill>
                <a:srgbClr val="FFFFFF"/>
              </a:solidFill>
              <a:latin typeface="Red Hat Text"/>
              <a:ea typeface="Red Hat Text"/>
              <a:cs typeface="Red Hat Text"/>
              <a:sym typeface="Red Hat Text"/>
            </a:endParaRPr>
          </a:p>
          <a:p>
            <a:pPr indent="0" lvl="0" marL="0" rtl="0" algn="l">
              <a:lnSpc>
                <a:spcPct val="125000"/>
              </a:lnSpc>
              <a:spcBef>
                <a:spcPts val="1000"/>
              </a:spcBef>
              <a:spcAft>
                <a:spcPts val="0"/>
              </a:spcAft>
              <a:buNone/>
            </a:pPr>
            <a:r>
              <a:rPr b="1" lang="en" sz="2000">
                <a:solidFill>
                  <a:srgbClr val="FFFFFF"/>
                </a:solidFill>
                <a:latin typeface="Red Hat Text"/>
                <a:ea typeface="Red Hat Text"/>
                <a:cs typeface="Red Hat Text"/>
                <a:sym typeface="Red Hat Text"/>
              </a:rPr>
              <a:t>Definition of Done</a:t>
            </a:r>
            <a:endParaRPr b="1" sz="2000">
              <a:solidFill>
                <a:srgbClr val="FFFFFF"/>
              </a:solidFill>
              <a:latin typeface="Red Hat Text"/>
              <a:ea typeface="Red Hat Text"/>
              <a:cs typeface="Red Hat Text"/>
              <a:sym typeface="Red Hat Text"/>
            </a:endParaRPr>
          </a:p>
          <a:p>
            <a:pPr indent="-298450" lvl="0" marL="285750" rtl="0" algn="l">
              <a:lnSpc>
                <a:spcPct val="125000"/>
              </a:lnSpc>
              <a:spcBef>
                <a:spcPts val="0"/>
              </a:spcBef>
              <a:spcAft>
                <a:spcPts val="0"/>
              </a:spcAft>
              <a:buClr>
                <a:srgbClr val="FFFFFF"/>
              </a:buClr>
              <a:buSzPts val="2000"/>
              <a:buFont typeface="Red Hat Text"/>
              <a:buChar char="•"/>
            </a:pPr>
            <a:r>
              <a:rPr lang="en" sz="2000">
                <a:solidFill>
                  <a:srgbClr val="FFFFFF"/>
                </a:solidFill>
                <a:latin typeface="Red Hat Text"/>
                <a:ea typeface="Red Hat Text"/>
                <a:cs typeface="Red Hat Text"/>
                <a:sym typeface="Red Hat Text"/>
              </a:rPr>
              <a:t>What does it mean when “Done”</a:t>
            </a:r>
            <a:endParaRPr sz="2000">
              <a:solidFill>
                <a:srgbClr val="FFFFFF"/>
              </a:solidFill>
              <a:latin typeface="Red Hat Text"/>
              <a:ea typeface="Red Hat Text"/>
              <a:cs typeface="Red Hat Text"/>
              <a:sym typeface="Red Hat Text"/>
            </a:endParaRPr>
          </a:p>
          <a:p>
            <a:pPr indent="0" lvl="0" marL="0" rtl="0" algn="l">
              <a:lnSpc>
                <a:spcPct val="125000"/>
              </a:lnSpc>
              <a:spcBef>
                <a:spcPts val="1000"/>
              </a:spcBef>
              <a:spcAft>
                <a:spcPts val="0"/>
              </a:spcAft>
              <a:buNone/>
            </a:pPr>
            <a:r>
              <a:rPr b="1" lang="en" sz="2000">
                <a:solidFill>
                  <a:srgbClr val="FFFFFF"/>
                </a:solidFill>
                <a:latin typeface="Red Hat Text"/>
                <a:ea typeface="Red Hat Text"/>
                <a:cs typeface="Red Hat Text"/>
                <a:sym typeface="Red Hat Text"/>
              </a:rPr>
              <a:t>Meetings</a:t>
            </a:r>
            <a:endParaRPr b="1" sz="2000">
              <a:solidFill>
                <a:srgbClr val="FFFFFF"/>
              </a:solidFill>
              <a:latin typeface="Red Hat Text"/>
              <a:ea typeface="Red Hat Text"/>
              <a:cs typeface="Red Hat Text"/>
              <a:sym typeface="Red Hat Text"/>
            </a:endParaRPr>
          </a:p>
          <a:p>
            <a:pPr indent="-298450" lvl="0" marL="285750" rtl="0" algn="l">
              <a:lnSpc>
                <a:spcPct val="125000"/>
              </a:lnSpc>
              <a:spcBef>
                <a:spcPts val="0"/>
              </a:spcBef>
              <a:spcAft>
                <a:spcPts val="0"/>
              </a:spcAft>
              <a:buClr>
                <a:srgbClr val="FFFFFF"/>
              </a:buClr>
              <a:buSzPts val="2000"/>
              <a:buFont typeface="Red Hat Text"/>
              <a:buChar char="•"/>
            </a:pPr>
            <a:r>
              <a:rPr lang="en" sz="2000">
                <a:solidFill>
                  <a:srgbClr val="FFFFFF"/>
                </a:solidFill>
                <a:latin typeface="Red Hat Text"/>
                <a:ea typeface="Red Hat Text"/>
                <a:cs typeface="Red Hat Text"/>
                <a:sym typeface="Red Hat Text"/>
              </a:rPr>
              <a:t>Agendas</a:t>
            </a:r>
            <a:endParaRPr sz="2000">
              <a:solidFill>
                <a:srgbClr val="FFFFFF"/>
              </a:solidFill>
              <a:latin typeface="Red Hat Text"/>
              <a:ea typeface="Red Hat Text"/>
              <a:cs typeface="Red Hat Text"/>
              <a:sym typeface="Red Hat Text"/>
            </a:endParaRPr>
          </a:p>
          <a:p>
            <a:pPr indent="-298450" lvl="0" marL="285750" rtl="0" algn="l">
              <a:lnSpc>
                <a:spcPct val="125000"/>
              </a:lnSpc>
              <a:spcBef>
                <a:spcPts val="0"/>
              </a:spcBef>
              <a:spcAft>
                <a:spcPts val="0"/>
              </a:spcAft>
              <a:buClr>
                <a:srgbClr val="FFFFFF"/>
              </a:buClr>
              <a:buSzPts val="2000"/>
              <a:buFont typeface="Red Hat Text"/>
              <a:buChar char="•"/>
            </a:pPr>
            <a:r>
              <a:rPr lang="en" sz="2000">
                <a:solidFill>
                  <a:srgbClr val="FFFFFF"/>
                </a:solidFill>
                <a:latin typeface="Red Hat Text"/>
                <a:ea typeface="Red Hat Text"/>
                <a:cs typeface="Red Hat Text"/>
                <a:sym typeface="Red Hat Text"/>
              </a:rPr>
              <a:t>Attendance Expectation / Notice</a:t>
            </a:r>
            <a:endParaRPr sz="2000">
              <a:solidFill>
                <a:srgbClr val="FFFFFF"/>
              </a:solidFill>
              <a:latin typeface="Red Hat Text"/>
              <a:ea typeface="Red Hat Text"/>
              <a:cs typeface="Red Hat Text"/>
              <a:sym typeface="Red Hat Text"/>
            </a:endParaRPr>
          </a:p>
          <a:p>
            <a:pPr indent="0" lvl="0" marL="0" rtl="0" algn="l">
              <a:lnSpc>
                <a:spcPct val="125000"/>
              </a:lnSpc>
              <a:spcBef>
                <a:spcPts val="0"/>
              </a:spcBef>
              <a:spcAft>
                <a:spcPts val="0"/>
              </a:spcAft>
              <a:buNone/>
            </a:pPr>
            <a:r>
              <a:t/>
            </a:r>
            <a:endParaRPr b="1" sz="2100">
              <a:solidFill>
                <a:srgbClr val="FFFFFF"/>
              </a:solidFill>
              <a:latin typeface="Red Hat Text"/>
              <a:ea typeface="Red Hat Text"/>
              <a:cs typeface="Red Hat Text"/>
              <a:sym typeface="Red Hat Tex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g2cd43095647_0_65"/>
          <p:cNvPicPr preferRelativeResize="0"/>
          <p:nvPr/>
        </p:nvPicPr>
        <p:blipFill rotWithShape="1">
          <a:blip r:embed="rId3">
            <a:alphaModFix/>
          </a:blip>
          <a:srcRect b="0" l="8333" r="8333" t="0"/>
          <a:stretch/>
        </p:blipFill>
        <p:spPr>
          <a:xfrm>
            <a:off x="3994101" y="1178259"/>
            <a:ext cx="5149450" cy="3965240"/>
          </a:xfrm>
          <a:prstGeom prst="rect">
            <a:avLst/>
          </a:prstGeom>
          <a:noFill/>
          <a:ln>
            <a:noFill/>
          </a:ln>
        </p:spPr>
      </p:pic>
      <p:sp>
        <p:nvSpPr>
          <p:cNvPr id="297" name="Google Shape;297;g2cd43095647_0_65"/>
          <p:cNvSpPr txBox="1"/>
          <p:nvPr/>
        </p:nvSpPr>
        <p:spPr>
          <a:xfrm>
            <a:off x="666750" y="380300"/>
            <a:ext cx="8382000" cy="787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4400">
                <a:solidFill>
                  <a:schemeClr val="lt1"/>
                </a:solidFill>
                <a:latin typeface="Red Hat Display"/>
                <a:ea typeface="Red Hat Display"/>
                <a:cs typeface="Red Hat Display"/>
                <a:sym typeface="Red Hat Display"/>
              </a:rPr>
              <a:t>Scheduled Feedback</a:t>
            </a:r>
            <a:endParaRPr b="1" sz="4400">
              <a:solidFill>
                <a:schemeClr val="lt1"/>
              </a:solidFill>
              <a:latin typeface="Red Hat Display"/>
              <a:ea typeface="Red Hat Display"/>
              <a:cs typeface="Red Hat Display"/>
              <a:sym typeface="Red Hat Display"/>
            </a:endParaRPr>
          </a:p>
        </p:txBody>
      </p:sp>
      <p:sp>
        <p:nvSpPr>
          <p:cNvPr id="298" name="Google Shape;298;g2cd43095647_0_65"/>
          <p:cNvSpPr/>
          <p:nvPr/>
        </p:nvSpPr>
        <p:spPr>
          <a:xfrm>
            <a:off x="3994100" y="1178250"/>
            <a:ext cx="5149500" cy="3965400"/>
          </a:xfrm>
          <a:prstGeom prst="rect">
            <a:avLst/>
          </a:prstGeom>
          <a:solidFill>
            <a:srgbClr val="224E7F">
              <a:alpha val="572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sp>
        <p:nvSpPr>
          <p:cNvPr id="299" name="Google Shape;299;g2cd43095647_0_65"/>
          <p:cNvSpPr txBox="1"/>
          <p:nvPr/>
        </p:nvSpPr>
        <p:spPr>
          <a:xfrm>
            <a:off x="666750" y="1673773"/>
            <a:ext cx="4351800" cy="2974200"/>
          </a:xfrm>
          <a:prstGeom prst="rect">
            <a:avLst/>
          </a:prstGeom>
          <a:noFill/>
          <a:ln>
            <a:noFill/>
          </a:ln>
        </p:spPr>
        <p:txBody>
          <a:bodyPr anchorCtr="0" anchor="t" bIns="45700" lIns="91425" spcFirstLastPara="1" rIns="91425" wrap="square" tIns="45700">
            <a:noAutofit/>
          </a:bodyPr>
          <a:lstStyle/>
          <a:p>
            <a:pPr indent="0" lvl="0" marL="0" rtl="0" algn="l">
              <a:lnSpc>
                <a:spcPct val="125000"/>
              </a:lnSpc>
              <a:spcBef>
                <a:spcPts val="1200"/>
              </a:spcBef>
              <a:spcAft>
                <a:spcPts val="0"/>
              </a:spcAft>
              <a:buNone/>
            </a:pPr>
            <a:r>
              <a:rPr b="1" lang="en" sz="2600">
                <a:solidFill>
                  <a:schemeClr val="lt1"/>
                </a:solidFill>
                <a:latin typeface="Red Hat Text"/>
                <a:ea typeface="Red Hat Text"/>
                <a:cs typeface="Red Hat Text"/>
                <a:sym typeface="Red Hat Text"/>
              </a:rPr>
              <a:t>Multiple Times a Semester</a:t>
            </a:r>
            <a:endParaRPr b="1" sz="2600">
              <a:solidFill>
                <a:schemeClr val="lt1"/>
              </a:solidFill>
              <a:latin typeface="Red Hat Text"/>
              <a:ea typeface="Red Hat Text"/>
              <a:cs typeface="Red Hat Text"/>
              <a:sym typeface="Red Hat Text"/>
            </a:endParaRPr>
          </a:p>
          <a:p>
            <a:pPr indent="0" lvl="0" marL="0" rtl="0" algn="l">
              <a:lnSpc>
                <a:spcPct val="125000"/>
              </a:lnSpc>
              <a:spcBef>
                <a:spcPts val="1200"/>
              </a:spcBef>
              <a:spcAft>
                <a:spcPts val="0"/>
              </a:spcAft>
              <a:buNone/>
            </a:pPr>
            <a:r>
              <a:rPr b="1" lang="en" sz="2600">
                <a:solidFill>
                  <a:schemeClr val="lt1"/>
                </a:solidFill>
                <a:latin typeface="Red Hat Text"/>
                <a:ea typeface="Red Hat Text"/>
                <a:cs typeface="Red Hat Text"/>
                <a:sym typeface="Red Hat Text"/>
              </a:rPr>
              <a:t>Grading Impact</a:t>
            </a:r>
            <a:endParaRPr b="1" sz="2600">
              <a:solidFill>
                <a:schemeClr val="lt1"/>
              </a:solidFill>
              <a:latin typeface="Red Hat Text"/>
              <a:ea typeface="Red Hat Text"/>
              <a:cs typeface="Red Hat Text"/>
              <a:sym typeface="Red Hat Text"/>
            </a:endParaRPr>
          </a:p>
          <a:p>
            <a:pPr indent="0" lvl="0" marL="0" rtl="0" algn="l">
              <a:lnSpc>
                <a:spcPct val="125000"/>
              </a:lnSpc>
              <a:spcBef>
                <a:spcPts val="1200"/>
              </a:spcBef>
              <a:spcAft>
                <a:spcPts val="0"/>
              </a:spcAft>
              <a:buNone/>
            </a:pPr>
            <a:r>
              <a:rPr b="1" lang="en" sz="2600">
                <a:solidFill>
                  <a:schemeClr val="lt1"/>
                </a:solidFill>
                <a:latin typeface="Red Hat Text"/>
                <a:ea typeface="Red Hat Text"/>
                <a:cs typeface="Red Hat Text"/>
                <a:sym typeface="Red Hat Text"/>
              </a:rPr>
              <a:t>360 Style</a:t>
            </a:r>
            <a:endParaRPr b="1" sz="2600">
              <a:solidFill>
                <a:schemeClr val="lt1"/>
              </a:solidFill>
              <a:latin typeface="Red Hat Text"/>
              <a:ea typeface="Red Hat Text"/>
              <a:cs typeface="Red Hat Text"/>
              <a:sym typeface="Red Hat Text"/>
            </a:endParaRPr>
          </a:p>
          <a:p>
            <a:pPr indent="0" lvl="0" marL="0" rtl="0" algn="l">
              <a:lnSpc>
                <a:spcPct val="125000"/>
              </a:lnSpc>
              <a:spcBef>
                <a:spcPts val="1200"/>
              </a:spcBef>
              <a:spcAft>
                <a:spcPts val="0"/>
              </a:spcAft>
              <a:buNone/>
            </a:pPr>
            <a:r>
              <a:rPr b="1" lang="en" sz="2600">
                <a:solidFill>
                  <a:schemeClr val="lt1"/>
                </a:solidFill>
                <a:latin typeface="Red Hat Text"/>
                <a:ea typeface="Red Hat Text"/>
                <a:cs typeface="Red Hat Text"/>
                <a:sym typeface="Red Hat Text"/>
              </a:rPr>
              <a:t>Retrospectives</a:t>
            </a:r>
            <a:endParaRPr b="1" sz="1600">
              <a:solidFill>
                <a:srgbClr val="FFFFFF"/>
              </a:solidFill>
              <a:latin typeface="Red Hat Text"/>
              <a:ea typeface="Red Hat Text"/>
              <a:cs typeface="Red Hat Text"/>
              <a:sym typeface="Red Hat Tex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2cd43095647_0_76"/>
          <p:cNvSpPr txBox="1"/>
          <p:nvPr/>
        </p:nvSpPr>
        <p:spPr>
          <a:xfrm>
            <a:off x="645600" y="695000"/>
            <a:ext cx="8382000" cy="787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4400">
                <a:solidFill>
                  <a:schemeClr val="lt1"/>
                </a:solidFill>
                <a:latin typeface="Red Hat Display"/>
                <a:ea typeface="Red Hat Display"/>
                <a:cs typeface="Red Hat Display"/>
                <a:sym typeface="Red Hat Display"/>
              </a:rPr>
              <a:t>Attributions</a:t>
            </a:r>
            <a:endParaRPr b="1" sz="4400">
              <a:solidFill>
                <a:schemeClr val="lt1"/>
              </a:solidFill>
              <a:latin typeface="Red Hat Display"/>
              <a:ea typeface="Red Hat Display"/>
              <a:cs typeface="Red Hat Display"/>
              <a:sym typeface="Red Hat Display"/>
            </a:endParaRPr>
          </a:p>
        </p:txBody>
      </p:sp>
      <p:sp>
        <p:nvSpPr>
          <p:cNvPr id="305" name="Google Shape;305;g2cd43095647_0_76"/>
          <p:cNvSpPr txBox="1"/>
          <p:nvPr/>
        </p:nvSpPr>
        <p:spPr>
          <a:xfrm>
            <a:off x="645600" y="1482800"/>
            <a:ext cx="7844400" cy="2437200"/>
          </a:xfrm>
          <a:prstGeom prst="rect">
            <a:avLst/>
          </a:prstGeom>
          <a:noFill/>
          <a:ln>
            <a:noFill/>
          </a:ln>
        </p:spPr>
        <p:txBody>
          <a:bodyPr anchorCtr="0" anchor="t" bIns="45700" lIns="91425" spcFirstLastPara="1" rIns="91425" wrap="square" tIns="45700">
            <a:normAutofit/>
          </a:bodyPr>
          <a:lstStyle/>
          <a:p>
            <a:pPr indent="-342900" lvl="0" marL="457200" rtl="0" algn="l">
              <a:spcBef>
                <a:spcPts val="1000"/>
              </a:spcBef>
              <a:spcAft>
                <a:spcPts val="0"/>
              </a:spcAft>
              <a:buClr>
                <a:schemeClr val="lt1"/>
              </a:buClr>
              <a:buSzPts val="1800"/>
              <a:buFont typeface="Red Hat Display"/>
              <a:buChar char="●"/>
            </a:pPr>
            <a:r>
              <a:rPr lang="en" sz="1800">
                <a:solidFill>
                  <a:schemeClr val="lt1"/>
                </a:solidFill>
                <a:latin typeface="Red Hat Display"/>
                <a:ea typeface="Red Hat Display"/>
                <a:cs typeface="Red Hat Display"/>
                <a:sym typeface="Red Hat Display"/>
              </a:rPr>
              <a:t>"Transit Trivia Night" flickr photo by </a:t>
            </a:r>
            <a:r>
              <a:rPr lang="en" sz="1800" u="sng">
                <a:solidFill>
                  <a:schemeClr val="lt1"/>
                </a:solidFill>
                <a:latin typeface="Red Hat Display"/>
                <a:ea typeface="Red Hat Display"/>
                <a:cs typeface="Red Hat Display"/>
                <a:sym typeface="Red Hat Display"/>
                <a:hlinkClick r:id="rId3">
                  <a:extLst>
                    <a:ext uri="{A12FA001-AC4F-418D-AE19-62706E023703}">
                      <ahyp:hlinkClr val="tx"/>
                    </a:ext>
                  </a:extLst>
                </a:hlinkClick>
              </a:rPr>
              <a:t>MTAPhotos</a:t>
            </a:r>
            <a:r>
              <a:rPr lang="en" sz="1800">
                <a:solidFill>
                  <a:schemeClr val="lt1"/>
                </a:solidFill>
                <a:latin typeface="Red Hat Display"/>
                <a:ea typeface="Red Hat Display"/>
                <a:cs typeface="Red Hat Display"/>
                <a:sym typeface="Red Hat Display"/>
              </a:rPr>
              <a:t> shared under a Creative Commons (BY) license</a:t>
            </a:r>
            <a:endParaRPr sz="1800">
              <a:solidFill>
                <a:schemeClr val="lt1"/>
              </a:solidFill>
              <a:latin typeface="Red Hat Display"/>
              <a:ea typeface="Red Hat Display"/>
              <a:cs typeface="Red Hat Display"/>
              <a:sym typeface="Red Hat Display"/>
            </a:endParaRPr>
          </a:p>
          <a:p>
            <a:pPr indent="-342900" lvl="0" marL="457200" rtl="0" algn="l">
              <a:spcBef>
                <a:spcPts val="1000"/>
              </a:spcBef>
              <a:spcAft>
                <a:spcPts val="0"/>
              </a:spcAft>
              <a:buClr>
                <a:schemeClr val="lt1"/>
              </a:buClr>
              <a:buSzPts val="1800"/>
              <a:buFont typeface="Red Hat Display"/>
              <a:buChar char="●"/>
            </a:pPr>
            <a:r>
              <a:rPr lang="en" sz="1800">
                <a:solidFill>
                  <a:schemeClr val="lt1"/>
                </a:solidFill>
                <a:latin typeface="Red Hat Display"/>
                <a:ea typeface="Red Hat Display"/>
                <a:cs typeface="Red Hat Display"/>
                <a:sym typeface="Red Hat Display"/>
              </a:rPr>
              <a:t>“A lazy Sunday afternoon knitting”  by</a:t>
            </a:r>
            <a:r>
              <a:rPr lang="en" sz="1800">
                <a:solidFill>
                  <a:schemeClr val="lt1"/>
                </a:solidFill>
                <a:uFill>
                  <a:noFill/>
                </a:uFill>
                <a:latin typeface="Red Hat Display"/>
                <a:ea typeface="Red Hat Display"/>
                <a:cs typeface="Red Hat Display"/>
                <a:sym typeface="Red Hat Display"/>
                <a:hlinkClick r:id="rId4">
                  <a:extLst>
                    <a:ext uri="{A12FA001-AC4F-418D-AE19-62706E023703}">
                      <ahyp:hlinkClr val="tx"/>
                    </a:ext>
                  </a:extLst>
                </a:hlinkClick>
              </a:rPr>
              <a:t> </a:t>
            </a:r>
            <a:r>
              <a:rPr lang="en" sz="1800" u="sng">
                <a:solidFill>
                  <a:schemeClr val="lt1"/>
                </a:solidFill>
                <a:latin typeface="Red Hat Display"/>
                <a:ea typeface="Red Hat Display"/>
                <a:cs typeface="Red Hat Display"/>
                <a:sym typeface="Red Hat Display"/>
                <a:hlinkClick r:id="rId5">
                  <a:extLst>
                    <a:ext uri="{A12FA001-AC4F-418D-AE19-62706E023703}">
                      <ahyp:hlinkClr val="tx"/>
                    </a:ext>
                  </a:extLst>
                </a:hlinkClick>
              </a:rPr>
              <a:t>Rebecca Grant</a:t>
            </a:r>
            <a:r>
              <a:rPr lang="en" sz="1800">
                <a:solidFill>
                  <a:schemeClr val="lt1"/>
                </a:solidFill>
                <a:latin typeface="Red Hat Display"/>
                <a:ea typeface="Red Hat Display"/>
                <a:cs typeface="Red Hat Display"/>
                <a:sym typeface="Red Hat Display"/>
              </a:rPr>
              <a:t> on</a:t>
            </a:r>
            <a:r>
              <a:rPr lang="en" sz="1800">
                <a:solidFill>
                  <a:schemeClr val="lt1"/>
                </a:solidFill>
                <a:uFill>
                  <a:noFill/>
                </a:uFill>
                <a:latin typeface="Red Hat Display"/>
                <a:ea typeface="Red Hat Display"/>
                <a:cs typeface="Red Hat Display"/>
                <a:sym typeface="Red Hat Display"/>
                <a:hlinkClick r:id="rId6">
                  <a:extLst>
                    <a:ext uri="{A12FA001-AC4F-418D-AE19-62706E023703}">
                      <ahyp:hlinkClr val="tx"/>
                    </a:ext>
                  </a:extLst>
                </a:hlinkClick>
              </a:rPr>
              <a:t> </a:t>
            </a:r>
            <a:r>
              <a:rPr lang="en" sz="1800" u="sng">
                <a:solidFill>
                  <a:schemeClr val="lt1"/>
                </a:solidFill>
                <a:latin typeface="Red Hat Display"/>
                <a:ea typeface="Red Hat Display"/>
                <a:cs typeface="Red Hat Display"/>
                <a:sym typeface="Red Hat Display"/>
                <a:hlinkClick r:id="rId7">
                  <a:extLst>
                    <a:ext uri="{A12FA001-AC4F-418D-AE19-62706E023703}">
                      <ahyp:hlinkClr val="tx"/>
                    </a:ext>
                  </a:extLst>
                </a:hlinkClick>
              </a:rPr>
              <a:t>Unsplash</a:t>
            </a:r>
            <a:endParaRPr sz="1800">
              <a:solidFill>
                <a:schemeClr val="lt1"/>
              </a:solidFill>
              <a:latin typeface="Red Hat Display"/>
              <a:ea typeface="Red Hat Display"/>
              <a:cs typeface="Red Hat Display"/>
              <a:sym typeface="Red Hat Display"/>
            </a:endParaRPr>
          </a:p>
          <a:p>
            <a:pPr indent="-342900" lvl="0" marL="457200" rtl="0" algn="l">
              <a:spcBef>
                <a:spcPts val="1000"/>
              </a:spcBef>
              <a:spcAft>
                <a:spcPts val="0"/>
              </a:spcAft>
              <a:buClr>
                <a:schemeClr val="lt1"/>
              </a:buClr>
              <a:buSzPts val="1800"/>
              <a:buFont typeface="Red Hat Display"/>
              <a:buChar char="●"/>
            </a:pPr>
            <a:r>
              <a:rPr lang="en" sz="1800">
                <a:solidFill>
                  <a:schemeClr val="lt1"/>
                </a:solidFill>
                <a:latin typeface="Red Hat Display"/>
                <a:ea typeface="Red Hat Display"/>
                <a:cs typeface="Red Hat Display"/>
                <a:sym typeface="Red Hat Display"/>
              </a:rPr>
              <a:t>New York Times Strands</a:t>
            </a:r>
            <a:endParaRPr sz="1800">
              <a:solidFill>
                <a:schemeClr val="lt1"/>
              </a:solidFill>
              <a:latin typeface="Red Hat Display"/>
              <a:ea typeface="Red Hat Display"/>
              <a:cs typeface="Red Hat Display"/>
              <a:sym typeface="Red Hat Display"/>
            </a:endParaRPr>
          </a:p>
          <a:p>
            <a:pPr indent="-342900" lvl="0" marL="457200" rtl="0" algn="l">
              <a:spcBef>
                <a:spcPts val="1000"/>
              </a:spcBef>
              <a:spcAft>
                <a:spcPts val="1000"/>
              </a:spcAft>
              <a:buClr>
                <a:schemeClr val="lt1"/>
              </a:buClr>
              <a:buSzPts val="1800"/>
              <a:buFont typeface="Red Hat Display"/>
              <a:buChar char="●"/>
            </a:pPr>
            <a:r>
              <a:rPr lang="en" sz="1800">
                <a:solidFill>
                  <a:schemeClr val="lt1"/>
                </a:solidFill>
                <a:latin typeface="Red Hat Display"/>
                <a:ea typeface="Red Hat Display"/>
                <a:cs typeface="Red Hat Display"/>
                <a:sym typeface="Red Hat Display"/>
              </a:rPr>
              <a:t>"Infinite loop" flickr photo by </a:t>
            </a:r>
            <a:r>
              <a:rPr lang="en" sz="1800" u="sng">
                <a:solidFill>
                  <a:schemeClr val="lt1"/>
                </a:solidFill>
                <a:latin typeface="Red Hat Display"/>
                <a:ea typeface="Red Hat Display"/>
                <a:cs typeface="Red Hat Display"/>
                <a:sym typeface="Red Hat Display"/>
                <a:hlinkClick r:id="rId8">
                  <a:extLst>
                    <a:ext uri="{A12FA001-AC4F-418D-AE19-62706E023703}">
                      <ahyp:hlinkClr val="tx"/>
                    </a:ext>
                  </a:extLst>
                </a:hlinkClick>
              </a:rPr>
              <a:t>kurafire</a:t>
            </a:r>
            <a:r>
              <a:rPr lang="en" sz="1800">
                <a:solidFill>
                  <a:schemeClr val="lt1"/>
                </a:solidFill>
                <a:latin typeface="Red Hat Display"/>
                <a:ea typeface="Red Hat Display"/>
                <a:cs typeface="Red Hat Display"/>
                <a:sym typeface="Red Hat Display"/>
              </a:rPr>
              <a:t> shared under a Creative Commons (BY-NC) license</a:t>
            </a:r>
            <a:endParaRPr sz="1800">
              <a:solidFill>
                <a:schemeClr val="lt1"/>
              </a:solidFill>
              <a:latin typeface="Red Hat Display"/>
              <a:ea typeface="Red Hat Display"/>
              <a:cs typeface="Red Hat Display"/>
              <a:sym typeface="Red Hat Displa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292dcbba24e_0_49"/>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2cd43095647_0_19"/>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2cd43095647_0_19"/>
          <p:cNvSpPr txBox="1"/>
          <p:nvPr/>
        </p:nvSpPr>
        <p:spPr>
          <a:xfrm>
            <a:off x="3656375" y="1443525"/>
            <a:ext cx="4583700" cy="13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000"/>
              <a:buFont typeface="Arial"/>
              <a:buNone/>
            </a:pPr>
            <a:r>
              <a:rPr b="1" lang="en" sz="2000">
                <a:solidFill>
                  <a:schemeClr val="lt1"/>
                </a:solidFill>
                <a:latin typeface="Lato"/>
                <a:ea typeface="Lato"/>
                <a:cs typeface="Lato"/>
                <a:sym typeface="Lato"/>
              </a:rPr>
              <a:t>Sean Kealy</a:t>
            </a:r>
            <a:endParaRPr b="1"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Clinical Associate Professor</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Law</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School of Law</a:t>
            </a:r>
            <a:endParaRPr sz="2000">
              <a:solidFill>
                <a:schemeClr val="lt1"/>
              </a:solidFill>
              <a:latin typeface="Lato"/>
              <a:ea typeface="Lato"/>
              <a:cs typeface="Lato"/>
              <a:sym typeface="Lato"/>
            </a:endParaRPr>
          </a:p>
        </p:txBody>
      </p:sp>
      <p:sp>
        <p:nvSpPr>
          <p:cNvPr id="317" name="Google Shape;317;g2cd43095647_0_19"/>
          <p:cNvSpPr txBox="1"/>
          <p:nvPr/>
        </p:nvSpPr>
        <p:spPr>
          <a:xfrm>
            <a:off x="3656375" y="3212625"/>
            <a:ext cx="4583700" cy="51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2000">
                <a:solidFill>
                  <a:schemeClr val="lt1"/>
                </a:solidFill>
                <a:latin typeface="Lato"/>
                <a:ea typeface="Lato"/>
                <a:cs typeface="Lato"/>
                <a:sym typeface="Lato"/>
              </a:rPr>
              <a:t>EL in Law: Rubrics  &amp; Mock Hearings</a:t>
            </a:r>
            <a:endParaRPr sz="1800">
              <a:solidFill>
                <a:schemeClr val="lt1"/>
              </a:solidFill>
            </a:endParaRPr>
          </a:p>
        </p:txBody>
      </p:sp>
      <p:pic>
        <p:nvPicPr>
          <p:cNvPr id="318" name="Google Shape;318;g2cd43095647_0_19"/>
          <p:cNvPicPr preferRelativeResize="0"/>
          <p:nvPr/>
        </p:nvPicPr>
        <p:blipFill>
          <a:blip r:embed="rId3">
            <a:alphaModFix/>
          </a:blip>
          <a:stretch>
            <a:fillRect/>
          </a:stretch>
        </p:blipFill>
        <p:spPr>
          <a:xfrm>
            <a:off x="1182225" y="1443525"/>
            <a:ext cx="2286000" cy="2286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g1f7b65953ce_0_37"/>
          <p:cNvSpPr txBox="1"/>
          <p:nvPr/>
        </p:nvSpPr>
        <p:spPr>
          <a:xfrm>
            <a:off x="785700" y="523700"/>
            <a:ext cx="7572600" cy="1313400"/>
          </a:xfrm>
          <a:prstGeom prst="rect">
            <a:avLst/>
          </a:prstGeom>
          <a:noFill/>
          <a:ln>
            <a:noFill/>
          </a:ln>
        </p:spPr>
        <p:txBody>
          <a:bodyPr anchorCtr="0" anchor="ctr" bIns="50800" lIns="50800" spcFirstLastPara="1" rIns="50800" wrap="square" tIns="50800">
            <a:normAutofit/>
          </a:bodyPr>
          <a:lstStyle/>
          <a:p>
            <a:pPr indent="0" lvl="0" marL="0" rtl="0" algn="ctr">
              <a:lnSpc>
                <a:spcPct val="80000"/>
              </a:lnSpc>
              <a:spcBef>
                <a:spcPts val="0"/>
              </a:spcBef>
              <a:spcAft>
                <a:spcPts val="0"/>
              </a:spcAft>
              <a:buNone/>
            </a:pPr>
            <a:r>
              <a:rPr b="1" lang="en" sz="3000">
                <a:solidFill>
                  <a:srgbClr val="E22146"/>
                </a:solidFill>
                <a:latin typeface="Century Schoolbook"/>
                <a:ea typeface="Century Schoolbook"/>
                <a:cs typeface="Century Schoolbook"/>
                <a:sym typeface="Century Schoolbook"/>
              </a:rPr>
              <a:t>Boston University School of Law</a:t>
            </a:r>
            <a:endParaRPr sz="3000"/>
          </a:p>
          <a:p>
            <a:pPr indent="0" lvl="0" marL="0" rtl="0" algn="ctr">
              <a:lnSpc>
                <a:spcPct val="80000"/>
              </a:lnSpc>
              <a:spcBef>
                <a:spcPts val="0"/>
              </a:spcBef>
              <a:spcAft>
                <a:spcPts val="0"/>
              </a:spcAft>
              <a:buNone/>
            </a:pPr>
            <a:r>
              <a:t/>
            </a:r>
            <a:endParaRPr b="1" sz="3000">
              <a:solidFill>
                <a:srgbClr val="E22146"/>
              </a:solidFill>
              <a:latin typeface="Century Schoolbook"/>
              <a:ea typeface="Century Schoolbook"/>
              <a:cs typeface="Century Schoolbook"/>
              <a:sym typeface="Century Schoolbook"/>
            </a:endParaRPr>
          </a:p>
          <a:p>
            <a:pPr indent="0" lvl="0" marL="0" rtl="0" algn="ctr">
              <a:lnSpc>
                <a:spcPct val="80000"/>
              </a:lnSpc>
              <a:spcBef>
                <a:spcPts val="0"/>
              </a:spcBef>
              <a:spcAft>
                <a:spcPts val="0"/>
              </a:spcAft>
              <a:buNone/>
            </a:pPr>
            <a:r>
              <a:rPr b="1" lang="en" sz="3000">
                <a:solidFill>
                  <a:schemeClr val="lt1"/>
                </a:solidFill>
                <a:latin typeface="Century Schoolbook"/>
                <a:ea typeface="Century Schoolbook"/>
                <a:cs typeface="Century Schoolbook"/>
                <a:sym typeface="Century Schoolbook"/>
              </a:rPr>
              <a:t>Legislative Policy &amp; Drafting Clinic</a:t>
            </a:r>
            <a:endParaRPr sz="3000">
              <a:solidFill>
                <a:schemeClr val="lt1"/>
              </a:solidFill>
            </a:endParaRPr>
          </a:p>
        </p:txBody>
      </p:sp>
      <p:pic>
        <p:nvPicPr>
          <p:cNvPr descr="Dome.jpg" id="324" name="Google Shape;324;g1f7b65953ce_0_37"/>
          <p:cNvPicPr preferRelativeResize="0"/>
          <p:nvPr/>
        </p:nvPicPr>
        <p:blipFill rotWithShape="1">
          <a:blip r:embed="rId3">
            <a:alphaModFix/>
          </a:blip>
          <a:srcRect b="0" l="0" r="0" t="0"/>
          <a:stretch/>
        </p:blipFill>
        <p:spPr>
          <a:xfrm>
            <a:off x="3581675" y="2019000"/>
            <a:ext cx="1980650" cy="27225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g1f7b65953ce_0_42"/>
          <p:cNvSpPr txBox="1"/>
          <p:nvPr/>
        </p:nvSpPr>
        <p:spPr>
          <a:xfrm>
            <a:off x="461450" y="634950"/>
            <a:ext cx="3524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000">
                <a:solidFill>
                  <a:schemeClr val="lt1"/>
                </a:solidFill>
                <a:latin typeface="Century Schoolbook"/>
                <a:ea typeface="Century Schoolbook"/>
                <a:cs typeface="Century Schoolbook"/>
                <a:sym typeface="Century Schoolbook"/>
              </a:rPr>
              <a:t>Mock Hearing</a:t>
            </a:r>
            <a:endParaRPr sz="3000">
              <a:solidFill>
                <a:schemeClr val="lt1"/>
              </a:solidFill>
            </a:endParaRPr>
          </a:p>
        </p:txBody>
      </p:sp>
      <p:sp>
        <p:nvSpPr>
          <p:cNvPr id="330" name="Google Shape;330;g1f7b65953ce_0_42"/>
          <p:cNvSpPr txBox="1"/>
          <p:nvPr/>
        </p:nvSpPr>
        <p:spPr>
          <a:xfrm>
            <a:off x="461450" y="1189050"/>
            <a:ext cx="3524400" cy="3319500"/>
          </a:xfrm>
          <a:prstGeom prst="rect">
            <a:avLst/>
          </a:prstGeom>
          <a:noFill/>
          <a:ln>
            <a:noFill/>
          </a:ln>
        </p:spPr>
        <p:txBody>
          <a:bodyPr anchorCtr="0" anchor="t" bIns="91425" lIns="91425" spcFirstLastPara="1" rIns="91425" wrap="square" tIns="91425">
            <a:spAutoFit/>
          </a:bodyPr>
          <a:lstStyle/>
          <a:p>
            <a:pPr indent="-114300" lvl="0" marL="297872" rtl="0" algn="l">
              <a:lnSpc>
                <a:spcPct val="100000"/>
              </a:lnSpc>
              <a:spcBef>
                <a:spcPts val="0"/>
              </a:spcBef>
              <a:spcAft>
                <a:spcPts val="0"/>
              </a:spcAft>
              <a:buClr>
                <a:schemeClr val="lt1"/>
              </a:buClr>
              <a:buSzPts val="1800"/>
              <a:buChar char="•"/>
            </a:pPr>
            <a:r>
              <a:rPr lang="en" sz="1800">
                <a:solidFill>
                  <a:schemeClr val="lt1"/>
                </a:solidFill>
              </a:rPr>
              <a:t>Held at State House</a:t>
            </a:r>
            <a:endParaRPr sz="1700">
              <a:solidFill>
                <a:schemeClr val="lt1"/>
              </a:solidFill>
            </a:endParaRPr>
          </a:p>
          <a:p>
            <a:pPr indent="-114300" lvl="0" marL="297872" rtl="0" algn="l">
              <a:lnSpc>
                <a:spcPct val="100000"/>
              </a:lnSpc>
              <a:spcBef>
                <a:spcPts val="1000"/>
              </a:spcBef>
              <a:spcAft>
                <a:spcPts val="0"/>
              </a:spcAft>
              <a:buClr>
                <a:schemeClr val="lt1"/>
              </a:buClr>
              <a:buSzPts val="1800"/>
              <a:buChar char="•"/>
            </a:pPr>
            <a:r>
              <a:rPr lang="en" sz="1800">
                <a:solidFill>
                  <a:schemeClr val="lt1"/>
                </a:solidFill>
              </a:rPr>
              <a:t>Panel composed of senior legislative staff</a:t>
            </a:r>
            <a:endParaRPr sz="1800">
              <a:solidFill>
                <a:schemeClr val="lt1"/>
              </a:solidFill>
            </a:endParaRPr>
          </a:p>
          <a:p>
            <a:pPr indent="-114300" lvl="0" marL="297872" rtl="0" algn="l">
              <a:lnSpc>
                <a:spcPct val="100000"/>
              </a:lnSpc>
              <a:spcBef>
                <a:spcPts val="1000"/>
              </a:spcBef>
              <a:spcAft>
                <a:spcPts val="0"/>
              </a:spcAft>
              <a:buClr>
                <a:schemeClr val="lt1"/>
              </a:buClr>
              <a:buSzPts val="1800"/>
              <a:buChar char="•"/>
            </a:pPr>
            <a:r>
              <a:rPr lang="en" sz="1800">
                <a:solidFill>
                  <a:schemeClr val="lt1"/>
                </a:solidFill>
              </a:rPr>
              <a:t>4 minute prepared testimony</a:t>
            </a:r>
            <a:endParaRPr sz="1800">
              <a:solidFill>
                <a:schemeClr val="lt1"/>
              </a:solidFill>
            </a:endParaRPr>
          </a:p>
          <a:p>
            <a:pPr indent="-114300" lvl="0" marL="297872" rtl="0" algn="l">
              <a:lnSpc>
                <a:spcPct val="100000"/>
              </a:lnSpc>
              <a:spcBef>
                <a:spcPts val="1000"/>
              </a:spcBef>
              <a:spcAft>
                <a:spcPts val="0"/>
              </a:spcAft>
              <a:buClr>
                <a:schemeClr val="lt1"/>
              </a:buClr>
              <a:buSzPts val="1800"/>
              <a:buChar char="•"/>
            </a:pPr>
            <a:r>
              <a:rPr lang="en" sz="1800">
                <a:solidFill>
                  <a:schemeClr val="lt1"/>
                </a:solidFill>
              </a:rPr>
              <a:t>6-10 minutes of questions</a:t>
            </a:r>
            <a:endParaRPr sz="1800">
              <a:solidFill>
                <a:schemeClr val="lt1"/>
              </a:solidFill>
            </a:endParaRPr>
          </a:p>
          <a:p>
            <a:pPr indent="-114300" lvl="0" marL="297872" rtl="0" algn="l">
              <a:lnSpc>
                <a:spcPct val="100000"/>
              </a:lnSpc>
              <a:spcBef>
                <a:spcPts val="1000"/>
              </a:spcBef>
              <a:spcAft>
                <a:spcPts val="0"/>
              </a:spcAft>
              <a:buClr>
                <a:schemeClr val="lt1"/>
              </a:buClr>
              <a:buSzPts val="1800"/>
              <a:buChar char="•"/>
            </a:pPr>
            <a:r>
              <a:rPr lang="en" sz="1800">
                <a:solidFill>
                  <a:schemeClr val="lt1"/>
                </a:solidFill>
              </a:rPr>
              <a:t>Testimony is filmed</a:t>
            </a:r>
            <a:endParaRPr sz="1800">
              <a:solidFill>
                <a:schemeClr val="lt1"/>
              </a:solidFill>
            </a:endParaRPr>
          </a:p>
          <a:p>
            <a:pPr indent="-114300" lvl="0" marL="297872" rtl="0" algn="l">
              <a:lnSpc>
                <a:spcPct val="100000"/>
              </a:lnSpc>
              <a:spcBef>
                <a:spcPts val="1000"/>
              </a:spcBef>
              <a:spcAft>
                <a:spcPts val="1000"/>
              </a:spcAft>
              <a:buClr>
                <a:schemeClr val="lt1"/>
              </a:buClr>
              <a:buSzPts val="1800"/>
              <a:buChar char="•"/>
            </a:pPr>
            <a:r>
              <a:rPr lang="en" sz="1800">
                <a:solidFill>
                  <a:schemeClr val="lt1"/>
                </a:solidFill>
              </a:rPr>
              <a:t>Students write a reflection on what they did well / could improve</a:t>
            </a:r>
            <a:endParaRPr>
              <a:solidFill>
                <a:schemeClr val="lt1"/>
              </a:solidFill>
            </a:endParaRPr>
          </a:p>
        </p:txBody>
      </p:sp>
      <p:pic>
        <p:nvPicPr>
          <p:cNvPr descr="Image" id="331" name="Google Shape;331;g1f7b65953ce_0_42"/>
          <p:cNvPicPr preferRelativeResize="0"/>
          <p:nvPr/>
        </p:nvPicPr>
        <p:blipFill rotWithShape="1">
          <a:blip r:embed="rId3">
            <a:alphaModFix/>
          </a:blip>
          <a:srcRect b="0" l="0" r="0" t="0"/>
          <a:stretch/>
        </p:blipFill>
        <p:spPr>
          <a:xfrm>
            <a:off x="4313350" y="1111424"/>
            <a:ext cx="4395600" cy="29206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1f7b65953ce_0_50"/>
          <p:cNvSpPr txBox="1"/>
          <p:nvPr/>
        </p:nvSpPr>
        <p:spPr>
          <a:xfrm>
            <a:off x="1190925" y="634950"/>
            <a:ext cx="3524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000">
                <a:solidFill>
                  <a:schemeClr val="lt1"/>
                </a:solidFill>
                <a:latin typeface="Century Schoolbook"/>
                <a:ea typeface="Century Schoolbook"/>
                <a:cs typeface="Century Schoolbook"/>
                <a:sym typeface="Century Schoolbook"/>
              </a:rPr>
              <a:t>Mock Hearing</a:t>
            </a:r>
            <a:endParaRPr sz="3000">
              <a:solidFill>
                <a:schemeClr val="lt1"/>
              </a:solidFill>
            </a:endParaRPr>
          </a:p>
        </p:txBody>
      </p:sp>
      <p:pic>
        <p:nvPicPr>
          <p:cNvPr descr="IMG_0280.jpeg" id="337" name="Google Shape;337;g1f7b65953ce_0_50"/>
          <p:cNvPicPr preferRelativeResize="0"/>
          <p:nvPr/>
        </p:nvPicPr>
        <p:blipFill rotWithShape="1">
          <a:blip r:embed="rId3">
            <a:alphaModFix/>
          </a:blip>
          <a:srcRect b="0" l="0" r="0" t="0"/>
          <a:stretch/>
        </p:blipFill>
        <p:spPr>
          <a:xfrm>
            <a:off x="2474988" y="1326500"/>
            <a:ext cx="4194025" cy="314550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1f7b65953ce_0_56"/>
          <p:cNvSpPr txBox="1"/>
          <p:nvPr/>
        </p:nvSpPr>
        <p:spPr>
          <a:xfrm>
            <a:off x="2167650" y="515850"/>
            <a:ext cx="48087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000">
                <a:solidFill>
                  <a:schemeClr val="lt1"/>
                </a:solidFill>
                <a:latin typeface="Century Schoolbook"/>
                <a:ea typeface="Century Schoolbook"/>
                <a:cs typeface="Century Schoolbook"/>
                <a:sym typeface="Century Schoolbook"/>
              </a:rPr>
              <a:t>Oral Advocacy Rubric</a:t>
            </a:r>
            <a:endParaRPr sz="3000">
              <a:solidFill>
                <a:schemeClr val="lt1"/>
              </a:solidFill>
            </a:endParaRPr>
          </a:p>
        </p:txBody>
      </p:sp>
      <p:pic>
        <p:nvPicPr>
          <p:cNvPr descr="Image" id="343" name="Google Shape;343;g1f7b65953ce_0_56"/>
          <p:cNvPicPr preferRelativeResize="0"/>
          <p:nvPr/>
        </p:nvPicPr>
        <p:blipFill rotWithShape="1">
          <a:blip r:embed="rId3">
            <a:alphaModFix/>
          </a:blip>
          <a:srcRect b="0" l="0" r="0" t="0"/>
          <a:stretch/>
        </p:blipFill>
        <p:spPr>
          <a:xfrm>
            <a:off x="1621212" y="1352800"/>
            <a:ext cx="5901575" cy="308562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2"/>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2cd43095647_0_1"/>
          <p:cNvSpPr/>
          <p:nvPr/>
        </p:nvSpPr>
        <p:spPr>
          <a:xfrm>
            <a:off x="1182225" y="1443525"/>
            <a:ext cx="2286000" cy="2286000"/>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g2cd43095647_0_1"/>
          <p:cNvSpPr txBox="1"/>
          <p:nvPr/>
        </p:nvSpPr>
        <p:spPr>
          <a:xfrm>
            <a:off x="3656375" y="1443525"/>
            <a:ext cx="4583700" cy="13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000"/>
              <a:buFont typeface="Arial"/>
              <a:buNone/>
            </a:pPr>
            <a:r>
              <a:rPr b="1" lang="en" sz="2000">
                <a:solidFill>
                  <a:schemeClr val="lt1"/>
                </a:solidFill>
                <a:latin typeface="Lato"/>
                <a:ea typeface="Lato"/>
                <a:cs typeface="Lato"/>
                <a:sym typeface="Lato"/>
              </a:rPr>
              <a:t>Max Greenberg</a:t>
            </a:r>
            <a:endParaRPr b="1"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Senior Lecturer</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Sociology</a:t>
            </a:r>
            <a:endParaRPr sz="2000">
              <a:solidFill>
                <a:schemeClr val="lt1"/>
              </a:solidFill>
              <a:latin typeface="Lato"/>
              <a:ea typeface="Lato"/>
              <a:cs typeface="Lato"/>
              <a:sym typeface="Lato"/>
            </a:endParaRPr>
          </a:p>
          <a:p>
            <a:pPr indent="0" lvl="0" marL="0" rtl="0" algn="l">
              <a:spcBef>
                <a:spcPts val="0"/>
              </a:spcBef>
              <a:spcAft>
                <a:spcPts val="0"/>
              </a:spcAft>
              <a:buClr>
                <a:schemeClr val="dk1"/>
              </a:buClr>
              <a:buSzPts val="2000"/>
              <a:buFont typeface="Arial"/>
              <a:buNone/>
            </a:pPr>
            <a:r>
              <a:rPr lang="en" sz="2000">
                <a:solidFill>
                  <a:schemeClr val="lt1"/>
                </a:solidFill>
                <a:latin typeface="Lato"/>
                <a:ea typeface="Lato"/>
                <a:cs typeface="Lato"/>
                <a:sym typeface="Lato"/>
              </a:rPr>
              <a:t>College of Arts  &amp; Sciences</a:t>
            </a:r>
            <a:endParaRPr b="1" i="0" sz="2000" u="none" cap="none" strike="noStrike">
              <a:solidFill>
                <a:schemeClr val="lt1"/>
              </a:solidFill>
              <a:latin typeface="Lato"/>
              <a:ea typeface="Lato"/>
              <a:cs typeface="Lato"/>
              <a:sym typeface="Lato"/>
            </a:endParaRPr>
          </a:p>
        </p:txBody>
      </p:sp>
      <p:sp>
        <p:nvSpPr>
          <p:cNvPr id="355" name="Google Shape;355;g2cd43095647_0_1"/>
          <p:cNvSpPr txBox="1"/>
          <p:nvPr/>
        </p:nvSpPr>
        <p:spPr>
          <a:xfrm>
            <a:off x="3656375" y="3212625"/>
            <a:ext cx="4716000" cy="51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2000">
                <a:solidFill>
                  <a:schemeClr val="lt1"/>
                </a:solidFill>
                <a:latin typeface="Lato"/>
                <a:ea typeface="Lato"/>
                <a:cs typeface="Lato"/>
                <a:sym typeface="Lato"/>
              </a:rPr>
              <a:t>Partnerships for Experiential Learning</a:t>
            </a:r>
            <a:endParaRPr sz="1800">
              <a:solidFill>
                <a:schemeClr val="lt1"/>
              </a:solidFill>
            </a:endParaRPr>
          </a:p>
        </p:txBody>
      </p:sp>
      <p:pic>
        <p:nvPicPr>
          <p:cNvPr id="356" name="Google Shape;356;g2cd43095647_0_1"/>
          <p:cNvPicPr preferRelativeResize="0"/>
          <p:nvPr/>
        </p:nvPicPr>
        <p:blipFill rotWithShape="1">
          <a:blip r:embed="rId3">
            <a:alphaModFix/>
          </a:blip>
          <a:srcRect b="0" l="0" r="0" t="7570"/>
          <a:stretch/>
        </p:blipFill>
        <p:spPr>
          <a:xfrm>
            <a:off x="1182225" y="1443525"/>
            <a:ext cx="2286001" cy="22859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g2cd591c15ee_0_4"/>
          <p:cNvSpPr txBox="1"/>
          <p:nvPr>
            <p:ph type="title"/>
          </p:nvPr>
        </p:nvSpPr>
        <p:spPr>
          <a:xfrm>
            <a:off x="311700" y="540250"/>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Clr>
                <a:schemeClr val="dk1"/>
              </a:buClr>
              <a:buSzPct val="100000"/>
              <a:buFont typeface="Calibri"/>
              <a:buNone/>
            </a:pPr>
            <a:r>
              <a:rPr b="1" lang="en" sz="4400">
                <a:latin typeface="Calibri"/>
                <a:ea typeface="Calibri"/>
                <a:cs typeface="Calibri"/>
                <a:sym typeface="Calibri"/>
              </a:rPr>
              <a:t>What is a partnership good for?</a:t>
            </a:r>
            <a:endParaRPr b="1"/>
          </a:p>
        </p:txBody>
      </p:sp>
      <p:sp>
        <p:nvSpPr>
          <p:cNvPr id="362" name="Google Shape;362;g2cd591c15ee_0_4"/>
          <p:cNvSpPr txBox="1"/>
          <p:nvPr>
            <p:ph idx="1" type="body"/>
          </p:nvPr>
        </p:nvSpPr>
        <p:spPr>
          <a:xfrm>
            <a:off x="311700" y="1438225"/>
            <a:ext cx="8520600" cy="3416400"/>
          </a:xfrm>
          <a:prstGeom prst="rect">
            <a:avLst/>
          </a:prstGeom>
        </p:spPr>
        <p:txBody>
          <a:bodyPr anchorCtr="0" anchor="t" bIns="91425" lIns="91425" spcFirstLastPara="1" rIns="91425" wrap="square" tIns="91425">
            <a:normAutofit lnSpcReduction="20000"/>
          </a:bodyPr>
          <a:lstStyle/>
          <a:p>
            <a:pPr indent="-228600" lvl="0" marL="228600" rtl="0" algn="l">
              <a:lnSpc>
                <a:spcPct val="90000"/>
              </a:lnSpc>
              <a:spcBef>
                <a:spcPts val="0"/>
              </a:spcBef>
              <a:spcAft>
                <a:spcPts val="0"/>
              </a:spcAft>
              <a:buClr>
                <a:schemeClr val="lt1"/>
              </a:buClr>
              <a:buSzPts val="2800"/>
              <a:buChar char="•"/>
            </a:pPr>
            <a:r>
              <a:rPr lang="en" sz="2800">
                <a:latin typeface="Calibri"/>
                <a:ea typeface="Calibri"/>
                <a:cs typeface="Calibri"/>
                <a:sym typeface="Calibri"/>
              </a:rPr>
              <a:t>Expanding horizons in relation to (but outside of) academic settings, allowing students to engage intellectually, creatively, and socially.</a:t>
            </a:r>
            <a:endParaRPr sz="2800">
              <a:latin typeface="Calibri"/>
              <a:ea typeface="Calibri"/>
              <a:cs typeface="Calibri"/>
              <a:sym typeface="Calibri"/>
            </a:endParaRPr>
          </a:p>
          <a:p>
            <a:pPr indent="-228600" lvl="0" marL="228600" rtl="0" algn="l">
              <a:lnSpc>
                <a:spcPct val="90000"/>
              </a:lnSpc>
              <a:spcBef>
                <a:spcPts val="1000"/>
              </a:spcBef>
              <a:spcAft>
                <a:spcPts val="0"/>
              </a:spcAft>
              <a:buClr>
                <a:schemeClr val="lt1"/>
              </a:buClr>
              <a:buSzPts val="2800"/>
              <a:buChar char="•"/>
            </a:pPr>
            <a:r>
              <a:rPr lang="en" sz="2800">
                <a:latin typeface="Calibri"/>
                <a:ea typeface="Calibri"/>
                <a:cs typeface="Calibri"/>
                <a:sym typeface="Calibri"/>
              </a:rPr>
              <a:t>Practicing skills in structured real-world settings that allow students to take actions and learn from natural consequences, mistakes, and successes</a:t>
            </a:r>
            <a:endParaRPr sz="2800">
              <a:latin typeface="Calibri"/>
              <a:ea typeface="Calibri"/>
              <a:cs typeface="Calibri"/>
              <a:sym typeface="Calibri"/>
            </a:endParaRPr>
          </a:p>
          <a:p>
            <a:pPr indent="-228600" lvl="0" marL="228600" rtl="0" algn="l">
              <a:lnSpc>
                <a:spcPct val="90000"/>
              </a:lnSpc>
              <a:spcBef>
                <a:spcPts val="1000"/>
              </a:spcBef>
              <a:spcAft>
                <a:spcPts val="0"/>
              </a:spcAft>
              <a:buClr>
                <a:schemeClr val="lt1"/>
              </a:buClr>
              <a:buSzPts val="2800"/>
              <a:buChar char="•"/>
            </a:pPr>
            <a:r>
              <a:rPr lang="en" sz="2800">
                <a:latin typeface="Calibri"/>
                <a:ea typeface="Calibri"/>
                <a:cs typeface="Calibri"/>
                <a:sym typeface="Calibri"/>
              </a:rPr>
              <a:t>Connecting with individuals and organizations, in order to build networks of future peers, mentors and colleagues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2cd591c15ee_0_14"/>
          <p:cNvSpPr txBox="1"/>
          <p:nvPr>
            <p:ph type="title"/>
          </p:nvPr>
        </p:nvSpPr>
        <p:spPr>
          <a:xfrm>
            <a:off x="311700" y="540250"/>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None/>
            </a:pPr>
            <a:r>
              <a:rPr b="1" lang="en" sz="4400">
                <a:latin typeface="Calibri"/>
                <a:ea typeface="Calibri"/>
                <a:cs typeface="Calibri"/>
                <a:sym typeface="Calibri"/>
              </a:rPr>
              <a:t>What can partnerships look like?</a:t>
            </a:r>
            <a:endParaRPr b="1"/>
          </a:p>
        </p:txBody>
      </p:sp>
      <p:sp>
        <p:nvSpPr>
          <p:cNvPr id="368" name="Google Shape;368;g2cd591c15ee_0_14"/>
          <p:cNvSpPr txBox="1"/>
          <p:nvPr>
            <p:ph idx="1" type="body"/>
          </p:nvPr>
        </p:nvSpPr>
        <p:spPr>
          <a:xfrm>
            <a:off x="311700" y="1438225"/>
            <a:ext cx="8520600" cy="3416400"/>
          </a:xfrm>
          <a:prstGeom prst="rect">
            <a:avLst/>
          </a:prstGeom>
        </p:spPr>
        <p:txBody>
          <a:bodyPr anchorCtr="0" anchor="t" bIns="91425" lIns="91425" spcFirstLastPara="1" rIns="91425" wrap="square" tIns="91425">
            <a:normAutofit/>
          </a:bodyPr>
          <a:lstStyle/>
          <a:p>
            <a:pPr indent="-317500" lvl="0" marL="228600" rtl="0" algn="l">
              <a:lnSpc>
                <a:spcPct val="90000"/>
              </a:lnSpc>
              <a:spcBef>
                <a:spcPts val="0"/>
              </a:spcBef>
              <a:spcAft>
                <a:spcPts val="0"/>
              </a:spcAft>
              <a:buClr>
                <a:schemeClr val="lt1"/>
              </a:buClr>
              <a:buSzPts val="3200"/>
              <a:buChar char="•"/>
            </a:pPr>
            <a:r>
              <a:rPr lang="en" sz="3200">
                <a:latin typeface="Calibri"/>
                <a:ea typeface="Calibri"/>
                <a:cs typeface="Calibri"/>
                <a:sym typeface="Calibri"/>
              </a:rPr>
              <a:t>Community or Project-based</a:t>
            </a:r>
            <a:endParaRPr sz="3200">
              <a:latin typeface="Calibri"/>
              <a:ea typeface="Calibri"/>
              <a:cs typeface="Calibri"/>
              <a:sym typeface="Calibri"/>
            </a:endParaRPr>
          </a:p>
          <a:p>
            <a:pPr indent="-317500" lvl="0" marL="228600" rtl="0" algn="l">
              <a:lnSpc>
                <a:spcPct val="90000"/>
              </a:lnSpc>
              <a:spcBef>
                <a:spcPts val="1000"/>
              </a:spcBef>
              <a:spcAft>
                <a:spcPts val="0"/>
              </a:spcAft>
              <a:buClr>
                <a:schemeClr val="lt1"/>
              </a:buClr>
              <a:buSzPts val="3200"/>
              <a:buChar char="•"/>
            </a:pPr>
            <a:r>
              <a:rPr lang="en" sz="3200">
                <a:latin typeface="Calibri"/>
                <a:ea typeface="Calibri"/>
                <a:cs typeface="Calibri"/>
                <a:sym typeface="Calibri"/>
              </a:rPr>
              <a:t>Practicum</a:t>
            </a:r>
            <a:endParaRPr sz="3200">
              <a:latin typeface="Calibri"/>
              <a:ea typeface="Calibri"/>
              <a:cs typeface="Calibri"/>
              <a:sym typeface="Calibri"/>
            </a:endParaRPr>
          </a:p>
          <a:p>
            <a:pPr indent="-317500" lvl="0" marL="228600" rtl="0" algn="l">
              <a:lnSpc>
                <a:spcPct val="90000"/>
              </a:lnSpc>
              <a:spcBef>
                <a:spcPts val="1000"/>
              </a:spcBef>
              <a:spcAft>
                <a:spcPts val="0"/>
              </a:spcAft>
              <a:buClr>
                <a:schemeClr val="lt1"/>
              </a:buClr>
              <a:buSzPts val="3200"/>
              <a:buChar char="•"/>
            </a:pPr>
            <a:r>
              <a:rPr lang="en" sz="3200">
                <a:latin typeface="Calibri"/>
                <a:ea typeface="Calibri"/>
                <a:cs typeface="Calibri"/>
                <a:sym typeface="Calibri"/>
              </a:rPr>
              <a:t>Service-learning</a:t>
            </a:r>
            <a:endParaRPr sz="3200">
              <a:latin typeface="Calibri"/>
              <a:ea typeface="Calibri"/>
              <a:cs typeface="Calibri"/>
              <a:sym typeface="Calibri"/>
            </a:endParaRPr>
          </a:p>
          <a:p>
            <a:pPr indent="-317500" lvl="0" marL="228600" rtl="0" algn="l">
              <a:lnSpc>
                <a:spcPct val="90000"/>
              </a:lnSpc>
              <a:spcBef>
                <a:spcPts val="1000"/>
              </a:spcBef>
              <a:spcAft>
                <a:spcPts val="0"/>
              </a:spcAft>
              <a:buClr>
                <a:schemeClr val="lt1"/>
              </a:buClr>
              <a:buSzPts val="3200"/>
              <a:buChar char="•"/>
            </a:pPr>
            <a:r>
              <a:rPr lang="en" sz="3200">
                <a:latin typeface="Calibri"/>
                <a:ea typeface="Calibri"/>
                <a:cs typeface="Calibri"/>
                <a:sym typeface="Calibri"/>
              </a:rPr>
              <a:t>Internship (with coursework)</a:t>
            </a:r>
            <a:endParaRPr sz="3200">
              <a:latin typeface="Calibri"/>
              <a:ea typeface="Calibri"/>
              <a:cs typeface="Calibri"/>
              <a:sym typeface="Calibri"/>
            </a:endParaRPr>
          </a:p>
          <a:p>
            <a:pPr indent="-317500" lvl="0" marL="228600" rtl="0" algn="l">
              <a:lnSpc>
                <a:spcPct val="90000"/>
              </a:lnSpc>
              <a:spcBef>
                <a:spcPts val="1000"/>
              </a:spcBef>
              <a:spcAft>
                <a:spcPts val="0"/>
              </a:spcAft>
              <a:buClr>
                <a:schemeClr val="lt1"/>
              </a:buClr>
              <a:buSzPts val="3200"/>
              <a:buChar char="•"/>
            </a:pPr>
            <a:r>
              <a:rPr lang="en" sz="3200">
                <a:latin typeface="Calibri"/>
                <a:ea typeface="Calibri"/>
                <a:cs typeface="Calibri"/>
                <a:sym typeface="Calibri"/>
              </a:rPr>
              <a:t>Anything you can dream up!</a:t>
            </a:r>
            <a:endParaRPr sz="3200">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2cd591c15ee_0_19"/>
          <p:cNvSpPr txBox="1"/>
          <p:nvPr>
            <p:ph type="title"/>
          </p:nvPr>
        </p:nvSpPr>
        <p:spPr>
          <a:xfrm>
            <a:off x="311700" y="540250"/>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None/>
            </a:pPr>
            <a:r>
              <a:rPr b="1" lang="en" sz="4400">
                <a:latin typeface="Calibri"/>
                <a:ea typeface="Calibri"/>
                <a:cs typeface="Calibri"/>
                <a:sym typeface="Calibri"/>
              </a:rPr>
              <a:t>How to prepare for a partnership</a:t>
            </a:r>
            <a:endParaRPr b="1"/>
          </a:p>
        </p:txBody>
      </p:sp>
      <p:sp>
        <p:nvSpPr>
          <p:cNvPr id="374" name="Google Shape;374;g2cd591c15ee_0_19"/>
          <p:cNvSpPr txBox="1"/>
          <p:nvPr>
            <p:ph idx="1" type="body"/>
          </p:nvPr>
        </p:nvSpPr>
        <p:spPr>
          <a:xfrm>
            <a:off x="311700" y="1438225"/>
            <a:ext cx="8520600" cy="3416400"/>
          </a:xfrm>
          <a:prstGeom prst="rect">
            <a:avLst/>
          </a:prstGeom>
        </p:spPr>
        <p:txBody>
          <a:bodyPr anchorCtr="0" anchor="t" bIns="91425" lIns="91425" spcFirstLastPara="1" rIns="91425" wrap="square" tIns="91425">
            <a:normAutofit fontScale="92500"/>
          </a:bodyPr>
          <a:lstStyle/>
          <a:p>
            <a:pPr indent="-215265" lvl="0" marL="228600" rtl="0" algn="l">
              <a:lnSpc>
                <a:spcPct val="90000"/>
              </a:lnSpc>
              <a:spcBef>
                <a:spcPts val="1000"/>
              </a:spcBef>
              <a:spcAft>
                <a:spcPts val="0"/>
              </a:spcAft>
              <a:buClr>
                <a:schemeClr val="lt1"/>
              </a:buClr>
              <a:buSzPct val="100000"/>
              <a:buChar char="•"/>
            </a:pPr>
            <a:r>
              <a:rPr lang="en" sz="2800">
                <a:latin typeface="Calibri"/>
                <a:ea typeface="Calibri"/>
                <a:cs typeface="Calibri"/>
                <a:sym typeface="Calibri"/>
              </a:rPr>
              <a:t>Work with partners to set expectations and plan logistics</a:t>
            </a:r>
            <a:endParaRPr sz="2800">
              <a:latin typeface="Calibri"/>
              <a:ea typeface="Calibri"/>
              <a:cs typeface="Calibri"/>
              <a:sym typeface="Calibri"/>
            </a:endParaRPr>
          </a:p>
          <a:p>
            <a:pPr indent="-215265" lvl="0" marL="228600" rtl="0" algn="l">
              <a:lnSpc>
                <a:spcPct val="90000"/>
              </a:lnSpc>
              <a:spcBef>
                <a:spcPts val="1000"/>
              </a:spcBef>
              <a:spcAft>
                <a:spcPts val="0"/>
              </a:spcAft>
              <a:buClr>
                <a:schemeClr val="lt1"/>
              </a:buClr>
              <a:buSzPct val="100000"/>
              <a:buChar char="•"/>
            </a:pPr>
            <a:r>
              <a:rPr lang="en" sz="2800">
                <a:latin typeface="Calibri"/>
                <a:ea typeface="Calibri"/>
                <a:cs typeface="Calibri"/>
                <a:sym typeface="Calibri"/>
              </a:rPr>
              <a:t>Align students and partners</a:t>
            </a:r>
            <a:endParaRPr sz="2800">
              <a:latin typeface="Calibri"/>
              <a:ea typeface="Calibri"/>
              <a:cs typeface="Calibri"/>
              <a:sym typeface="Calibri"/>
            </a:endParaRPr>
          </a:p>
          <a:p>
            <a:pPr indent="-215265" lvl="0" marL="228600" rtl="0" algn="l">
              <a:lnSpc>
                <a:spcPct val="90000"/>
              </a:lnSpc>
              <a:spcBef>
                <a:spcPts val="1000"/>
              </a:spcBef>
              <a:spcAft>
                <a:spcPts val="0"/>
              </a:spcAft>
              <a:buClr>
                <a:schemeClr val="lt1"/>
              </a:buClr>
              <a:buSzPct val="100000"/>
              <a:buChar char="•"/>
            </a:pPr>
            <a:r>
              <a:rPr lang="en" sz="2800">
                <a:latin typeface="Calibri"/>
                <a:ea typeface="Calibri"/>
                <a:cs typeface="Calibri"/>
                <a:sym typeface="Calibri"/>
              </a:rPr>
              <a:t>Set up mechanisms for ongoing feedback and accountability</a:t>
            </a:r>
            <a:endParaRPr sz="2800">
              <a:latin typeface="Calibri"/>
              <a:ea typeface="Calibri"/>
              <a:cs typeface="Calibri"/>
              <a:sym typeface="Calibri"/>
            </a:endParaRPr>
          </a:p>
          <a:p>
            <a:pPr indent="-215265" lvl="0" marL="228600" rtl="0" algn="l">
              <a:lnSpc>
                <a:spcPct val="90000"/>
              </a:lnSpc>
              <a:spcBef>
                <a:spcPts val="1000"/>
              </a:spcBef>
              <a:spcAft>
                <a:spcPts val="0"/>
              </a:spcAft>
              <a:buClr>
                <a:schemeClr val="lt1"/>
              </a:buClr>
              <a:buSzPct val="100000"/>
              <a:buChar char="•"/>
            </a:pPr>
            <a:r>
              <a:rPr lang="en" sz="2800">
                <a:latin typeface="Calibri"/>
                <a:ea typeface="Calibri"/>
                <a:cs typeface="Calibri"/>
                <a:sym typeface="Calibri"/>
              </a:rPr>
              <a:t>Be ready to change direction</a:t>
            </a:r>
            <a:endParaRPr sz="2800">
              <a:latin typeface="Calibri"/>
              <a:ea typeface="Calibri"/>
              <a:cs typeface="Calibri"/>
              <a:sym typeface="Calibri"/>
            </a:endParaRPr>
          </a:p>
          <a:p>
            <a:pPr indent="0" lvl="0" marL="228600" rtl="0" algn="l">
              <a:lnSpc>
                <a:spcPct val="90000"/>
              </a:lnSpc>
              <a:spcBef>
                <a:spcPts val="1000"/>
              </a:spcBef>
              <a:spcAft>
                <a:spcPts val="0"/>
              </a:spcAft>
              <a:buNone/>
            </a:pPr>
            <a:r>
              <a:t/>
            </a:r>
            <a:endParaRPr sz="2800">
              <a:latin typeface="Calibri"/>
              <a:ea typeface="Calibri"/>
              <a:cs typeface="Calibri"/>
              <a:sym typeface="Calibri"/>
            </a:endParaRPr>
          </a:p>
          <a:p>
            <a:pPr indent="-215265" lvl="0" marL="228600" rtl="0" algn="l">
              <a:lnSpc>
                <a:spcPct val="90000"/>
              </a:lnSpc>
              <a:spcBef>
                <a:spcPts val="1000"/>
              </a:spcBef>
              <a:spcAft>
                <a:spcPts val="0"/>
              </a:spcAft>
              <a:buClr>
                <a:schemeClr val="lt1"/>
              </a:buClr>
              <a:buSzPct val="100000"/>
              <a:buChar char="•"/>
            </a:pPr>
            <a:r>
              <a:rPr lang="en" sz="2800">
                <a:latin typeface="Calibri"/>
                <a:ea typeface="Calibri"/>
                <a:cs typeface="Calibri"/>
                <a:sym typeface="Calibri"/>
              </a:rPr>
              <a:t>Case study: CAS SO 499: Internship &amp; Fieldwork Practicum </a:t>
            </a:r>
            <a:endParaRPr sz="2800">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g292dcbba24e_0_45"/>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3"/>
          <p:cNvSpPr txBox="1"/>
          <p:nvPr>
            <p:ph type="ctrTitle"/>
          </p:nvPr>
        </p:nvSpPr>
        <p:spPr>
          <a:xfrm>
            <a:off x="311708" y="1545450"/>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8000">
                <a:solidFill>
                  <a:schemeClr val="lt1"/>
                </a:solidFill>
                <a:latin typeface="Lato"/>
                <a:ea typeface="Lato"/>
                <a:cs typeface="Lato"/>
                <a:sym typeface="Lato"/>
              </a:rPr>
              <a:t>Q&amp;A</a:t>
            </a:r>
            <a:endParaRPr b="1" sz="8000">
              <a:solidFill>
                <a:schemeClr val="lt1"/>
              </a:solidFill>
              <a:latin typeface="Lato"/>
              <a:ea typeface="Lato"/>
              <a:cs typeface="Lato"/>
              <a:sym typeface="La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7D2D2"/>
        </a:solidFill>
      </p:bgPr>
    </p:bg>
    <p:spTree>
      <p:nvGrpSpPr>
        <p:cNvPr id="388" name="Shape 388"/>
        <p:cNvGrpSpPr/>
        <p:nvPr/>
      </p:nvGrpSpPr>
      <p:grpSpPr>
        <a:xfrm>
          <a:off x="0" y="0"/>
          <a:ext cx="0" cy="0"/>
          <a:chOff x="0" y="0"/>
          <a:chExt cx="0" cy="0"/>
        </a:xfrm>
      </p:grpSpPr>
      <p:sp>
        <p:nvSpPr>
          <p:cNvPr id="389" name="Google Shape;389;g2cec3d852fa_0_273"/>
          <p:cNvSpPr/>
          <p:nvPr/>
        </p:nvSpPr>
        <p:spPr>
          <a:xfrm>
            <a:off x="3127479" y="0"/>
            <a:ext cx="6015211" cy="5144912"/>
          </a:xfrm>
          <a:custGeom>
            <a:rect b="b" l="l" r="r" t="t"/>
            <a:pathLst>
              <a:path extrusionOk="0" h="4051112" w="3554039">
                <a:moveTo>
                  <a:pt x="0" y="0"/>
                </a:moveTo>
                <a:lnTo>
                  <a:pt x="3554039" y="0"/>
                </a:lnTo>
                <a:lnTo>
                  <a:pt x="3554039" y="4051112"/>
                </a:lnTo>
                <a:lnTo>
                  <a:pt x="0" y="4051112"/>
                </a:lnTo>
                <a:close/>
              </a:path>
            </a:pathLst>
          </a:custGeom>
          <a:solidFill>
            <a:srgbClr val="FFFFFF"/>
          </a:solidFill>
          <a:ln>
            <a:noFill/>
          </a:ln>
        </p:spPr>
      </p:sp>
      <p:sp>
        <p:nvSpPr>
          <p:cNvPr id="390" name="Google Shape;390;g2cec3d852fa_0_273"/>
          <p:cNvSpPr/>
          <p:nvPr/>
        </p:nvSpPr>
        <p:spPr>
          <a:xfrm rot="5400000">
            <a:off x="1071703" y="339606"/>
            <a:ext cx="2320865" cy="4464279"/>
          </a:xfrm>
          <a:custGeom>
            <a:rect b="b" l="l" r="r" t="t"/>
            <a:pathLst>
              <a:path extrusionOk="0" h="3474147" w="1890725">
                <a:moveTo>
                  <a:pt x="0" y="0"/>
                </a:moveTo>
                <a:lnTo>
                  <a:pt x="1890725" y="0"/>
                </a:lnTo>
                <a:lnTo>
                  <a:pt x="1890725" y="3474147"/>
                </a:lnTo>
                <a:lnTo>
                  <a:pt x="0" y="3474147"/>
                </a:lnTo>
                <a:close/>
              </a:path>
            </a:pathLst>
          </a:custGeom>
          <a:solidFill>
            <a:srgbClr val="000000"/>
          </a:solidFill>
          <a:ln>
            <a:noFill/>
          </a:ln>
        </p:spPr>
      </p:sp>
      <p:sp>
        <p:nvSpPr>
          <p:cNvPr id="391" name="Google Shape;391;g2cec3d852fa_0_273"/>
          <p:cNvSpPr txBox="1"/>
          <p:nvPr/>
        </p:nvSpPr>
        <p:spPr>
          <a:xfrm>
            <a:off x="478251" y="1546650"/>
            <a:ext cx="3647400" cy="2050200"/>
          </a:xfrm>
          <a:prstGeom prst="rect">
            <a:avLst/>
          </a:prstGeom>
          <a:noFill/>
          <a:ln>
            <a:noFill/>
          </a:ln>
        </p:spPr>
        <p:txBody>
          <a:bodyPr anchorCtr="0" anchor="t" bIns="0" lIns="0" spcFirstLastPara="1" rIns="0" wrap="square" tIns="0">
            <a:spAutoFit/>
          </a:bodyPr>
          <a:lstStyle/>
          <a:p>
            <a:pPr indent="0" lvl="0" marL="0" marR="0" rtl="0" algn="l">
              <a:lnSpc>
                <a:spcPct val="89998"/>
              </a:lnSpc>
              <a:spcBef>
                <a:spcPts val="0"/>
              </a:spcBef>
              <a:spcAft>
                <a:spcPts val="0"/>
              </a:spcAft>
              <a:buNone/>
            </a:pPr>
            <a:r>
              <a:rPr b="0" i="0" lang="en" sz="7400" u="none" cap="none" strike="noStrike">
                <a:solidFill>
                  <a:srgbClr val="FFFFFF"/>
                </a:solidFill>
                <a:latin typeface="League Gothic"/>
                <a:ea typeface="League Gothic"/>
                <a:cs typeface="League Gothic"/>
                <a:sym typeface="League Gothic"/>
              </a:rPr>
              <a:t>STAY CONNECTED</a:t>
            </a:r>
            <a:endParaRPr sz="1200"/>
          </a:p>
        </p:txBody>
      </p:sp>
      <p:sp>
        <p:nvSpPr>
          <p:cNvPr id="392" name="Google Shape;392;g2cec3d852fa_0_273"/>
          <p:cNvSpPr txBox="1"/>
          <p:nvPr/>
        </p:nvSpPr>
        <p:spPr>
          <a:xfrm>
            <a:off x="478247" y="2789197"/>
            <a:ext cx="3647400" cy="168000"/>
          </a:xfrm>
          <a:prstGeom prst="rect">
            <a:avLst/>
          </a:prstGeom>
          <a:noFill/>
          <a:ln>
            <a:noFill/>
          </a:ln>
        </p:spPr>
        <p:txBody>
          <a:bodyPr anchorCtr="0" anchor="t" bIns="0" lIns="0" spcFirstLastPara="1" rIns="0" wrap="square" tIns="0">
            <a:spAutoFit/>
          </a:bodyPr>
          <a:lstStyle/>
          <a:p>
            <a:pPr indent="0" lvl="0" marL="0" marR="0" rtl="0" algn="l">
              <a:lnSpc>
                <a:spcPct val="72722"/>
              </a:lnSpc>
              <a:spcBef>
                <a:spcPts val="0"/>
              </a:spcBef>
              <a:spcAft>
                <a:spcPts val="0"/>
              </a:spcAft>
              <a:buNone/>
            </a:pPr>
            <a:r>
              <a:t/>
            </a:r>
            <a:endParaRPr b="0" i="0" sz="1500" u="none" cap="none" strike="noStrike">
              <a:solidFill>
                <a:schemeClr val="dk1"/>
              </a:solidFill>
              <a:latin typeface="Calibri"/>
              <a:ea typeface="Calibri"/>
              <a:cs typeface="Calibri"/>
              <a:sym typeface="Calibri"/>
            </a:endParaRPr>
          </a:p>
        </p:txBody>
      </p:sp>
      <p:grpSp>
        <p:nvGrpSpPr>
          <p:cNvPr id="393" name="Google Shape;393;g2cec3d852fa_0_273"/>
          <p:cNvGrpSpPr/>
          <p:nvPr/>
        </p:nvGrpSpPr>
        <p:grpSpPr>
          <a:xfrm>
            <a:off x="5011720" y="791882"/>
            <a:ext cx="3666807" cy="2660116"/>
            <a:chOff x="0" y="28575"/>
            <a:chExt cx="5215200" cy="5044787"/>
          </a:xfrm>
        </p:grpSpPr>
        <p:sp>
          <p:nvSpPr>
            <p:cNvPr id="394" name="Google Shape;394;g2cec3d852fa_0_273"/>
            <p:cNvSpPr txBox="1"/>
            <p:nvPr/>
          </p:nvSpPr>
          <p:spPr>
            <a:xfrm>
              <a:off x="0" y="653250"/>
              <a:ext cx="5215200" cy="612900"/>
            </a:xfrm>
            <a:prstGeom prst="rect">
              <a:avLst/>
            </a:prstGeom>
            <a:noFill/>
            <a:ln>
              <a:noFill/>
            </a:ln>
          </p:spPr>
          <p:txBody>
            <a:bodyPr anchorCtr="0" anchor="t" bIns="0" lIns="0" spcFirstLastPara="1" rIns="0" wrap="square" tIns="0">
              <a:spAutoFit/>
            </a:bodyPr>
            <a:lstStyle/>
            <a:p>
              <a:pPr indent="0" lvl="0" marL="0" marR="0" rtl="0" algn="l">
                <a:lnSpc>
                  <a:spcPct val="110004"/>
                </a:lnSpc>
                <a:spcBef>
                  <a:spcPts val="0"/>
                </a:spcBef>
                <a:spcAft>
                  <a:spcPts val="0"/>
                </a:spcAft>
                <a:buNone/>
              </a:pPr>
              <a:r>
                <a:rPr b="1" i="0" lang="en" sz="2100" u="none" cap="none" strike="noStrike">
                  <a:solidFill>
                    <a:srgbClr val="777F8F"/>
                  </a:solidFill>
                  <a:latin typeface="Assistant"/>
                  <a:ea typeface="Assistant"/>
                  <a:cs typeface="Assistant"/>
                  <a:sym typeface="Assistant"/>
                </a:rPr>
                <a:t>@BU_CAS</a:t>
              </a:r>
              <a:endParaRPr sz="1200"/>
            </a:p>
          </p:txBody>
        </p:sp>
        <p:sp>
          <p:nvSpPr>
            <p:cNvPr id="395" name="Google Shape;395;g2cec3d852fa_0_273"/>
            <p:cNvSpPr txBox="1"/>
            <p:nvPr/>
          </p:nvSpPr>
          <p:spPr>
            <a:xfrm>
              <a:off x="0" y="28575"/>
              <a:ext cx="5215200" cy="759000"/>
            </a:xfrm>
            <a:prstGeom prst="rect">
              <a:avLst/>
            </a:prstGeom>
            <a:noFill/>
            <a:ln>
              <a:noFill/>
            </a:ln>
          </p:spPr>
          <p:txBody>
            <a:bodyPr anchorCtr="0" anchor="t" bIns="0" lIns="0" spcFirstLastPara="1" rIns="0" wrap="square" tIns="0">
              <a:spAutoFit/>
            </a:bodyPr>
            <a:lstStyle/>
            <a:p>
              <a:pPr indent="0" lvl="0" marL="0" marR="0" rtl="0" algn="l">
                <a:lnSpc>
                  <a:spcPct val="110003"/>
                </a:lnSpc>
                <a:spcBef>
                  <a:spcPts val="0"/>
                </a:spcBef>
                <a:spcAft>
                  <a:spcPts val="0"/>
                </a:spcAft>
                <a:buNone/>
              </a:pPr>
              <a:r>
                <a:rPr b="0" i="0" lang="en" sz="2600" u="none" cap="none" strike="noStrike">
                  <a:solidFill>
                    <a:srgbClr val="575757"/>
                  </a:solidFill>
                  <a:latin typeface="Assistant"/>
                  <a:ea typeface="Assistant"/>
                  <a:cs typeface="Assistant"/>
                  <a:sym typeface="Assistant"/>
                </a:rPr>
                <a:t>INSTAGRAM:</a:t>
              </a:r>
              <a:endParaRPr sz="1200"/>
            </a:p>
          </p:txBody>
        </p:sp>
        <p:sp>
          <p:nvSpPr>
            <p:cNvPr id="396" name="Google Shape;396;g2cec3d852fa_0_273"/>
            <p:cNvSpPr txBox="1"/>
            <p:nvPr/>
          </p:nvSpPr>
          <p:spPr>
            <a:xfrm>
              <a:off x="0" y="2238811"/>
              <a:ext cx="5215200" cy="612900"/>
            </a:xfrm>
            <a:prstGeom prst="rect">
              <a:avLst/>
            </a:prstGeom>
            <a:noFill/>
            <a:ln>
              <a:noFill/>
            </a:ln>
          </p:spPr>
          <p:txBody>
            <a:bodyPr anchorCtr="0" anchor="t" bIns="0" lIns="0" spcFirstLastPara="1" rIns="0" wrap="square" tIns="0">
              <a:spAutoFit/>
            </a:bodyPr>
            <a:lstStyle/>
            <a:p>
              <a:pPr indent="0" lvl="0" marL="0" marR="0" rtl="0" algn="l">
                <a:lnSpc>
                  <a:spcPct val="110004"/>
                </a:lnSpc>
                <a:spcBef>
                  <a:spcPts val="0"/>
                </a:spcBef>
                <a:spcAft>
                  <a:spcPts val="0"/>
                </a:spcAft>
                <a:buNone/>
              </a:pPr>
              <a:r>
                <a:rPr b="1" i="0" lang="en" sz="2100" u="none" cap="none" strike="noStrike">
                  <a:solidFill>
                    <a:srgbClr val="777F8F"/>
                  </a:solidFill>
                  <a:latin typeface="Assistant"/>
                  <a:ea typeface="Assistant"/>
                  <a:cs typeface="Assistant"/>
                  <a:sym typeface="Assistant"/>
                </a:rPr>
                <a:t>bu.edu/cas-connector/</a:t>
              </a:r>
              <a:endParaRPr sz="1200"/>
            </a:p>
          </p:txBody>
        </p:sp>
        <p:sp>
          <p:nvSpPr>
            <p:cNvPr id="397" name="Google Shape;397;g2cec3d852fa_0_273"/>
            <p:cNvSpPr txBox="1"/>
            <p:nvPr/>
          </p:nvSpPr>
          <p:spPr>
            <a:xfrm>
              <a:off x="0" y="1614137"/>
              <a:ext cx="5215200" cy="759000"/>
            </a:xfrm>
            <a:prstGeom prst="rect">
              <a:avLst/>
            </a:prstGeom>
            <a:noFill/>
            <a:ln>
              <a:noFill/>
            </a:ln>
          </p:spPr>
          <p:txBody>
            <a:bodyPr anchorCtr="0" anchor="t" bIns="0" lIns="0" spcFirstLastPara="1" rIns="0" wrap="square" tIns="0">
              <a:spAutoFit/>
            </a:bodyPr>
            <a:lstStyle/>
            <a:p>
              <a:pPr indent="0" lvl="0" marL="0" marR="0" rtl="0" algn="l">
                <a:lnSpc>
                  <a:spcPct val="110003"/>
                </a:lnSpc>
                <a:spcBef>
                  <a:spcPts val="0"/>
                </a:spcBef>
                <a:spcAft>
                  <a:spcPts val="0"/>
                </a:spcAft>
                <a:buNone/>
              </a:pPr>
              <a:r>
                <a:rPr b="0" i="0" lang="en" sz="2600" u="none" cap="none" strike="noStrike">
                  <a:solidFill>
                    <a:srgbClr val="575757"/>
                  </a:solidFill>
                  <a:latin typeface="Assistant"/>
                  <a:ea typeface="Assistant"/>
                  <a:cs typeface="Assistant"/>
                  <a:sym typeface="Assistant"/>
                </a:rPr>
                <a:t>WEBSITE:</a:t>
              </a:r>
              <a:endParaRPr sz="1200"/>
            </a:p>
          </p:txBody>
        </p:sp>
        <p:sp>
          <p:nvSpPr>
            <p:cNvPr id="398" name="Google Shape;398;g2cec3d852fa_0_273"/>
            <p:cNvSpPr txBox="1"/>
            <p:nvPr/>
          </p:nvSpPr>
          <p:spPr>
            <a:xfrm>
              <a:off x="0" y="3786062"/>
              <a:ext cx="5215200" cy="1287300"/>
            </a:xfrm>
            <a:prstGeom prst="rect">
              <a:avLst/>
            </a:prstGeom>
            <a:noFill/>
            <a:ln>
              <a:noFill/>
            </a:ln>
          </p:spPr>
          <p:txBody>
            <a:bodyPr anchorCtr="0" anchor="t" bIns="0" lIns="0" spcFirstLastPara="1" rIns="0" wrap="square" tIns="0">
              <a:spAutoFit/>
            </a:bodyPr>
            <a:lstStyle/>
            <a:p>
              <a:pPr indent="0" lvl="0" marL="0" marR="0" rtl="0" algn="l">
                <a:lnSpc>
                  <a:spcPct val="110004"/>
                </a:lnSpc>
                <a:spcBef>
                  <a:spcPts val="0"/>
                </a:spcBef>
                <a:spcAft>
                  <a:spcPts val="0"/>
                </a:spcAft>
                <a:buNone/>
              </a:pPr>
              <a:r>
                <a:rPr b="1" i="0" lang="en" sz="2100" u="none" cap="none" strike="noStrike">
                  <a:solidFill>
                    <a:srgbClr val="777F8F"/>
                  </a:solidFill>
                  <a:latin typeface="Assistant"/>
                  <a:ea typeface="Assistant"/>
                  <a:cs typeface="Assistant"/>
                  <a:sym typeface="Assistant"/>
                </a:rPr>
                <a:t>casel@bu.edu</a:t>
              </a:r>
              <a:endParaRPr sz="1200"/>
            </a:p>
            <a:p>
              <a:pPr indent="0" lvl="0" marL="0" marR="0" rtl="0" algn="l">
                <a:lnSpc>
                  <a:spcPct val="110004"/>
                </a:lnSpc>
                <a:spcBef>
                  <a:spcPts val="0"/>
                </a:spcBef>
                <a:spcAft>
                  <a:spcPts val="0"/>
                </a:spcAft>
                <a:buNone/>
              </a:pPr>
              <a:r>
                <a:t/>
              </a:r>
              <a:endParaRPr b="1" i="0" sz="2100" u="none" cap="none" strike="noStrike">
                <a:solidFill>
                  <a:srgbClr val="777F8F"/>
                </a:solidFill>
                <a:latin typeface="Assistant"/>
                <a:ea typeface="Assistant"/>
                <a:cs typeface="Assistant"/>
                <a:sym typeface="Assistant"/>
              </a:endParaRPr>
            </a:p>
          </p:txBody>
        </p:sp>
        <p:sp>
          <p:nvSpPr>
            <p:cNvPr id="399" name="Google Shape;399;g2cec3d852fa_0_273"/>
            <p:cNvSpPr txBox="1"/>
            <p:nvPr/>
          </p:nvSpPr>
          <p:spPr>
            <a:xfrm>
              <a:off x="0" y="3199698"/>
              <a:ext cx="5215200" cy="700500"/>
            </a:xfrm>
            <a:prstGeom prst="rect">
              <a:avLst/>
            </a:prstGeom>
            <a:noFill/>
            <a:ln>
              <a:noFill/>
            </a:ln>
          </p:spPr>
          <p:txBody>
            <a:bodyPr anchorCtr="0" anchor="t" bIns="0" lIns="0" spcFirstLastPara="1" rIns="0" wrap="square" tIns="0">
              <a:spAutoFit/>
            </a:bodyPr>
            <a:lstStyle/>
            <a:p>
              <a:pPr indent="0" lvl="0" marL="0" marR="0" rtl="0" algn="l">
                <a:lnSpc>
                  <a:spcPct val="110003"/>
                </a:lnSpc>
                <a:spcBef>
                  <a:spcPts val="0"/>
                </a:spcBef>
                <a:spcAft>
                  <a:spcPts val="0"/>
                </a:spcAft>
                <a:buNone/>
              </a:pPr>
              <a:r>
                <a:rPr b="0" i="0" lang="en" sz="2400" u="none" cap="none" strike="noStrike">
                  <a:solidFill>
                    <a:srgbClr val="575757"/>
                  </a:solidFill>
                  <a:latin typeface="Assistant"/>
                  <a:ea typeface="Assistant"/>
                  <a:cs typeface="Assistant"/>
                  <a:sym typeface="Assistant"/>
                </a:rPr>
                <a:t>EMAIL:</a:t>
              </a:r>
              <a:endParaRPr sz="1200"/>
            </a:p>
          </p:txBody>
        </p:sp>
      </p:grpSp>
      <p:sp>
        <p:nvSpPr>
          <p:cNvPr id="400" name="Google Shape;400;g2cec3d852fa_0_273"/>
          <p:cNvSpPr/>
          <p:nvPr/>
        </p:nvSpPr>
        <p:spPr>
          <a:xfrm>
            <a:off x="4884357" y="3374115"/>
            <a:ext cx="2503999" cy="637478"/>
          </a:xfrm>
          <a:custGeom>
            <a:rect b="b" l="l" r="r" t="t"/>
            <a:pathLst>
              <a:path extrusionOk="0" h="335957" w="988746">
                <a:moveTo>
                  <a:pt x="104400" y="0"/>
                </a:moveTo>
                <a:lnTo>
                  <a:pt x="884346" y="0"/>
                </a:lnTo>
                <a:cubicBezTo>
                  <a:pt x="942005" y="0"/>
                  <a:pt x="988746" y="46742"/>
                  <a:pt x="988746" y="104400"/>
                </a:cubicBezTo>
                <a:lnTo>
                  <a:pt x="988746" y="231557"/>
                </a:lnTo>
                <a:cubicBezTo>
                  <a:pt x="988746" y="289216"/>
                  <a:pt x="942005" y="335957"/>
                  <a:pt x="884346" y="335957"/>
                </a:cubicBezTo>
                <a:lnTo>
                  <a:pt x="104400" y="335957"/>
                </a:lnTo>
                <a:cubicBezTo>
                  <a:pt x="46742" y="335957"/>
                  <a:pt x="0" y="289216"/>
                  <a:pt x="0" y="231557"/>
                </a:cubicBezTo>
                <a:lnTo>
                  <a:pt x="0" y="104400"/>
                </a:lnTo>
                <a:cubicBezTo>
                  <a:pt x="0" y="46742"/>
                  <a:pt x="46742" y="0"/>
                  <a:pt x="104400" y="0"/>
                </a:cubicBezTo>
                <a:close/>
              </a:path>
            </a:pathLst>
          </a:custGeom>
          <a:solidFill>
            <a:srgbClr val="FAE100"/>
          </a:solidFill>
          <a:ln>
            <a:noFill/>
          </a:ln>
        </p:spPr>
        <p:txBody>
          <a:bodyPr anchorCtr="0" anchor="ctr" bIns="78575" lIns="78575" spcFirstLastPara="1" rIns="78575" wrap="square" tIns="78575">
            <a:noAutofit/>
          </a:bodyPr>
          <a:lstStyle/>
          <a:p>
            <a:pPr indent="0" lvl="0" marL="0" rtl="0" algn="ctr">
              <a:spcBef>
                <a:spcPts val="0"/>
              </a:spcBef>
              <a:spcAft>
                <a:spcPts val="0"/>
              </a:spcAft>
              <a:buClr>
                <a:schemeClr val="dk1"/>
              </a:buClr>
              <a:buFont typeface="Arial"/>
              <a:buNone/>
            </a:pPr>
            <a:r>
              <a:rPr lang="en" sz="2000">
                <a:solidFill>
                  <a:schemeClr val="dk1"/>
                </a:solidFill>
                <a:latin typeface="Assistant"/>
                <a:ea typeface="Assistant"/>
                <a:cs typeface="Assistant"/>
                <a:sym typeface="Assistant"/>
              </a:rPr>
              <a:t>VISIT US</a:t>
            </a:r>
            <a:endParaRPr sz="1000">
              <a:solidFill>
                <a:schemeClr val="dk1"/>
              </a:solidFill>
            </a:endParaRPr>
          </a:p>
          <a:p>
            <a:pPr indent="0" lvl="0" marL="0" rtl="0" algn="ctr">
              <a:spcBef>
                <a:spcPts val="0"/>
              </a:spcBef>
              <a:spcAft>
                <a:spcPts val="0"/>
              </a:spcAft>
              <a:buClr>
                <a:schemeClr val="dk1"/>
              </a:buClr>
              <a:buFont typeface="Arial"/>
              <a:buNone/>
            </a:pPr>
            <a:r>
              <a:rPr lang="en" sz="2000">
                <a:solidFill>
                  <a:schemeClr val="dk1"/>
                </a:solidFill>
              </a:rPr>
              <a:t>CAS 109</a:t>
            </a:r>
            <a:endParaRPr/>
          </a:p>
        </p:txBody>
      </p:sp>
      <p:sp>
        <p:nvSpPr>
          <p:cNvPr id="401" name="Google Shape;401;g2cec3d852fa_0_273"/>
          <p:cNvSpPr/>
          <p:nvPr/>
        </p:nvSpPr>
        <p:spPr>
          <a:xfrm>
            <a:off x="4239938" y="4469624"/>
            <a:ext cx="3790303" cy="482042"/>
          </a:xfrm>
          <a:custGeom>
            <a:rect b="b" l="l" r="r" t="t"/>
            <a:pathLst>
              <a:path extrusionOk="0" h="482042" w="3790303">
                <a:moveTo>
                  <a:pt x="0" y="0"/>
                </a:moveTo>
                <a:lnTo>
                  <a:pt x="3790303" y="0"/>
                </a:lnTo>
                <a:lnTo>
                  <a:pt x="3790303" y="482042"/>
                </a:lnTo>
                <a:lnTo>
                  <a:pt x="0" y="482042"/>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31F20"/>
        </a:solidFill>
      </p:bgPr>
    </p:bg>
    <p:spTree>
      <p:nvGrpSpPr>
        <p:cNvPr id="405" name="Shape 405"/>
        <p:cNvGrpSpPr/>
        <p:nvPr/>
      </p:nvGrpSpPr>
      <p:grpSpPr>
        <a:xfrm>
          <a:off x="0" y="0"/>
          <a:ext cx="0" cy="0"/>
          <a:chOff x="0" y="0"/>
          <a:chExt cx="0" cy="0"/>
        </a:xfrm>
      </p:grpSpPr>
      <p:sp>
        <p:nvSpPr>
          <p:cNvPr id="406" name="Google Shape;406;g2cec3d852fa_0_291"/>
          <p:cNvSpPr/>
          <p:nvPr/>
        </p:nvSpPr>
        <p:spPr>
          <a:xfrm>
            <a:off x="1083985" y="116596"/>
            <a:ext cx="6976021" cy="4910307"/>
          </a:xfrm>
          <a:custGeom>
            <a:rect b="b" l="l" r="r" t="t"/>
            <a:pathLst>
              <a:path extrusionOk="0" h="5381158" w="7644955">
                <a:moveTo>
                  <a:pt x="0" y="0"/>
                </a:moveTo>
                <a:lnTo>
                  <a:pt x="7644956" y="0"/>
                </a:lnTo>
                <a:lnTo>
                  <a:pt x="7644956" y="5381158"/>
                </a:lnTo>
                <a:lnTo>
                  <a:pt x="0" y="5381158"/>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cxnSp>
        <p:nvCxnSpPr>
          <p:cNvPr id="411" name="Google Shape;411;g2cec3d852fa_0_409"/>
          <p:cNvCxnSpPr/>
          <p:nvPr/>
        </p:nvCxnSpPr>
        <p:spPr>
          <a:xfrm flipH="1" rot="10800000">
            <a:off x="331635" y="1812291"/>
            <a:ext cx="300" cy="3331200"/>
          </a:xfrm>
          <a:prstGeom prst="straightConnector1">
            <a:avLst/>
          </a:prstGeom>
          <a:noFill/>
          <a:ln cap="flat" cmpd="sng" w="76200">
            <a:solidFill>
              <a:srgbClr val="CC0000"/>
            </a:solidFill>
            <a:prstDash val="solid"/>
            <a:round/>
            <a:headEnd len="sm" w="sm" type="none"/>
            <a:tailEnd len="med" w="med" type="stealth"/>
          </a:ln>
        </p:spPr>
      </p:cxnSp>
      <p:grpSp>
        <p:nvGrpSpPr>
          <p:cNvPr id="412" name="Google Shape;412;g2cec3d852fa_0_409"/>
          <p:cNvGrpSpPr/>
          <p:nvPr/>
        </p:nvGrpSpPr>
        <p:grpSpPr>
          <a:xfrm>
            <a:off x="4947362" y="4278074"/>
            <a:ext cx="1540256" cy="778612"/>
            <a:chOff x="0" y="-9525"/>
            <a:chExt cx="812800" cy="415925"/>
          </a:xfrm>
        </p:grpSpPr>
        <p:sp>
          <p:nvSpPr>
            <p:cNvPr id="413" name="Google Shape;413;g2cec3d852fa_0_409"/>
            <p:cNvSpPr/>
            <p:nvPr/>
          </p:nvSpPr>
          <p:spPr>
            <a:xfrm>
              <a:off x="0" y="0"/>
              <a:ext cx="812800" cy="406400"/>
            </a:xfrm>
            <a:custGeom>
              <a:rect b="b" l="l" r="r" t="t"/>
              <a:pathLst>
                <a:path extrusionOk="0" h="406400" w="8128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7D2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g2cec3d852fa_0_409"/>
            <p:cNvSpPr txBox="1"/>
            <p:nvPr/>
          </p:nvSpPr>
          <p:spPr>
            <a:xfrm>
              <a:off x="0" y="-9525"/>
              <a:ext cx="812700" cy="415800"/>
            </a:xfrm>
            <a:prstGeom prst="rect">
              <a:avLst/>
            </a:prstGeom>
            <a:noFill/>
            <a:ln>
              <a:noFill/>
            </a:ln>
          </p:spPr>
          <p:txBody>
            <a:bodyPr anchorCtr="0" anchor="ctr" bIns="50800" lIns="50800" spcFirstLastPara="1" rIns="50800" wrap="square" tIns="50800">
              <a:noAutofit/>
            </a:bodyPr>
            <a:lstStyle/>
            <a:p>
              <a:pPr indent="0" lvl="0" marL="0" rtl="0" algn="ctr">
                <a:spcBef>
                  <a:spcPts val="0"/>
                </a:spcBef>
                <a:spcAft>
                  <a:spcPts val="0"/>
                </a:spcAft>
                <a:buClr>
                  <a:schemeClr val="dk1"/>
                </a:buClr>
                <a:buFont typeface="Arial"/>
                <a:buNone/>
              </a:pPr>
              <a:r>
                <a:rPr b="1" lang="en" sz="1300">
                  <a:solidFill>
                    <a:srgbClr val="231F20"/>
                  </a:solidFill>
                  <a:latin typeface="Assistant"/>
                  <a:ea typeface="Assistant"/>
                  <a:cs typeface="Assistant"/>
                  <a:sym typeface="Assistant"/>
                </a:rPr>
                <a:t>NOW</a:t>
              </a:r>
              <a:endParaRPr sz="1100">
                <a:solidFill>
                  <a:schemeClr val="dk1"/>
                </a:solidFill>
              </a:endParaRPr>
            </a:p>
            <a:p>
              <a:pPr indent="0" lvl="0" marL="0" rtl="0" algn="ctr">
                <a:spcBef>
                  <a:spcPts val="0"/>
                </a:spcBef>
                <a:spcAft>
                  <a:spcPts val="0"/>
                </a:spcAft>
                <a:buClr>
                  <a:schemeClr val="dk1"/>
                </a:buClr>
                <a:buFont typeface="Arial"/>
                <a:buNone/>
              </a:pPr>
              <a:r>
                <a:rPr b="1" lang="en" sz="1300">
                  <a:solidFill>
                    <a:srgbClr val="231F20"/>
                  </a:solidFill>
                  <a:latin typeface="Assistant"/>
                  <a:ea typeface="Assistant"/>
                  <a:cs typeface="Assistant"/>
                  <a:sym typeface="Assistant"/>
                </a:rPr>
                <a:t>BOOKING</a:t>
              </a:r>
              <a:endParaRPr sz="1100">
                <a:solidFill>
                  <a:schemeClr val="dk1"/>
                </a:solidFill>
              </a:endParaRPr>
            </a:p>
            <a:p>
              <a:pPr indent="0" lvl="0" marL="0" rtl="0" algn="ctr">
                <a:spcBef>
                  <a:spcPts val="0"/>
                </a:spcBef>
                <a:spcAft>
                  <a:spcPts val="0"/>
                </a:spcAft>
                <a:buClr>
                  <a:schemeClr val="dk1"/>
                </a:buClr>
                <a:buFont typeface="Arial"/>
                <a:buNone/>
              </a:pPr>
              <a:r>
                <a:rPr b="1" lang="en" sz="1300">
                  <a:solidFill>
                    <a:srgbClr val="231F20"/>
                  </a:solidFill>
                  <a:latin typeface="Assistant"/>
                  <a:ea typeface="Assistant"/>
                  <a:cs typeface="Assistant"/>
                  <a:sym typeface="Assistant"/>
                </a:rPr>
                <a:t>APPOINTMENTS</a:t>
              </a:r>
              <a:endParaRPr sz="1800">
                <a:latin typeface="Calibri"/>
                <a:ea typeface="Calibri"/>
                <a:cs typeface="Calibri"/>
                <a:sym typeface="Calibri"/>
              </a:endParaRPr>
            </a:p>
          </p:txBody>
        </p:sp>
      </p:grpSp>
      <p:sp>
        <p:nvSpPr>
          <p:cNvPr id="415" name="Google Shape;415;g2cec3d852fa_0_409"/>
          <p:cNvSpPr txBox="1"/>
          <p:nvPr/>
        </p:nvSpPr>
        <p:spPr>
          <a:xfrm>
            <a:off x="534600" y="150127"/>
            <a:ext cx="8074800" cy="15183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None/>
            </a:pPr>
            <a:r>
              <a:rPr b="0" i="0" lang="en" sz="5800" u="none" cap="none" strike="noStrike">
                <a:solidFill>
                  <a:srgbClr val="231F20"/>
                </a:solidFill>
                <a:latin typeface="League Gothic"/>
                <a:ea typeface="League Gothic"/>
                <a:cs typeface="League Gothic"/>
                <a:sym typeface="League Gothic"/>
              </a:rPr>
              <a:t>CAS EXPERIENTIAL LEARNING CONNECTOR PROGRAMS</a:t>
            </a:r>
            <a:endParaRPr sz="5800"/>
          </a:p>
        </p:txBody>
      </p:sp>
      <p:sp>
        <p:nvSpPr>
          <p:cNvPr id="416" name="Google Shape;416;g2cec3d852fa_0_409"/>
          <p:cNvSpPr txBox="1"/>
          <p:nvPr/>
        </p:nvSpPr>
        <p:spPr>
          <a:xfrm>
            <a:off x="576588" y="2081493"/>
            <a:ext cx="1701274" cy="1102698"/>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i="0" lang="en" sz="2000" u="none" cap="none" strike="noStrike">
                <a:solidFill>
                  <a:srgbClr val="231F20"/>
                </a:solidFill>
                <a:latin typeface="Assistant"/>
                <a:ea typeface="Assistant"/>
                <a:cs typeface="Assistant"/>
                <a:sym typeface="Assistant"/>
              </a:rPr>
              <a:t>CAS INTERNSHIP (IN 299)</a:t>
            </a:r>
            <a:endParaRPr sz="2000"/>
          </a:p>
        </p:txBody>
      </p:sp>
      <p:sp>
        <p:nvSpPr>
          <p:cNvPr id="417" name="Google Shape;417;g2cec3d852fa_0_409"/>
          <p:cNvSpPr txBox="1"/>
          <p:nvPr/>
        </p:nvSpPr>
        <p:spPr>
          <a:xfrm>
            <a:off x="576587" y="3184201"/>
            <a:ext cx="1701274" cy="1630480"/>
          </a:xfrm>
          <a:prstGeom prst="rect">
            <a:avLst/>
          </a:prstGeom>
          <a:noFill/>
          <a:ln>
            <a:noFill/>
          </a:ln>
        </p:spPr>
        <p:txBody>
          <a:bodyPr anchorCtr="0" anchor="t" bIns="0" lIns="0" spcFirstLastPara="1" rIns="0" wrap="square" tIns="0">
            <a:noAutofit/>
          </a:bodyPr>
          <a:lstStyle/>
          <a:p>
            <a:pPr indent="0" lvl="0" marL="0" marR="0" rtl="0" algn="ctr">
              <a:lnSpc>
                <a:spcPct val="130017"/>
              </a:lnSpc>
              <a:spcBef>
                <a:spcPts val="0"/>
              </a:spcBef>
              <a:spcAft>
                <a:spcPts val="0"/>
              </a:spcAft>
              <a:buNone/>
            </a:pPr>
            <a:r>
              <a:rPr b="0" i="0" lang="en" u="none" cap="none" strike="noStrike">
                <a:solidFill>
                  <a:srgbClr val="231F20"/>
                </a:solidFill>
                <a:latin typeface="Assistant"/>
                <a:ea typeface="Assistant"/>
                <a:cs typeface="Assistant"/>
                <a:sym typeface="Assistant"/>
              </a:rPr>
              <a:t>Offers undergraduates the opportunity to earn credit and a HUB Unit (through CAS IN 299) while interning in fall or spring semesters.</a:t>
            </a:r>
            <a:endParaRPr/>
          </a:p>
        </p:txBody>
      </p:sp>
      <p:sp>
        <p:nvSpPr>
          <p:cNvPr id="418" name="Google Shape;418;g2cec3d852fa_0_409"/>
          <p:cNvSpPr txBox="1"/>
          <p:nvPr/>
        </p:nvSpPr>
        <p:spPr>
          <a:xfrm>
            <a:off x="2732022" y="2081455"/>
            <a:ext cx="1711200" cy="1102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i="0" lang="en" sz="2000" u="none" cap="none" strike="noStrike">
                <a:solidFill>
                  <a:srgbClr val="231F20"/>
                </a:solidFill>
                <a:latin typeface="Assistant"/>
                <a:ea typeface="Assistant"/>
                <a:cs typeface="Assistant"/>
                <a:sym typeface="Assistant"/>
              </a:rPr>
              <a:t>SUMMER INTERNSHIP SUPPORT</a:t>
            </a:r>
            <a:endParaRPr sz="2000"/>
          </a:p>
        </p:txBody>
      </p:sp>
      <p:sp>
        <p:nvSpPr>
          <p:cNvPr id="419" name="Google Shape;419;g2cec3d852fa_0_409"/>
          <p:cNvSpPr txBox="1"/>
          <p:nvPr/>
        </p:nvSpPr>
        <p:spPr>
          <a:xfrm>
            <a:off x="2724150" y="3184198"/>
            <a:ext cx="1711200" cy="1698600"/>
          </a:xfrm>
          <a:prstGeom prst="rect">
            <a:avLst/>
          </a:prstGeom>
          <a:noFill/>
          <a:ln>
            <a:noFill/>
          </a:ln>
        </p:spPr>
        <p:txBody>
          <a:bodyPr anchorCtr="0" anchor="t" bIns="0" lIns="0" spcFirstLastPara="1" rIns="0" wrap="square" tIns="0">
            <a:noAutofit/>
          </a:bodyPr>
          <a:lstStyle/>
          <a:p>
            <a:pPr indent="0" lvl="0" marL="0" marR="0" rtl="0" algn="ctr">
              <a:lnSpc>
                <a:spcPct val="130017"/>
              </a:lnSpc>
              <a:spcBef>
                <a:spcPts val="0"/>
              </a:spcBef>
              <a:spcAft>
                <a:spcPts val="0"/>
              </a:spcAft>
              <a:buNone/>
            </a:pPr>
            <a:r>
              <a:rPr b="0" i="0" lang="en" u="none" cap="none" strike="noStrike">
                <a:solidFill>
                  <a:srgbClr val="231F20"/>
                </a:solidFill>
                <a:latin typeface="Assistant"/>
                <a:ea typeface="Assistant"/>
                <a:cs typeface="Assistant"/>
                <a:sym typeface="Assistant"/>
              </a:rPr>
              <a:t>Provides on-campus housing &amp; dining to CAS undergraduates with unpaid or low-paying internships in the Boston area.</a:t>
            </a:r>
            <a:endParaRPr/>
          </a:p>
        </p:txBody>
      </p:sp>
      <p:sp>
        <p:nvSpPr>
          <p:cNvPr id="420" name="Google Shape;420;g2cec3d852fa_0_409"/>
          <p:cNvSpPr txBox="1"/>
          <p:nvPr/>
        </p:nvSpPr>
        <p:spPr>
          <a:xfrm>
            <a:off x="4784366" y="2081492"/>
            <a:ext cx="1866300" cy="650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i="0" lang="en" sz="2000" u="none" cap="none" strike="noStrike">
                <a:solidFill>
                  <a:srgbClr val="231F20"/>
                </a:solidFill>
                <a:latin typeface="Assistant"/>
                <a:ea typeface="Assistant"/>
                <a:cs typeface="Assistant"/>
                <a:sym typeface="Assistant"/>
              </a:rPr>
              <a:t>EL AMBASSADORS</a:t>
            </a:r>
            <a:r>
              <a:rPr b="1" i="0" lang="en" sz="2299" u="none" cap="none" strike="noStrike">
                <a:solidFill>
                  <a:srgbClr val="231F20"/>
                </a:solidFill>
                <a:latin typeface="Assistant"/>
                <a:ea typeface="Assistant"/>
                <a:cs typeface="Assistant"/>
                <a:sym typeface="Assistant"/>
              </a:rPr>
              <a:t> </a:t>
            </a:r>
            <a:endParaRPr/>
          </a:p>
        </p:txBody>
      </p:sp>
      <p:sp>
        <p:nvSpPr>
          <p:cNvPr id="421" name="Google Shape;421;g2cec3d852fa_0_409"/>
          <p:cNvSpPr txBox="1"/>
          <p:nvPr/>
        </p:nvSpPr>
        <p:spPr>
          <a:xfrm>
            <a:off x="4784328" y="2833174"/>
            <a:ext cx="1866300" cy="1802400"/>
          </a:xfrm>
          <a:prstGeom prst="rect">
            <a:avLst/>
          </a:prstGeom>
          <a:noFill/>
          <a:ln>
            <a:noFill/>
          </a:ln>
        </p:spPr>
        <p:txBody>
          <a:bodyPr anchorCtr="0" anchor="t" bIns="0" lIns="0" spcFirstLastPara="1" rIns="0" wrap="square" tIns="0">
            <a:noAutofit/>
          </a:bodyPr>
          <a:lstStyle/>
          <a:p>
            <a:pPr indent="0" lvl="0" marL="0" marR="0" rtl="0" algn="ctr">
              <a:lnSpc>
                <a:spcPct val="130017"/>
              </a:lnSpc>
              <a:spcBef>
                <a:spcPts val="0"/>
              </a:spcBef>
              <a:spcAft>
                <a:spcPts val="0"/>
              </a:spcAft>
              <a:buNone/>
            </a:pPr>
            <a:r>
              <a:rPr b="0" i="0" lang="en" u="none" cap="none" strike="noStrike">
                <a:solidFill>
                  <a:srgbClr val="231F20"/>
                </a:solidFill>
                <a:latin typeface="Assistant"/>
                <a:ea typeface="Assistant"/>
                <a:cs typeface="Assistant"/>
                <a:sym typeface="Assistant"/>
              </a:rPr>
              <a:t>Helps fellow CAS undergraduates find and access opportunities through consultations and workshops.</a:t>
            </a:r>
            <a:endParaRPr/>
          </a:p>
        </p:txBody>
      </p:sp>
      <p:sp>
        <p:nvSpPr>
          <p:cNvPr id="422" name="Google Shape;422;g2cec3d852fa_0_409"/>
          <p:cNvSpPr txBox="1"/>
          <p:nvPr/>
        </p:nvSpPr>
        <p:spPr>
          <a:xfrm>
            <a:off x="6991818" y="2081492"/>
            <a:ext cx="1940100" cy="678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i="0" lang="en" sz="2000" u="none" cap="none" strike="noStrike">
                <a:solidFill>
                  <a:srgbClr val="231F20"/>
                </a:solidFill>
                <a:latin typeface="Assistant"/>
                <a:ea typeface="Assistant"/>
                <a:cs typeface="Assistant"/>
                <a:sym typeface="Assistant"/>
              </a:rPr>
              <a:t>EL </a:t>
            </a:r>
            <a:endParaRPr b="1" i="0" sz="2000" u="none" cap="none" strike="noStrike">
              <a:solidFill>
                <a:srgbClr val="231F20"/>
              </a:solidFill>
              <a:latin typeface="Assistant"/>
              <a:ea typeface="Assistant"/>
              <a:cs typeface="Assistant"/>
              <a:sym typeface="Assistant"/>
            </a:endParaRPr>
          </a:p>
          <a:p>
            <a:pPr indent="0" lvl="0" marL="0" marR="0" rtl="0" algn="ctr">
              <a:lnSpc>
                <a:spcPct val="100000"/>
              </a:lnSpc>
              <a:spcBef>
                <a:spcPts val="0"/>
              </a:spcBef>
              <a:spcAft>
                <a:spcPts val="0"/>
              </a:spcAft>
              <a:buNone/>
            </a:pPr>
            <a:r>
              <a:rPr b="1" i="0" lang="en" sz="2000" u="none" cap="none" strike="noStrike">
                <a:solidFill>
                  <a:srgbClr val="231F20"/>
                </a:solidFill>
                <a:latin typeface="Assistant"/>
                <a:ea typeface="Assistant"/>
                <a:cs typeface="Assistant"/>
                <a:sym typeface="Assistant"/>
              </a:rPr>
              <a:t>MENTORSHIP</a:t>
            </a:r>
            <a:endParaRPr sz="2000"/>
          </a:p>
        </p:txBody>
      </p:sp>
      <p:sp>
        <p:nvSpPr>
          <p:cNvPr id="423" name="Google Shape;423;g2cec3d852fa_0_409"/>
          <p:cNvSpPr txBox="1"/>
          <p:nvPr/>
        </p:nvSpPr>
        <p:spPr>
          <a:xfrm>
            <a:off x="6991718" y="2833185"/>
            <a:ext cx="1940100" cy="2739600"/>
          </a:xfrm>
          <a:prstGeom prst="rect">
            <a:avLst/>
          </a:prstGeom>
          <a:noFill/>
          <a:ln>
            <a:noFill/>
          </a:ln>
        </p:spPr>
        <p:txBody>
          <a:bodyPr anchorCtr="0" anchor="t" bIns="0" lIns="0" spcFirstLastPara="1" rIns="0" wrap="square" tIns="0">
            <a:noAutofit/>
          </a:bodyPr>
          <a:lstStyle/>
          <a:p>
            <a:pPr indent="0" lvl="0" marL="0" marR="0" rtl="0" algn="ctr">
              <a:lnSpc>
                <a:spcPct val="130017"/>
              </a:lnSpc>
              <a:spcBef>
                <a:spcPts val="0"/>
              </a:spcBef>
              <a:spcAft>
                <a:spcPts val="0"/>
              </a:spcAft>
              <a:buNone/>
            </a:pPr>
            <a:r>
              <a:rPr b="0" i="0" lang="en" u="none" cap="none" strike="noStrike">
                <a:solidFill>
                  <a:srgbClr val="231F20"/>
                </a:solidFill>
                <a:latin typeface="Assistant"/>
                <a:ea typeface="Assistant"/>
                <a:cs typeface="Assistant"/>
                <a:sym typeface="Assistant"/>
              </a:rPr>
              <a:t>Matches first-year CAS undergrads with an upperclass student mentor to build community, reflect on their experiences, and develop skills to maximize their experiential learning. </a:t>
            </a:r>
            <a:endParaRPr/>
          </a:p>
        </p:txBody>
      </p:sp>
      <p:cxnSp>
        <p:nvCxnSpPr>
          <p:cNvPr id="424" name="Google Shape;424;g2cec3d852fa_0_409"/>
          <p:cNvCxnSpPr/>
          <p:nvPr/>
        </p:nvCxnSpPr>
        <p:spPr>
          <a:xfrm flipH="1" rot="10800000">
            <a:off x="2522535" y="1812291"/>
            <a:ext cx="300" cy="3331200"/>
          </a:xfrm>
          <a:prstGeom prst="straightConnector1">
            <a:avLst/>
          </a:prstGeom>
          <a:noFill/>
          <a:ln cap="flat" cmpd="sng" w="76200">
            <a:solidFill>
              <a:srgbClr val="CC0000"/>
            </a:solidFill>
            <a:prstDash val="solid"/>
            <a:round/>
            <a:headEnd len="sm" w="sm" type="none"/>
            <a:tailEnd len="med" w="med" type="stealth"/>
          </a:ln>
        </p:spPr>
      </p:cxnSp>
      <p:cxnSp>
        <p:nvCxnSpPr>
          <p:cNvPr id="425" name="Google Shape;425;g2cec3d852fa_0_409"/>
          <p:cNvCxnSpPr/>
          <p:nvPr/>
        </p:nvCxnSpPr>
        <p:spPr>
          <a:xfrm flipH="1" rot="10800000">
            <a:off x="4652410" y="1812291"/>
            <a:ext cx="300" cy="3331200"/>
          </a:xfrm>
          <a:prstGeom prst="straightConnector1">
            <a:avLst/>
          </a:prstGeom>
          <a:noFill/>
          <a:ln cap="flat" cmpd="sng" w="76200">
            <a:solidFill>
              <a:srgbClr val="CC0000"/>
            </a:solidFill>
            <a:prstDash val="solid"/>
            <a:round/>
            <a:headEnd len="sm" w="sm" type="none"/>
            <a:tailEnd len="med" w="med" type="stealth"/>
          </a:ln>
        </p:spPr>
      </p:cxnSp>
      <p:cxnSp>
        <p:nvCxnSpPr>
          <p:cNvPr id="426" name="Google Shape;426;g2cec3d852fa_0_409"/>
          <p:cNvCxnSpPr/>
          <p:nvPr/>
        </p:nvCxnSpPr>
        <p:spPr>
          <a:xfrm flipH="1" rot="10800000">
            <a:off x="6782285" y="1812291"/>
            <a:ext cx="300" cy="3331200"/>
          </a:xfrm>
          <a:prstGeom prst="straightConnector1">
            <a:avLst/>
          </a:prstGeom>
          <a:noFill/>
          <a:ln cap="flat" cmpd="sng" w="76200">
            <a:solidFill>
              <a:srgbClr val="CC0000"/>
            </a:solidFill>
            <a:prstDash val="solid"/>
            <a:round/>
            <a:headEnd len="sm" w="sm" type="none"/>
            <a:tailEnd len="med" w="med" type="stealth"/>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g2cec3d852fa_0_440"/>
          <p:cNvSpPr/>
          <p:nvPr/>
        </p:nvSpPr>
        <p:spPr>
          <a:xfrm>
            <a:off x="264363" y="187824"/>
            <a:ext cx="3790303" cy="482042"/>
          </a:xfrm>
          <a:custGeom>
            <a:rect b="b" l="l" r="r" t="t"/>
            <a:pathLst>
              <a:path extrusionOk="0" h="482042" w="3790303">
                <a:moveTo>
                  <a:pt x="0" y="0"/>
                </a:moveTo>
                <a:lnTo>
                  <a:pt x="3790303" y="0"/>
                </a:lnTo>
                <a:lnTo>
                  <a:pt x="3790303" y="482042"/>
                </a:lnTo>
                <a:lnTo>
                  <a:pt x="0" y="482042"/>
                </a:lnTo>
                <a:lnTo>
                  <a:pt x="0" y="0"/>
                </a:lnTo>
                <a:close/>
              </a:path>
            </a:pathLst>
          </a:custGeom>
          <a:blipFill rotWithShape="1">
            <a:blip r:embed="rId3">
              <a:alphaModFix/>
            </a:blip>
            <a:stretch>
              <a:fillRect b="0" l="0" r="0" t="0"/>
            </a:stretch>
          </a:blipFill>
          <a:ln>
            <a:noFill/>
          </a:ln>
        </p:spPr>
      </p:sp>
      <p:grpSp>
        <p:nvGrpSpPr>
          <p:cNvPr id="432" name="Google Shape;432;g2cec3d852fa_0_440"/>
          <p:cNvGrpSpPr/>
          <p:nvPr/>
        </p:nvGrpSpPr>
        <p:grpSpPr>
          <a:xfrm>
            <a:off x="0" y="805300"/>
            <a:ext cx="9143997" cy="1189080"/>
            <a:chOff x="0" y="-9525"/>
            <a:chExt cx="3668752" cy="440400"/>
          </a:xfrm>
        </p:grpSpPr>
        <p:sp>
          <p:nvSpPr>
            <p:cNvPr id="433" name="Google Shape;433;g2cec3d852fa_0_440"/>
            <p:cNvSpPr/>
            <p:nvPr/>
          </p:nvSpPr>
          <p:spPr>
            <a:xfrm>
              <a:off x="0" y="0"/>
              <a:ext cx="3668752" cy="430756"/>
            </a:xfrm>
            <a:custGeom>
              <a:rect b="b" l="l" r="r" t="t"/>
              <a:pathLst>
                <a:path extrusionOk="0" h="430756" w="3668752">
                  <a:moveTo>
                    <a:pt x="0" y="0"/>
                  </a:moveTo>
                  <a:lnTo>
                    <a:pt x="3668752" y="0"/>
                  </a:lnTo>
                  <a:lnTo>
                    <a:pt x="3668752" y="430756"/>
                  </a:lnTo>
                  <a:lnTo>
                    <a:pt x="0" y="430756"/>
                  </a:lnTo>
                  <a:close/>
                </a:path>
              </a:pathLst>
            </a:custGeom>
            <a:solidFill>
              <a:srgbClr val="87D2D2"/>
            </a:solidFill>
            <a:ln>
              <a:noFill/>
            </a:ln>
          </p:spPr>
        </p:sp>
        <p:sp>
          <p:nvSpPr>
            <p:cNvPr id="434" name="Google Shape;434;g2cec3d852fa_0_440"/>
            <p:cNvSpPr txBox="1"/>
            <p:nvPr/>
          </p:nvSpPr>
          <p:spPr>
            <a:xfrm>
              <a:off x="0" y="-9525"/>
              <a:ext cx="3668700" cy="440400"/>
            </a:xfrm>
            <a:prstGeom prst="rect">
              <a:avLst/>
            </a:prstGeom>
            <a:noFill/>
            <a:ln>
              <a:noFill/>
            </a:ln>
          </p:spPr>
          <p:txBody>
            <a:bodyPr anchorCtr="0" anchor="ctr" bIns="50800" lIns="50800" spcFirstLastPara="1" rIns="50800" wrap="square" tIns="50800">
              <a:noAutofit/>
            </a:bodyPr>
            <a:lstStyle/>
            <a:p>
              <a:pPr indent="0" lvl="0" marL="0" marR="0" rtl="0" algn="ctr">
                <a:lnSpc>
                  <a:spcPct val="115500"/>
                </a:lnSpc>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grpSp>
      <p:sp>
        <p:nvSpPr>
          <p:cNvPr id="435" name="Google Shape;435;g2cec3d852fa_0_440"/>
          <p:cNvSpPr txBox="1"/>
          <p:nvPr/>
        </p:nvSpPr>
        <p:spPr>
          <a:xfrm>
            <a:off x="-304800" y="1023476"/>
            <a:ext cx="9753600" cy="752700"/>
          </a:xfrm>
          <a:prstGeom prst="rect">
            <a:avLst/>
          </a:prstGeom>
          <a:noFill/>
          <a:ln>
            <a:noFill/>
          </a:ln>
        </p:spPr>
        <p:txBody>
          <a:bodyPr anchorCtr="0" anchor="t" bIns="0" lIns="0" spcFirstLastPara="1" rIns="0" wrap="square" tIns="0">
            <a:spAutoFit/>
          </a:bodyPr>
          <a:lstStyle/>
          <a:p>
            <a:pPr indent="0" lvl="0" marL="0" marR="0" rtl="0" algn="ctr">
              <a:lnSpc>
                <a:spcPct val="118998"/>
              </a:lnSpc>
              <a:spcBef>
                <a:spcPts val="0"/>
              </a:spcBef>
              <a:spcAft>
                <a:spcPts val="0"/>
              </a:spcAft>
              <a:buNone/>
            </a:pPr>
            <a:r>
              <a:rPr b="0" i="0" lang="en" sz="4890" u="none" cap="none" strike="noStrike">
                <a:solidFill>
                  <a:srgbClr val="231F20"/>
                </a:solidFill>
                <a:latin typeface="League Gothic"/>
                <a:ea typeface="League Gothic"/>
                <a:cs typeface="League Gothic"/>
                <a:sym typeface="League Gothic"/>
              </a:rPr>
              <a:t>VIRGINIA SAPIRO ACADEMIC ENHANCEMENT FUND</a:t>
            </a:r>
            <a:endParaRPr sz="700"/>
          </a:p>
        </p:txBody>
      </p:sp>
      <p:sp>
        <p:nvSpPr>
          <p:cNvPr id="436" name="Google Shape;436;g2cec3d852fa_0_440"/>
          <p:cNvSpPr/>
          <p:nvPr/>
        </p:nvSpPr>
        <p:spPr>
          <a:xfrm rot="281646">
            <a:off x="-521636" y="2031556"/>
            <a:ext cx="5461537" cy="4803165"/>
          </a:xfrm>
          <a:custGeom>
            <a:rect b="b" l="l" r="r" t="t"/>
            <a:pathLst>
              <a:path extrusionOk="0" h="5891293" w="6385006">
                <a:moveTo>
                  <a:pt x="0" y="0"/>
                </a:moveTo>
                <a:lnTo>
                  <a:pt x="6385006" y="0"/>
                </a:lnTo>
                <a:lnTo>
                  <a:pt x="6385006" y="5891292"/>
                </a:lnTo>
                <a:lnTo>
                  <a:pt x="0" y="5891292"/>
                </a:lnTo>
                <a:lnTo>
                  <a:pt x="0" y="0"/>
                </a:lnTo>
                <a:close/>
              </a:path>
            </a:pathLst>
          </a:custGeom>
          <a:blipFill rotWithShape="1">
            <a:blip r:embed="rId4">
              <a:alphaModFix/>
            </a:blip>
            <a:stretch>
              <a:fillRect b="0" l="0" r="0" t="0"/>
            </a:stretch>
          </a:blipFill>
          <a:ln>
            <a:noFill/>
          </a:ln>
        </p:spPr>
      </p:sp>
      <p:sp>
        <p:nvSpPr>
          <p:cNvPr id="437" name="Google Shape;437;g2cec3d852fa_0_440"/>
          <p:cNvSpPr/>
          <p:nvPr/>
        </p:nvSpPr>
        <p:spPr>
          <a:xfrm>
            <a:off x="6167988" y="2112525"/>
            <a:ext cx="2038445" cy="2069102"/>
          </a:xfrm>
          <a:custGeom>
            <a:rect b="b" l="l" r="r" t="t"/>
            <a:pathLst>
              <a:path extrusionOk="0" h="3195524" w="3210149">
                <a:moveTo>
                  <a:pt x="0" y="0"/>
                </a:moveTo>
                <a:lnTo>
                  <a:pt x="3210149" y="0"/>
                </a:lnTo>
                <a:lnTo>
                  <a:pt x="3210149" y="3195524"/>
                </a:lnTo>
                <a:lnTo>
                  <a:pt x="0" y="3195524"/>
                </a:lnTo>
                <a:lnTo>
                  <a:pt x="0" y="0"/>
                </a:lnTo>
                <a:close/>
              </a:path>
            </a:pathLst>
          </a:custGeom>
          <a:blipFill rotWithShape="1">
            <a:blip r:embed="rId5">
              <a:alphaModFix/>
            </a:blip>
            <a:stretch>
              <a:fillRect b="0" l="0" r="0" t="0"/>
            </a:stretch>
          </a:blipFill>
          <a:ln>
            <a:noFill/>
          </a:ln>
        </p:spPr>
      </p:sp>
      <p:sp>
        <p:nvSpPr>
          <p:cNvPr id="438" name="Google Shape;438;g2cec3d852fa_0_440"/>
          <p:cNvSpPr/>
          <p:nvPr/>
        </p:nvSpPr>
        <p:spPr>
          <a:xfrm>
            <a:off x="6240488" y="4299775"/>
            <a:ext cx="1893449" cy="752544"/>
          </a:xfrm>
          <a:custGeom>
            <a:rect b="b" l="l" r="r" t="t"/>
            <a:pathLst>
              <a:path extrusionOk="0" h="335957" w="988746">
                <a:moveTo>
                  <a:pt x="104400" y="0"/>
                </a:moveTo>
                <a:lnTo>
                  <a:pt x="884346" y="0"/>
                </a:lnTo>
                <a:cubicBezTo>
                  <a:pt x="942005" y="0"/>
                  <a:pt x="988746" y="46742"/>
                  <a:pt x="988746" y="104400"/>
                </a:cubicBezTo>
                <a:lnTo>
                  <a:pt x="988746" y="231557"/>
                </a:lnTo>
                <a:cubicBezTo>
                  <a:pt x="988746" y="289216"/>
                  <a:pt x="942005" y="335957"/>
                  <a:pt x="884346" y="335957"/>
                </a:cubicBezTo>
                <a:lnTo>
                  <a:pt x="104400" y="335957"/>
                </a:lnTo>
                <a:cubicBezTo>
                  <a:pt x="46742" y="335957"/>
                  <a:pt x="0" y="289216"/>
                  <a:pt x="0" y="231557"/>
                </a:cubicBezTo>
                <a:lnTo>
                  <a:pt x="0" y="104400"/>
                </a:lnTo>
                <a:cubicBezTo>
                  <a:pt x="0" y="46742"/>
                  <a:pt x="46742" y="0"/>
                  <a:pt x="104400" y="0"/>
                </a:cubicBezTo>
                <a:close/>
              </a:path>
            </a:pathLst>
          </a:custGeom>
          <a:solidFill>
            <a:srgbClr val="FAE100"/>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Font typeface="Arial"/>
              <a:buNone/>
            </a:pPr>
            <a:r>
              <a:rPr lang="en" sz="2099">
                <a:solidFill>
                  <a:schemeClr val="dk1"/>
                </a:solidFill>
                <a:latin typeface="Assistant"/>
                <a:ea typeface="Assistant"/>
                <a:cs typeface="Assistant"/>
                <a:sym typeface="Assistant"/>
              </a:rPr>
              <a:t>APPLY NOW</a:t>
            </a:r>
            <a:endParaRPr sz="900">
              <a:solidFill>
                <a:schemeClr val="dk1"/>
              </a:solidFill>
            </a:endParaRPr>
          </a:p>
          <a:p>
            <a:pPr indent="0" lvl="0" marL="0" rtl="0" algn="ctr">
              <a:spcBef>
                <a:spcPts val="0"/>
              </a:spcBef>
              <a:spcAft>
                <a:spcPts val="0"/>
              </a:spcAft>
              <a:buNone/>
            </a:pPr>
            <a:r>
              <a:rPr lang="en" sz="2099">
                <a:solidFill>
                  <a:schemeClr val="dk1"/>
                </a:solidFill>
              </a:rPr>
              <a:t>AY24-25</a:t>
            </a:r>
            <a:endParaRPr sz="9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g2c34fe4b602_0_0"/>
          <p:cNvSpPr txBox="1"/>
          <p:nvPr>
            <p:ph type="ctrTitle"/>
          </p:nvPr>
        </p:nvSpPr>
        <p:spPr>
          <a:xfrm>
            <a:off x="311708" y="353913"/>
            <a:ext cx="8520600" cy="20526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Thank You for your participation in the </a:t>
            </a:r>
            <a:endParaRPr sz="3000">
              <a:solidFill>
                <a:schemeClr val="lt1"/>
              </a:solidFill>
              <a:latin typeface="Lato"/>
              <a:ea typeface="Lato"/>
              <a:cs typeface="Lato"/>
              <a:sym typeface="Lato"/>
            </a:endParaRPr>
          </a:p>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Lightning Talks Speaker Series.</a:t>
            </a:r>
            <a:endParaRPr sz="3000">
              <a:solidFill>
                <a:schemeClr val="lt1"/>
              </a:solidFill>
              <a:latin typeface="Lato"/>
              <a:ea typeface="Lato"/>
              <a:cs typeface="Lato"/>
              <a:sym typeface="Lato"/>
            </a:endParaRPr>
          </a:p>
          <a:p>
            <a:pPr indent="0" lvl="0" marL="0" rtl="0" algn="l">
              <a:lnSpc>
                <a:spcPct val="100000"/>
              </a:lnSpc>
              <a:spcBef>
                <a:spcPts val="0"/>
              </a:spcBef>
              <a:spcAft>
                <a:spcPts val="0"/>
              </a:spcAft>
              <a:buSzPts val="5778"/>
              <a:buNone/>
            </a:pPr>
            <a:r>
              <a:t/>
            </a:r>
            <a:endParaRPr sz="3000">
              <a:solidFill>
                <a:schemeClr val="lt1"/>
              </a:solidFill>
              <a:latin typeface="Lato"/>
              <a:ea typeface="Lato"/>
              <a:cs typeface="Lato"/>
              <a:sym typeface="Lato"/>
            </a:endParaRPr>
          </a:p>
          <a:p>
            <a:pPr indent="0" lvl="0" marL="0" rtl="0" algn="ctr">
              <a:lnSpc>
                <a:spcPct val="100000"/>
              </a:lnSpc>
              <a:spcBef>
                <a:spcPts val="0"/>
              </a:spcBef>
              <a:spcAft>
                <a:spcPts val="0"/>
              </a:spcAft>
              <a:buSzPts val="5778"/>
              <a:buNone/>
            </a:pPr>
            <a:r>
              <a:rPr lang="en" sz="3000">
                <a:solidFill>
                  <a:schemeClr val="lt1"/>
                </a:solidFill>
                <a:latin typeface="Lato"/>
                <a:ea typeface="Lato"/>
                <a:cs typeface="Lato"/>
                <a:sym typeface="Lato"/>
              </a:rPr>
              <a:t>Questions or Comments?</a:t>
            </a:r>
            <a:endParaRPr sz="3000">
              <a:solidFill>
                <a:schemeClr val="lt1"/>
              </a:solidFill>
            </a:endParaRPr>
          </a:p>
        </p:txBody>
      </p:sp>
      <p:sp>
        <p:nvSpPr>
          <p:cNvPr id="444" name="Google Shape;444;g2c34fe4b602_0_0"/>
          <p:cNvSpPr txBox="1"/>
          <p:nvPr/>
        </p:nvSpPr>
        <p:spPr>
          <a:xfrm>
            <a:off x="1701425" y="2745000"/>
            <a:ext cx="21849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Lato"/>
                <a:ea typeface="Lato"/>
                <a:cs typeface="Lato"/>
                <a:sym typeface="Lato"/>
              </a:rPr>
              <a:t>Center for Teaching </a:t>
            </a:r>
            <a:endParaRPr b="0" i="0" sz="1800" u="none" cap="none" strike="noStrike">
              <a:solidFill>
                <a:srgbClr val="FFFFF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Lato"/>
                <a:ea typeface="Lato"/>
                <a:cs typeface="Lato"/>
                <a:sym typeface="Lato"/>
              </a:rPr>
              <a:t>&amp; Learning</a:t>
            </a:r>
            <a:endParaRPr b="0" i="0" sz="1800" u="none" cap="none" strike="noStrike">
              <a:solidFill>
                <a:srgbClr val="FFFFF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Lato"/>
                <a:ea typeface="Lato"/>
                <a:cs typeface="Lato"/>
                <a:sym typeface="Lato"/>
              </a:rPr>
              <a:t>ctl@bu.edu</a:t>
            </a:r>
            <a:endParaRPr b="0" i="0" sz="1800" u="none" cap="none" strike="noStrike">
              <a:solidFill>
                <a:srgbClr val="FFFFF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Lato"/>
                <a:ea typeface="Lato"/>
                <a:cs typeface="Lato"/>
                <a:sym typeface="Lato"/>
              </a:rPr>
              <a:t>www.bu.edu/ctl </a:t>
            </a:r>
            <a:endParaRPr b="0" i="0" sz="800" u="none" cap="none" strike="noStrike">
              <a:solidFill>
                <a:srgbClr val="000000"/>
              </a:solidFill>
              <a:latin typeface="Lato"/>
              <a:ea typeface="Lato"/>
              <a:cs typeface="Lato"/>
              <a:sym typeface="Lato"/>
            </a:endParaRPr>
          </a:p>
        </p:txBody>
      </p:sp>
      <p:sp>
        <p:nvSpPr>
          <p:cNvPr id="445" name="Google Shape;445;g2c34fe4b602_0_0"/>
          <p:cNvSpPr txBox="1"/>
          <p:nvPr/>
        </p:nvSpPr>
        <p:spPr>
          <a:xfrm>
            <a:off x="203250" y="4191682"/>
            <a:ext cx="8737500" cy="3693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400"/>
              <a:buFont typeface="Arial"/>
              <a:buNone/>
            </a:pPr>
            <a:r>
              <a:rPr b="0" i="0" lang="en" sz="2400" u="none" cap="none" strike="noStrike">
                <a:solidFill>
                  <a:srgbClr val="FFFFFF"/>
                </a:solidFill>
                <a:latin typeface="Lato"/>
                <a:ea typeface="Lato"/>
                <a:cs typeface="Lato"/>
                <a:sym typeface="Lato"/>
              </a:rPr>
              <a:t>Post-survey: </a:t>
            </a:r>
            <a:r>
              <a:rPr lang="en" sz="2400">
                <a:solidFill>
                  <a:srgbClr val="FFFFFF"/>
                </a:solidFill>
                <a:latin typeface="Lato"/>
                <a:ea typeface="Lato"/>
                <a:cs typeface="Lato"/>
                <a:sym typeface="Lato"/>
              </a:rPr>
              <a:t>https://bit.ly/3Q5Y3ly</a:t>
            </a:r>
            <a:endParaRPr b="0" i="0" sz="1400" u="none" cap="none" strike="noStrike">
              <a:solidFill>
                <a:srgbClr val="000000"/>
              </a:solidFill>
              <a:latin typeface="Lato"/>
              <a:ea typeface="Lato"/>
              <a:cs typeface="Lato"/>
              <a:sym typeface="Lato"/>
            </a:endParaRPr>
          </a:p>
        </p:txBody>
      </p:sp>
      <p:sp>
        <p:nvSpPr>
          <p:cNvPr id="446" name="Google Shape;446;g2c34fe4b602_0_0"/>
          <p:cNvSpPr txBox="1"/>
          <p:nvPr/>
        </p:nvSpPr>
        <p:spPr>
          <a:xfrm>
            <a:off x="5024000" y="2745000"/>
            <a:ext cx="19182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Lato"/>
                <a:ea typeface="Lato"/>
                <a:cs typeface="Lato"/>
                <a:sym typeface="Lato"/>
              </a:rPr>
              <a:t>Digital Learning &amp; Innovation</a:t>
            </a:r>
            <a:endParaRPr b="0" i="0" sz="1800" u="none" cap="none" strike="noStrike">
              <a:solidFill>
                <a:srgbClr val="FFFFF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Lato"/>
                <a:ea typeface="Lato"/>
                <a:cs typeface="Lato"/>
                <a:sym typeface="Lato"/>
              </a:rPr>
              <a:t>digital@bu.edu</a:t>
            </a:r>
            <a:endParaRPr b="0" i="0" sz="1800" u="none" cap="none" strike="noStrike">
              <a:solidFill>
                <a:srgbClr val="FFFFF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Lato"/>
                <a:ea typeface="Lato"/>
                <a:cs typeface="Lato"/>
                <a:sym typeface="Lato"/>
              </a:rPr>
              <a:t>www.bu.edu/dli</a:t>
            </a:r>
            <a:r>
              <a:rPr b="0" i="0" lang="en" sz="800" u="none" cap="none" strike="noStrike">
                <a:solidFill>
                  <a:srgbClr val="000000"/>
                </a:solidFill>
                <a:latin typeface="Lato"/>
                <a:ea typeface="Lato"/>
                <a:cs typeface="Lato"/>
                <a:sym typeface="Lato"/>
              </a:rPr>
              <a:t> </a:t>
            </a:r>
            <a:endParaRPr b="0" i="0" sz="800" u="none" cap="none" strike="noStrike">
              <a:solidFill>
                <a:srgbClr val="000000"/>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