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Lato"/>
      <p:regular r:id="rId39"/>
      <p:bold r:id="rId40"/>
      <p:italic r:id="rId41"/>
      <p:boldItalic r:id="rId42"/>
    </p:embeddedFont>
    <p:embeddedFont>
      <p:font typeface="Helvetica Neue"/>
      <p:regular r:id="rId43"/>
      <p:bold r:id="rId44"/>
      <p:italic r:id="rId45"/>
      <p:boldItalic r:id="rId46"/>
    </p:embeddedFont>
    <p:embeddedFont>
      <p:font typeface="Arial Black"/>
      <p:regular r:id="rId47"/>
    </p:embeddedFont>
    <p:embeddedFont>
      <p:font typeface="Helvetica Neue Light"/>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ibyOMx1N/qlCabgR30bAMT8oYV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42" Type="http://schemas.openxmlformats.org/officeDocument/2006/relationships/font" Target="fonts/Lato-boldItalic.fntdata"/><Relationship Id="rId41" Type="http://schemas.openxmlformats.org/officeDocument/2006/relationships/font" Target="fonts/Lato-italic.fntdata"/><Relationship Id="rId44" Type="http://schemas.openxmlformats.org/officeDocument/2006/relationships/font" Target="fonts/HelveticaNeue-bold.fntdata"/><Relationship Id="rId43" Type="http://schemas.openxmlformats.org/officeDocument/2006/relationships/font" Target="fonts/HelveticaNeue-regular.fntdata"/><Relationship Id="rId46" Type="http://schemas.openxmlformats.org/officeDocument/2006/relationships/font" Target="fonts/HelveticaNeue-boldItalic.fntdata"/><Relationship Id="rId45"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HelveticaNeueLight-regular.fntdata"/><Relationship Id="rId47" Type="http://schemas.openxmlformats.org/officeDocument/2006/relationships/font" Target="fonts/ArialBlack-regular.fntdata"/><Relationship Id="rId49" Type="http://schemas.openxmlformats.org/officeDocument/2006/relationships/font" Target="fonts/HelveticaNeueLight-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Lato-regular.fntdata"/><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HelveticaNeueLight-boldItalic.fntdata"/><Relationship Id="rId50" Type="http://schemas.openxmlformats.org/officeDocument/2006/relationships/font" Target="fonts/HelveticaNeueLight-italic.fntdata"/><Relationship Id="rId52"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c117970185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c117970185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c11797018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c11797018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c33ee8fc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c33ee8fc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c33ee8fc35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c33ee8fc3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c33ee8fc35_0_178:notes"/>
          <p:cNvSpPr txBox="1"/>
          <p:nvPr>
            <p:ph idx="1" type="body"/>
          </p:nvPr>
        </p:nvSpPr>
        <p:spPr>
          <a:xfrm>
            <a:off x="685785" y="434338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2c33ee8fc35_0_178:notes"/>
          <p:cNvSpPr/>
          <p:nvPr>
            <p:ph idx="2" type="sldImg"/>
          </p:nvPr>
        </p:nvSpPr>
        <p:spPr>
          <a:xfrm>
            <a:off x="1143220" y="685795"/>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92dcbba2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292dcbba24e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c11797018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c11797018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c3e02c4c8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c3e02c4c8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c3e02c4c8f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c3e02c4c8f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c3e02c4c8f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c3e02c4c8f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92dcbba24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292dcbba24e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c1179701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c1179701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c2d050296e_1_7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g2c2d050296e_1_7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g2c2d050296e_1_7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c2d050296e_1_3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2c2d050296e_1_3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2c2d050296e_1_3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c2d050296e_1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c2d050296e_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c2d050296e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c2d050296e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92dcbba24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292dcbba24e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c117970185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c117970185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c425d1d48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c425d1d48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c425d1d485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g2c425d1d485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c425d1d485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c425d1d485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c425d1d485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c425d1d485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92dcbba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292dcbba24e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c11797018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c11797018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2c33ee971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2c33ee971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c33ee97130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c33ee97130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c33ee97130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c33ee97130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c34fe4b6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2c34fe4b6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3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3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4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4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4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4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4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4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4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4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4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4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g2c2d050296e_1_742"/>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g2c2d050296e_1_742"/>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Clr>
                <a:schemeClr val="dk1"/>
              </a:buClr>
              <a:buSzPts val="1400"/>
              <a:buChar char="■"/>
              <a:defRPr/>
            </a:lvl6pPr>
            <a:lvl7pPr indent="-317500" lvl="6" marL="3200400" rtl="0" algn="l">
              <a:spcBef>
                <a:spcPts val="30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pic>
        <p:nvPicPr>
          <p:cNvPr descr="QSB_black.eps" id="53" name="Google Shape;53;g2c2d050296e_1_742"/>
          <p:cNvPicPr preferRelativeResize="0"/>
          <p:nvPr/>
        </p:nvPicPr>
        <p:blipFill rotWithShape="1">
          <a:blip r:embed="rId2">
            <a:alphaModFix/>
          </a:blip>
          <a:srcRect b="0" l="0" r="0" t="0"/>
          <a:stretch/>
        </p:blipFill>
        <p:spPr>
          <a:xfrm>
            <a:off x="5676764" y="4433935"/>
            <a:ext cx="3048519" cy="63812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4" name="Shape 54"/>
        <p:cNvGrpSpPr/>
        <p:nvPr/>
      </p:nvGrpSpPr>
      <p:grpSpPr>
        <a:xfrm>
          <a:off x="0" y="0"/>
          <a:ext cx="0" cy="0"/>
          <a:chOff x="0" y="0"/>
          <a:chExt cx="0" cy="0"/>
        </a:xfrm>
      </p:grpSpPr>
      <p:sp>
        <p:nvSpPr>
          <p:cNvPr id="55" name="Google Shape;55;g2c33ee8fc35_0_265"/>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g2c33ee8fc35_0_265"/>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57" name="Google Shape;57;g2c33ee8fc35_0_26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 name="Google Shape;58;g2c33ee8fc35_0_26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g2c33ee8fc35_0_26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0" name="Shape 60"/>
        <p:cNvGrpSpPr/>
        <p:nvPr/>
      </p:nvGrpSpPr>
      <p:grpSpPr>
        <a:xfrm>
          <a:off x="0" y="0"/>
          <a:ext cx="0" cy="0"/>
          <a:chOff x="0" y="0"/>
          <a:chExt cx="0" cy="0"/>
        </a:xfrm>
      </p:grpSpPr>
      <p:sp>
        <p:nvSpPr>
          <p:cNvPr id="61" name="Google Shape;61;g2c425d1d485_0_18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 name="Google Shape;62;g2c425d1d485_0_18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3" name="Google Shape;63;g2c425d1d485_0_18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4" name="Google Shape;64;g2c425d1d485_0_18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5" name="Google Shape;65;g2c425d1d485_0_18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6" name="Google Shape;66;g2c425d1d485_0_18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3" name="Shape 73"/>
        <p:cNvGrpSpPr/>
        <p:nvPr/>
      </p:nvGrpSpPr>
      <p:grpSpPr>
        <a:xfrm>
          <a:off x="0" y="0"/>
          <a:ext cx="0" cy="0"/>
          <a:chOff x="0" y="0"/>
          <a:chExt cx="0" cy="0"/>
        </a:xfrm>
      </p:grpSpPr>
      <p:sp>
        <p:nvSpPr>
          <p:cNvPr id="74" name="Google Shape;74;g2c2d050296e_1_394"/>
          <p:cNvSpPr txBox="1"/>
          <p:nvPr>
            <p:ph type="ctrTitle"/>
          </p:nvPr>
        </p:nvSpPr>
        <p:spPr>
          <a:xfrm>
            <a:off x="-149835" y="1881396"/>
            <a:ext cx="7772400" cy="1102500"/>
          </a:xfrm>
          <a:prstGeom prst="rect">
            <a:avLst/>
          </a:prstGeom>
          <a:noFill/>
          <a:ln>
            <a:noFill/>
          </a:ln>
        </p:spPr>
        <p:txBody>
          <a:bodyPr anchorCtr="0" anchor="ctr" bIns="34275" lIns="68575" spcFirstLastPara="1" rIns="68575" wrap="square" tIns="34275">
            <a:noAutofit/>
          </a:bodyPr>
          <a:lstStyle>
            <a:lvl1pPr lvl="0" rtl="0" algn="l">
              <a:lnSpc>
                <a:spcPct val="60000"/>
              </a:lnSpc>
              <a:spcBef>
                <a:spcPts val="0"/>
              </a:spcBef>
              <a:spcAft>
                <a:spcPts val="0"/>
              </a:spcAft>
              <a:buClr>
                <a:schemeClr val="dk2"/>
              </a:buClr>
              <a:buSzPts val="6000"/>
              <a:buFont typeface="Arial Black"/>
              <a:buNone/>
              <a:defRPr b="1" i="0" sz="6000">
                <a:solidFill>
                  <a:schemeClr val="dk2"/>
                </a:solidFill>
                <a:latin typeface="Arial Black"/>
                <a:ea typeface="Arial Black"/>
                <a:cs typeface="Arial Black"/>
                <a:sym typeface="Arial Black"/>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5" name="Google Shape;75;g2c2d050296e_1_394"/>
          <p:cNvSpPr txBox="1"/>
          <p:nvPr>
            <p:ph idx="1" type="subTitle"/>
          </p:nvPr>
        </p:nvSpPr>
        <p:spPr>
          <a:xfrm>
            <a:off x="1714065" y="2983914"/>
            <a:ext cx="5220900" cy="1314600"/>
          </a:xfrm>
          <a:prstGeom prst="rect">
            <a:avLst/>
          </a:prstGeom>
          <a:noFill/>
          <a:ln>
            <a:noFill/>
          </a:ln>
        </p:spPr>
        <p:txBody>
          <a:bodyPr anchorCtr="0" anchor="t" bIns="34275" lIns="68575" spcFirstLastPara="1" rIns="68575" wrap="square" tIns="34275">
            <a:normAutofit/>
          </a:bodyPr>
          <a:lstStyle>
            <a:lvl1pPr lvl="0" rtl="0" algn="r">
              <a:spcBef>
                <a:spcPts val="500"/>
              </a:spcBef>
              <a:spcAft>
                <a:spcPts val="0"/>
              </a:spcAft>
              <a:buSzPts val="2400"/>
              <a:buNone/>
              <a:defRPr>
                <a:solidFill>
                  <a:schemeClr val="lt2"/>
                </a:solidFill>
              </a:defRPr>
            </a:lvl1pPr>
            <a:lvl2pPr lvl="1" rtl="0" algn="ctr">
              <a:spcBef>
                <a:spcPts val="400"/>
              </a:spcBef>
              <a:spcAft>
                <a:spcPts val="0"/>
              </a:spcAft>
              <a:buSzPts val="2100"/>
              <a:buNone/>
              <a:defRPr>
                <a:solidFill>
                  <a:srgbClr val="888888"/>
                </a:solidFill>
              </a:defRPr>
            </a:lvl2pPr>
            <a:lvl3pPr lvl="2" rtl="0" algn="ctr">
              <a:spcBef>
                <a:spcPts val="400"/>
              </a:spcBef>
              <a:spcAft>
                <a:spcPts val="0"/>
              </a:spcAft>
              <a:buSzPts val="1800"/>
              <a:buNone/>
              <a:defRPr>
                <a:solidFill>
                  <a:srgbClr val="888888"/>
                </a:solidFill>
              </a:defRPr>
            </a:lvl3pPr>
            <a:lvl4pPr lvl="3" rtl="0" algn="ctr">
              <a:spcBef>
                <a:spcPts val="300"/>
              </a:spcBef>
              <a:spcAft>
                <a:spcPts val="0"/>
              </a:spcAft>
              <a:buSzPts val="1500"/>
              <a:buNone/>
              <a:defRPr>
                <a:solidFill>
                  <a:srgbClr val="888888"/>
                </a:solidFill>
              </a:defRPr>
            </a:lvl4pPr>
            <a:lvl5pPr lvl="4" rtl="0" algn="ctr">
              <a:spcBef>
                <a:spcPts val="300"/>
              </a:spcBef>
              <a:spcAft>
                <a:spcPts val="0"/>
              </a:spcAft>
              <a:buSzPts val="1500"/>
              <a:buNone/>
              <a:defRPr>
                <a:solidFill>
                  <a:srgbClr val="888888"/>
                </a:solidFill>
              </a:defRPr>
            </a:lvl5pPr>
            <a:lvl6pPr lvl="5" rtl="0" algn="ctr">
              <a:spcBef>
                <a:spcPts val="300"/>
              </a:spcBef>
              <a:spcAft>
                <a:spcPts val="0"/>
              </a:spcAft>
              <a:buClr>
                <a:srgbClr val="888888"/>
              </a:buClr>
              <a:buSzPts val="1500"/>
              <a:buNone/>
              <a:defRPr>
                <a:solidFill>
                  <a:srgbClr val="888888"/>
                </a:solidFill>
              </a:defRPr>
            </a:lvl6pPr>
            <a:lvl7pPr lvl="6" rtl="0" algn="ctr">
              <a:spcBef>
                <a:spcPts val="300"/>
              </a:spcBef>
              <a:spcAft>
                <a:spcPts val="0"/>
              </a:spcAft>
              <a:buClr>
                <a:srgbClr val="888888"/>
              </a:buClr>
              <a:buSzPts val="1500"/>
              <a:buNone/>
              <a:defRPr>
                <a:solidFill>
                  <a:srgbClr val="888888"/>
                </a:solidFill>
              </a:defRPr>
            </a:lvl7pPr>
            <a:lvl8pPr lvl="7" rtl="0" algn="ctr">
              <a:spcBef>
                <a:spcPts val="300"/>
              </a:spcBef>
              <a:spcAft>
                <a:spcPts val="0"/>
              </a:spcAft>
              <a:buClr>
                <a:srgbClr val="888888"/>
              </a:buClr>
              <a:buSzPts val="1500"/>
              <a:buNone/>
              <a:defRPr>
                <a:solidFill>
                  <a:srgbClr val="888888"/>
                </a:solidFill>
              </a:defRPr>
            </a:lvl8pPr>
            <a:lvl9pPr lvl="8" rtl="0" algn="ctr">
              <a:spcBef>
                <a:spcPts val="300"/>
              </a:spcBef>
              <a:spcAft>
                <a:spcPts val="0"/>
              </a:spcAft>
              <a:buClr>
                <a:srgbClr val="888888"/>
              </a:buClr>
              <a:buSzPts val="1500"/>
              <a:buNone/>
              <a:defRPr>
                <a:solidFill>
                  <a:srgbClr val="888888"/>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g2c2d050296e_1_398"/>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9" name="Google Shape;79;g2c2d050296e_1_398"/>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Clr>
                <a:schemeClr val="dk1"/>
              </a:buClr>
              <a:buSzPts val="1400"/>
              <a:buChar char="•"/>
              <a:defRPr/>
            </a:lvl6pPr>
            <a:lvl7pPr indent="-317500" lvl="6" marL="3200400" rtl="0" algn="l">
              <a:spcBef>
                <a:spcPts val="30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pic>
        <p:nvPicPr>
          <p:cNvPr descr="QSB_black.eps" id="80" name="Google Shape;80;g2c2d050296e_1_398"/>
          <p:cNvPicPr preferRelativeResize="0"/>
          <p:nvPr/>
        </p:nvPicPr>
        <p:blipFill rotWithShape="1">
          <a:blip r:embed="rId2">
            <a:alphaModFix/>
          </a:blip>
          <a:srcRect b="0" l="0" r="0" t="0"/>
          <a:stretch/>
        </p:blipFill>
        <p:spPr>
          <a:xfrm>
            <a:off x="5676764" y="4433935"/>
            <a:ext cx="3048519" cy="63812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1" name="Shape 81"/>
        <p:cNvGrpSpPr/>
        <p:nvPr/>
      </p:nvGrpSpPr>
      <p:grpSpPr>
        <a:xfrm>
          <a:off x="0" y="0"/>
          <a:ext cx="0" cy="0"/>
          <a:chOff x="0" y="0"/>
          <a:chExt cx="0" cy="0"/>
        </a:xfrm>
      </p:grpSpPr>
      <p:sp>
        <p:nvSpPr>
          <p:cNvPr id="82" name="Google Shape;82;g2c2d050296e_1_402"/>
          <p:cNvSpPr txBox="1"/>
          <p:nvPr>
            <p:ph type="title"/>
          </p:nvPr>
        </p:nvSpPr>
        <p:spPr>
          <a:xfrm>
            <a:off x="722313" y="3305176"/>
            <a:ext cx="7772400" cy="1021500"/>
          </a:xfrm>
          <a:prstGeom prst="rect">
            <a:avLst/>
          </a:prstGeom>
          <a:noFill/>
          <a:ln>
            <a:noFill/>
          </a:ln>
        </p:spPr>
        <p:txBody>
          <a:bodyPr anchorCtr="0" anchor="t" bIns="34275" lIns="68575" spcFirstLastPara="1" rIns="68575" wrap="square" tIns="34275">
            <a:normAutofit/>
          </a:bodyPr>
          <a:lstStyle>
            <a:lvl1pPr lvl="0" rtl="0" algn="l">
              <a:spcBef>
                <a:spcPts val="0"/>
              </a:spcBef>
              <a:spcAft>
                <a:spcPts val="0"/>
              </a:spcAft>
              <a:buClr>
                <a:schemeClr val="dk2"/>
              </a:buClr>
              <a:buSzPts val="3000"/>
              <a:buFont typeface="Arial"/>
              <a:buNone/>
              <a:defRPr b="1" sz="3000" cap="none"/>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3" name="Google Shape;83;g2c2d050296e_1_402"/>
          <p:cNvSpPr txBox="1"/>
          <p:nvPr>
            <p:ph idx="1" type="body"/>
          </p:nvPr>
        </p:nvSpPr>
        <p:spPr>
          <a:xfrm>
            <a:off x="722313" y="2180035"/>
            <a:ext cx="7772400" cy="1125300"/>
          </a:xfrm>
          <a:prstGeom prst="rect">
            <a:avLst/>
          </a:prstGeom>
          <a:noFill/>
          <a:ln>
            <a:noFill/>
          </a:ln>
        </p:spPr>
        <p:txBody>
          <a:bodyPr anchorCtr="0" anchor="b" bIns="34275" lIns="68575" spcFirstLastPara="1" rIns="68575" wrap="square" tIns="34275">
            <a:normAutofit/>
          </a:bodyPr>
          <a:lstStyle>
            <a:lvl1pPr indent="-228600" lvl="0" marL="457200" rtl="0" algn="l">
              <a:spcBef>
                <a:spcPts val="300"/>
              </a:spcBef>
              <a:spcAft>
                <a:spcPts val="0"/>
              </a:spcAft>
              <a:buSzPts val="1500"/>
              <a:buNone/>
              <a:defRPr sz="1500">
                <a:solidFill>
                  <a:srgbClr val="888888"/>
                </a:solidFill>
              </a:defRPr>
            </a:lvl1pPr>
            <a:lvl2pPr indent="-228600" lvl="1" marL="914400" rtl="0" algn="l">
              <a:spcBef>
                <a:spcPts val="300"/>
              </a:spcBef>
              <a:spcAft>
                <a:spcPts val="0"/>
              </a:spcAft>
              <a:buSzPts val="1400"/>
              <a:buNone/>
              <a:defRPr sz="1400">
                <a:solidFill>
                  <a:srgbClr val="888888"/>
                </a:solidFill>
              </a:defRPr>
            </a:lvl2pPr>
            <a:lvl3pPr indent="-228600" lvl="2" marL="1371600" rtl="0" algn="l">
              <a:spcBef>
                <a:spcPts val="200"/>
              </a:spcBef>
              <a:spcAft>
                <a:spcPts val="0"/>
              </a:spcAft>
              <a:buSzPts val="1200"/>
              <a:buNone/>
              <a:defRPr sz="1200">
                <a:solidFill>
                  <a:srgbClr val="888888"/>
                </a:solidFill>
              </a:defRPr>
            </a:lvl3pPr>
            <a:lvl4pPr indent="-228600" lvl="3" marL="1828800" rtl="0" algn="l">
              <a:spcBef>
                <a:spcPts val="200"/>
              </a:spcBef>
              <a:spcAft>
                <a:spcPts val="0"/>
              </a:spcAft>
              <a:buSzPts val="1100"/>
              <a:buNone/>
              <a:defRPr sz="1100">
                <a:solidFill>
                  <a:srgbClr val="888888"/>
                </a:solidFill>
              </a:defRPr>
            </a:lvl4pPr>
            <a:lvl5pPr indent="-228600" lvl="4" marL="2286000" rtl="0" algn="l">
              <a:spcBef>
                <a:spcPts val="200"/>
              </a:spcBef>
              <a:spcAft>
                <a:spcPts val="0"/>
              </a:spcAft>
              <a:buSzPts val="1100"/>
              <a:buNone/>
              <a:defRPr sz="1100">
                <a:solidFill>
                  <a:srgbClr val="888888"/>
                </a:solidFill>
              </a:defRPr>
            </a:lvl5pPr>
            <a:lvl6pPr indent="-228600" lvl="5" marL="2743200" rtl="0" algn="l">
              <a:spcBef>
                <a:spcPts val="200"/>
              </a:spcBef>
              <a:spcAft>
                <a:spcPts val="0"/>
              </a:spcAft>
              <a:buClr>
                <a:srgbClr val="888888"/>
              </a:buClr>
              <a:buSzPts val="1100"/>
              <a:buNone/>
              <a:defRPr sz="1100">
                <a:solidFill>
                  <a:srgbClr val="888888"/>
                </a:solidFill>
              </a:defRPr>
            </a:lvl6pPr>
            <a:lvl7pPr indent="-228600" lvl="6" marL="3200400" rtl="0" algn="l">
              <a:spcBef>
                <a:spcPts val="200"/>
              </a:spcBef>
              <a:spcAft>
                <a:spcPts val="0"/>
              </a:spcAft>
              <a:buClr>
                <a:srgbClr val="888888"/>
              </a:buClr>
              <a:buSzPts val="1100"/>
              <a:buNone/>
              <a:defRPr sz="1100">
                <a:solidFill>
                  <a:srgbClr val="888888"/>
                </a:solidFill>
              </a:defRPr>
            </a:lvl7pPr>
            <a:lvl8pPr indent="-228600" lvl="7" marL="3657600" rtl="0" algn="l">
              <a:spcBef>
                <a:spcPts val="200"/>
              </a:spcBef>
              <a:spcAft>
                <a:spcPts val="0"/>
              </a:spcAft>
              <a:buClr>
                <a:srgbClr val="888888"/>
              </a:buClr>
              <a:buSzPts val="1100"/>
              <a:buNone/>
              <a:defRPr sz="1100">
                <a:solidFill>
                  <a:srgbClr val="888888"/>
                </a:solidFill>
              </a:defRPr>
            </a:lvl8pPr>
            <a:lvl9pPr indent="-228600" lvl="8" marL="4114800" rtl="0" algn="l">
              <a:spcBef>
                <a:spcPts val="200"/>
              </a:spcBef>
              <a:spcAft>
                <a:spcPts val="0"/>
              </a:spcAft>
              <a:buClr>
                <a:srgbClr val="888888"/>
              </a:buClr>
              <a:buSzPts val="1100"/>
              <a:buNone/>
              <a:defRPr sz="1100">
                <a:solidFill>
                  <a:srgbClr val="888888"/>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4" name="Shape 84"/>
        <p:cNvGrpSpPr/>
        <p:nvPr/>
      </p:nvGrpSpPr>
      <p:grpSpPr>
        <a:xfrm>
          <a:off x="0" y="0"/>
          <a:ext cx="0" cy="0"/>
          <a:chOff x="0" y="0"/>
          <a:chExt cx="0" cy="0"/>
        </a:xfrm>
      </p:grpSpPr>
      <p:sp>
        <p:nvSpPr>
          <p:cNvPr id="85" name="Google Shape;85;g2c2d050296e_1_405"/>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6" name="Google Shape;86;g2c2d050296e_1_405"/>
          <p:cNvSpPr txBox="1"/>
          <p:nvPr>
            <p:ph idx="1" type="body"/>
          </p:nvPr>
        </p:nvSpPr>
        <p:spPr>
          <a:xfrm>
            <a:off x="457200" y="1200151"/>
            <a:ext cx="4038600" cy="3394500"/>
          </a:xfrm>
          <a:prstGeom prst="rect">
            <a:avLst/>
          </a:prstGeom>
          <a:noFill/>
          <a:ln>
            <a:noFill/>
          </a:ln>
        </p:spPr>
        <p:txBody>
          <a:bodyPr anchorCtr="0" anchor="t" bIns="34275" lIns="68575" spcFirstLastPara="1" rIns="68575" wrap="square" tIns="34275">
            <a:normAutofit/>
          </a:bodyPr>
          <a:lstStyle>
            <a:lvl1pPr indent="-361950" lvl="0" marL="457200" rtl="0" algn="l">
              <a:spcBef>
                <a:spcPts val="400"/>
              </a:spcBef>
              <a:spcAft>
                <a:spcPts val="0"/>
              </a:spcAft>
              <a:buSzPts val="2100"/>
              <a:buChar char="▪"/>
              <a:defRPr sz="2100"/>
            </a:lvl1pPr>
            <a:lvl2pPr indent="-342900" lvl="1" marL="914400" rtl="0" algn="l">
              <a:spcBef>
                <a:spcPts val="400"/>
              </a:spcBef>
              <a:spcAft>
                <a:spcPts val="0"/>
              </a:spcAft>
              <a:buSzPts val="1800"/>
              <a:buChar char="▪"/>
              <a:defRPr sz="1800"/>
            </a:lvl2pPr>
            <a:lvl3pPr indent="-323850" lvl="2" marL="1371600" rtl="0" algn="l">
              <a:spcBef>
                <a:spcPts val="300"/>
              </a:spcBef>
              <a:spcAft>
                <a:spcPts val="0"/>
              </a:spcAft>
              <a:buSzPts val="1500"/>
              <a:buChar char="▪"/>
              <a:defRPr sz="1500"/>
            </a:lvl3pPr>
            <a:lvl4pPr indent="-317500" lvl="3" marL="1828800" rtl="0" algn="l">
              <a:spcBef>
                <a:spcPts val="300"/>
              </a:spcBef>
              <a:spcAft>
                <a:spcPts val="0"/>
              </a:spcAft>
              <a:buSzPts val="1400"/>
              <a:buChar char="▪"/>
              <a:defRPr sz="1400"/>
            </a:lvl4pPr>
            <a:lvl5pPr indent="-317500" lvl="4" marL="2286000" rtl="0" algn="l">
              <a:spcBef>
                <a:spcPts val="300"/>
              </a:spcBef>
              <a:spcAft>
                <a:spcPts val="0"/>
              </a:spcAft>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
        <p:nvSpPr>
          <p:cNvPr id="87" name="Google Shape;87;g2c2d050296e_1_405"/>
          <p:cNvSpPr txBox="1"/>
          <p:nvPr>
            <p:ph idx="2" type="body"/>
          </p:nvPr>
        </p:nvSpPr>
        <p:spPr>
          <a:xfrm>
            <a:off x="4648200" y="1200151"/>
            <a:ext cx="4038600" cy="3394500"/>
          </a:xfrm>
          <a:prstGeom prst="rect">
            <a:avLst/>
          </a:prstGeom>
          <a:noFill/>
          <a:ln>
            <a:noFill/>
          </a:ln>
        </p:spPr>
        <p:txBody>
          <a:bodyPr anchorCtr="0" anchor="t" bIns="34275" lIns="68575" spcFirstLastPara="1" rIns="68575" wrap="square" tIns="34275">
            <a:normAutofit/>
          </a:bodyPr>
          <a:lstStyle>
            <a:lvl1pPr indent="-361950" lvl="0" marL="457200" rtl="0" algn="l">
              <a:spcBef>
                <a:spcPts val="400"/>
              </a:spcBef>
              <a:spcAft>
                <a:spcPts val="0"/>
              </a:spcAft>
              <a:buSzPts val="2100"/>
              <a:buChar char="▪"/>
              <a:defRPr sz="2100"/>
            </a:lvl1pPr>
            <a:lvl2pPr indent="-342900" lvl="1" marL="914400" rtl="0" algn="l">
              <a:spcBef>
                <a:spcPts val="400"/>
              </a:spcBef>
              <a:spcAft>
                <a:spcPts val="0"/>
              </a:spcAft>
              <a:buSzPts val="1800"/>
              <a:buChar char="▪"/>
              <a:defRPr sz="1800"/>
            </a:lvl2pPr>
            <a:lvl3pPr indent="-323850" lvl="2" marL="1371600" rtl="0" algn="l">
              <a:spcBef>
                <a:spcPts val="300"/>
              </a:spcBef>
              <a:spcAft>
                <a:spcPts val="0"/>
              </a:spcAft>
              <a:buSzPts val="1500"/>
              <a:buChar char="▪"/>
              <a:defRPr sz="1500"/>
            </a:lvl3pPr>
            <a:lvl4pPr indent="-317500" lvl="3" marL="1828800" rtl="0" algn="l">
              <a:spcBef>
                <a:spcPts val="300"/>
              </a:spcBef>
              <a:spcAft>
                <a:spcPts val="0"/>
              </a:spcAft>
              <a:buSzPts val="1400"/>
              <a:buChar char="▪"/>
              <a:defRPr sz="1400"/>
            </a:lvl4pPr>
            <a:lvl5pPr indent="-317500" lvl="4" marL="2286000" rtl="0" algn="l">
              <a:spcBef>
                <a:spcPts val="300"/>
              </a:spcBef>
              <a:spcAft>
                <a:spcPts val="0"/>
              </a:spcAft>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 name="Shape 88"/>
        <p:cNvGrpSpPr/>
        <p:nvPr/>
      </p:nvGrpSpPr>
      <p:grpSpPr>
        <a:xfrm>
          <a:off x="0" y="0"/>
          <a:ext cx="0" cy="0"/>
          <a:chOff x="0" y="0"/>
          <a:chExt cx="0" cy="0"/>
        </a:xfrm>
      </p:grpSpPr>
      <p:sp>
        <p:nvSpPr>
          <p:cNvPr id="89" name="Google Shape;89;g2c2d050296e_1_409"/>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2700"/>
              <a:buFont typeface="Arial"/>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0" name="Google Shape;90;g2c2d050296e_1_409"/>
          <p:cNvSpPr txBox="1"/>
          <p:nvPr>
            <p:ph idx="1" type="body"/>
          </p:nvPr>
        </p:nvSpPr>
        <p:spPr>
          <a:xfrm>
            <a:off x="457200" y="1151335"/>
            <a:ext cx="4040100" cy="480000"/>
          </a:xfrm>
          <a:prstGeom prst="rect">
            <a:avLst/>
          </a:prstGeom>
          <a:noFill/>
          <a:ln>
            <a:noFill/>
          </a:ln>
        </p:spPr>
        <p:txBody>
          <a:bodyPr anchorCtr="0" anchor="b" bIns="34275" lIns="68575" spcFirstLastPara="1" rIns="68575" wrap="square" tIns="34275">
            <a:normAutofit/>
          </a:bodyPr>
          <a:lstStyle>
            <a:lvl1pPr indent="-228600" lvl="0" marL="457200" rtl="0" algn="l">
              <a:spcBef>
                <a:spcPts val="400"/>
              </a:spcBef>
              <a:spcAft>
                <a:spcPts val="0"/>
              </a:spcAft>
              <a:buSzPts val="1800"/>
              <a:buNone/>
              <a:defRPr b="1" sz="1800"/>
            </a:lvl1pPr>
            <a:lvl2pPr indent="-228600" lvl="1" marL="914400" rtl="0" algn="l">
              <a:spcBef>
                <a:spcPts val="300"/>
              </a:spcBef>
              <a:spcAft>
                <a:spcPts val="0"/>
              </a:spcAft>
              <a:buSzPts val="1500"/>
              <a:buNone/>
              <a:defRPr b="1" sz="1500"/>
            </a:lvl2pPr>
            <a:lvl3pPr indent="-228600" lvl="2" marL="1371600" rtl="0" algn="l">
              <a:spcBef>
                <a:spcPts val="300"/>
              </a:spcBef>
              <a:spcAft>
                <a:spcPts val="0"/>
              </a:spcAft>
              <a:buSzPts val="1400"/>
              <a:buNone/>
              <a:defRPr b="1" sz="1400"/>
            </a:lvl3pPr>
            <a:lvl4pPr indent="-228600" lvl="3" marL="1828800" rtl="0" algn="l">
              <a:spcBef>
                <a:spcPts val="200"/>
              </a:spcBef>
              <a:spcAft>
                <a:spcPts val="0"/>
              </a:spcAft>
              <a:buSzPts val="1200"/>
              <a:buNone/>
              <a:defRPr b="1" sz="1200"/>
            </a:lvl4pPr>
            <a:lvl5pPr indent="-228600" lvl="4" marL="2286000" rtl="0" algn="l">
              <a:spcBef>
                <a:spcPts val="200"/>
              </a:spcBef>
              <a:spcAft>
                <a:spcPts val="0"/>
              </a:spcAft>
              <a:buSzPts val="1200"/>
              <a:buNone/>
              <a:defRPr b="1" sz="1200"/>
            </a:lvl5pPr>
            <a:lvl6pPr indent="-228600" lvl="5" marL="2743200" rtl="0" algn="l">
              <a:spcBef>
                <a:spcPts val="200"/>
              </a:spcBef>
              <a:spcAft>
                <a:spcPts val="0"/>
              </a:spcAft>
              <a:buClr>
                <a:schemeClr val="dk1"/>
              </a:buClr>
              <a:buSzPts val="1200"/>
              <a:buNone/>
              <a:defRPr b="1" sz="1200"/>
            </a:lvl6pPr>
            <a:lvl7pPr indent="-228600" lvl="6" marL="3200400" rtl="0" algn="l">
              <a:spcBef>
                <a:spcPts val="200"/>
              </a:spcBef>
              <a:spcAft>
                <a:spcPts val="0"/>
              </a:spcAft>
              <a:buClr>
                <a:schemeClr val="dk1"/>
              </a:buClr>
              <a:buSzPts val="1200"/>
              <a:buNone/>
              <a:defRPr b="1" sz="1200"/>
            </a:lvl7pPr>
            <a:lvl8pPr indent="-228600" lvl="7" marL="3657600" rtl="0" algn="l">
              <a:spcBef>
                <a:spcPts val="200"/>
              </a:spcBef>
              <a:spcAft>
                <a:spcPts val="0"/>
              </a:spcAft>
              <a:buClr>
                <a:schemeClr val="dk1"/>
              </a:buClr>
              <a:buSzPts val="1200"/>
              <a:buNone/>
              <a:defRPr b="1" sz="1200"/>
            </a:lvl8pPr>
            <a:lvl9pPr indent="-228600" lvl="8" marL="4114800" rtl="0" algn="l">
              <a:spcBef>
                <a:spcPts val="200"/>
              </a:spcBef>
              <a:spcAft>
                <a:spcPts val="0"/>
              </a:spcAft>
              <a:buClr>
                <a:schemeClr val="dk1"/>
              </a:buClr>
              <a:buSzPts val="1200"/>
              <a:buNone/>
              <a:defRPr b="1" sz="1200"/>
            </a:lvl9pPr>
          </a:lstStyle>
          <a:p/>
        </p:txBody>
      </p:sp>
      <p:sp>
        <p:nvSpPr>
          <p:cNvPr id="91" name="Google Shape;91;g2c2d050296e_1_409"/>
          <p:cNvSpPr txBox="1"/>
          <p:nvPr>
            <p:ph idx="2" type="body"/>
          </p:nvPr>
        </p:nvSpPr>
        <p:spPr>
          <a:xfrm>
            <a:off x="457200" y="1631156"/>
            <a:ext cx="4040100" cy="2963400"/>
          </a:xfrm>
          <a:prstGeom prst="rect">
            <a:avLst/>
          </a:prstGeom>
          <a:noFill/>
          <a:ln>
            <a:noFill/>
          </a:ln>
        </p:spPr>
        <p:txBody>
          <a:bodyPr anchorCtr="0" anchor="t" bIns="34275" lIns="68575" spcFirstLastPara="1" rIns="68575" wrap="square" tIns="34275">
            <a:normAutofit/>
          </a:bodyPr>
          <a:lstStyle>
            <a:lvl1pPr indent="-342900" lvl="0" marL="457200" rtl="0" algn="l">
              <a:spcBef>
                <a:spcPts val="400"/>
              </a:spcBef>
              <a:spcAft>
                <a:spcPts val="0"/>
              </a:spcAft>
              <a:buSzPts val="1800"/>
              <a:buChar char="▪"/>
              <a:defRPr sz="1800"/>
            </a:lvl1pPr>
            <a:lvl2pPr indent="-323850" lvl="1" marL="914400" rtl="0" algn="l">
              <a:spcBef>
                <a:spcPts val="300"/>
              </a:spcBef>
              <a:spcAft>
                <a:spcPts val="0"/>
              </a:spcAft>
              <a:buSzPts val="1500"/>
              <a:buChar char="▪"/>
              <a:defRPr sz="1500"/>
            </a:lvl2pPr>
            <a:lvl3pPr indent="-317500" lvl="2" marL="1371600" rtl="0" algn="l">
              <a:spcBef>
                <a:spcPts val="300"/>
              </a:spcBef>
              <a:spcAft>
                <a:spcPts val="0"/>
              </a:spcAft>
              <a:buSzPts val="1400"/>
              <a:buChar char="▪"/>
              <a:defRPr sz="1400"/>
            </a:lvl3pPr>
            <a:lvl4pPr indent="-304800" lvl="3" marL="1828800" rtl="0" algn="l">
              <a:spcBef>
                <a:spcPts val="200"/>
              </a:spcBef>
              <a:spcAft>
                <a:spcPts val="0"/>
              </a:spcAft>
              <a:buSzPts val="1200"/>
              <a:buChar char="▪"/>
              <a:defRPr sz="1200"/>
            </a:lvl4pPr>
            <a:lvl5pPr indent="-304800" lvl="4" marL="2286000" rtl="0" algn="l">
              <a:spcBef>
                <a:spcPts val="200"/>
              </a:spcBef>
              <a:spcAft>
                <a:spcPts val="0"/>
              </a:spcAft>
              <a:buSzPts val="1200"/>
              <a:buChar char="▪"/>
              <a:defRPr sz="1200"/>
            </a:lvl5pPr>
            <a:lvl6pPr indent="-304800" lvl="5" marL="2743200" rtl="0" algn="l">
              <a:spcBef>
                <a:spcPts val="200"/>
              </a:spcBef>
              <a:spcAft>
                <a:spcPts val="0"/>
              </a:spcAft>
              <a:buClr>
                <a:schemeClr val="dk1"/>
              </a:buClr>
              <a:buSzPts val="1200"/>
              <a:buChar char="•"/>
              <a:defRPr sz="1200"/>
            </a:lvl6pPr>
            <a:lvl7pPr indent="-304800" lvl="6" marL="3200400" rtl="0" algn="l">
              <a:spcBef>
                <a:spcPts val="200"/>
              </a:spcBef>
              <a:spcAft>
                <a:spcPts val="0"/>
              </a:spcAft>
              <a:buClr>
                <a:schemeClr val="dk1"/>
              </a:buClr>
              <a:buSzPts val="1200"/>
              <a:buChar char="•"/>
              <a:defRPr sz="1200"/>
            </a:lvl7pPr>
            <a:lvl8pPr indent="-304800" lvl="7" marL="3657600" rtl="0" algn="l">
              <a:spcBef>
                <a:spcPts val="200"/>
              </a:spcBef>
              <a:spcAft>
                <a:spcPts val="0"/>
              </a:spcAft>
              <a:buClr>
                <a:schemeClr val="dk1"/>
              </a:buClr>
              <a:buSzPts val="1200"/>
              <a:buChar char="•"/>
              <a:defRPr sz="1200"/>
            </a:lvl8pPr>
            <a:lvl9pPr indent="-304800" lvl="8" marL="4114800" rtl="0" algn="l">
              <a:spcBef>
                <a:spcPts val="200"/>
              </a:spcBef>
              <a:spcAft>
                <a:spcPts val="0"/>
              </a:spcAft>
              <a:buClr>
                <a:schemeClr val="dk1"/>
              </a:buClr>
              <a:buSzPts val="1200"/>
              <a:buChar char="•"/>
              <a:defRPr sz="1200"/>
            </a:lvl9pPr>
          </a:lstStyle>
          <a:p/>
        </p:txBody>
      </p:sp>
      <p:sp>
        <p:nvSpPr>
          <p:cNvPr id="92" name="Google Shape;92;g2c2d050296e_1_409"/>
          <p:cNvSpPr txBox="1"/>
          <p:nvPr>
            <p:ph idx="3" type="body"/>
          </p:nvPr>
        </p:nvSpPr>
        <p:spPr>
          <a:xfrm>
            <a:off x="4645026" y="1151335"/>
            <a:ext cx="4041600" cy="480000"/>
          </a:xfrm>
          <a:prstGeom prst="rect">
            <a:avLst/>
          </a:prstGeom>
          <a:noFill/>
          <a:ln>
            <a:noFill/>
          </a:ln>
        </p:spPr>
        <p:txBody>
          <a:bodyPr anchorCtr="0" anchor="b" bIns="34275" lIns="68575" spcFirstLastPara="1" rIns="68575" wrap="square" tIns="34275">
            <a:normAutofit/>
          </a:bodyPr>
          <a:lstStyle>
            <a:lvl1pPr indent="-228600" lvl="0" marL="457200" rtl="0" algn="l">
              <a:spcBef>
                <a:spcPts val="400"/>
              </a:spcBef>
              <a:spcAft>
                <a:spcPts val="0"/>
              </a:spcAft>
              <a:buSzPts val="1800"/>
              <a:buNone/>
              <a:defRPr b="1" sz="1800"/>
            </a:lvl1pPr>
            <a:lvl2pPr indent="-228600" lvl="1" marL="914400" rtl="0" algn="l">
              <a:spcBef>
                <a:spcPts val="300"/>
              </a:spcBef>
              <a:spcAft>
                <a:spcPts val="0"/>
              </a:spcAft>
              <a:buSzPts val="1500"/>
              <a:buNone/>
              <a:defRPr b="1" sz="1500"/>
            </a:lvl2pPr>
            <a:lvl3pPr indent="-228600" lvl="2" marL="1371600" rtl="0" algn="l">
              <a:spcBef>
                <a:spcPts val="300"/>
              </a:spcBef>
              <a:spcAft>
                <a:spcPts val="0"/>
              </a:spcAft>
              <a:buSzPts val="1400"/>
              <a:buNone/>
              <a:defRPr b="1" sz="1400"/>
            </a:lvl3pPr>
            <a:lvl4pPr indent="-228600" lvl="3" marL="1828800" rtl="0" algn="l">
              <a:spcBef>
                <a:spcPts val="200"/>
              </a:spcBef>
              <a:spcAft>
                <a:spcPts val="0"/>
              </a:spcAft>
              <a:buSzPts val="1200"/>
              <a:buNone/>
              <a:defRPr b="1" sz="1200"/>
            </a:lvl4pPr>
            <a:lvl5pPr indent="-228600" lvl="4" marL="2286000" rtl="0" algn="l">
              <a:spcBef>
                <a:spcPts val="200"/>
              </a:spcBef>
              <a:spcAft>
                <a:spcPts val="0"/>
              </a:spcAft>
              <a:buSzPts val="1200"/>
              <a:buNone/>
              <a:defRPr b="1" sz="1200"/>
            </a:lvl5pPr>
            <a:lvl6pPr indent="-228600" lvl="5" marL="2743200" rtl="0" algn="l">
              <a:spcBef>
                <a:spcPts val="200"/>
              </a:spcBef>
              <a:spcAft>
                <a:spcPts val="0"/>
              </a:spcAft>
              <a:buClr>
                <a:schemeClr val="dk1"/>
              </a:buClr>
              <a:buSzPts val="1200"/>
              <a:buNone/>
              <a:defRPr b="1" sz="1200"/>
            </a:lvl6pPr>
            <a:lvl7pPr indent="-228600" lvl="6" marL="3200400" rtl="0" algn="l">
              <a:spcBef>
                <a:spcPts val="200"/>
              </a:spcBef>
              <a:spcAft>
                <a:spcPts val="0"/>
              </a:spcAft>
              <a:buClr>
                <a:schemeClr val="dk1"/>
              </a:buClr>
              <a:buSzPts val="1200"/>
              <a:buNone/>
              <a:defRPr b="1" sz="1200"/>
            </a:lvl7pPr>
            <a:lvl8pPr indent="-228600" lvl="7" marL="3657600" rtl="0" algn="l">
              <a:spcBef>
                <a:spcPts val="200"/>
              </a:spcBef>
              <a:spcAft>
                <a:spcPts val="0"/>
              </a:spcAft>
              <a:buClr>
                <a:schemeClr val="dk1"/>
              </a:buClr>
              <a:buSzPts val="1200"/>
              <a:buNone/>
              <a:defRPr b="1" sz="1200"/>
            </a:lvl8pPr>
            <a:lvl9pPr indent="-228600" lvl="8" marL="4114800" rtl="0" algn="l">
              <a:spcBef>
                <a:spcPts val="200"/>
              </a:spcBef>
              <a:spcAft>
                <a:spcPts val="0"/>
              </a:spcAft>
              <a:buClr>
                <a:schemeClr val="dk1"/>
              </a:buClr>
              <a:buSzPts val="1200"/>
              <a:buNone/>
              <a:defRPr b="1" sz="1200"/>
            </a:lvl9pPr>
          </a:lstStyle>
          <a:p/>
        </p:txBody>
      </p:sp>
      <p:sp>
        <p:nvSpPr>
          <p:cNvPr id="93" name="Google Shape;93;g2c2d050296e_1_409"/>
          <p:cNvSpPr txBox="1"/>
          <p:nvPr>
            <p:ph idx="4" type="body"/>
          </p:nvPr>
        </p:nvSpPr>
        <p:spPr>
          <a:xfrm>
            <a:off x="4645026" y="1631156"/>
            <a:ext cx="4041600" cy="2963400"/>
          </a:xfrm>
          <a:prstGeom prst="rect">
            <a:avLst/>
          </a:prstGeom>
          <a:noFill/>
          <a:ln>
            <a:noFill/>
          </a:ln>
        </p:spPr>
        <p:txBody>
          <a:bodyPr anchorCtr="0" anchor="t" bIns="34275" lIns="68575" spcFirstLastPara="1" rIns="68575" wrap="square" tIns="34275">
            <a:normAutofit/>
          </a:bodyPr>
          <a:lstStyle>
            <a:lvl1pPr indent="-342900" lvl="0" marL="457200" rtl="0" algn="l">
              <a:spcBef>
                <a:spcPts val="400"/>
              </a:spcBef>
              <a:spcAft>
                <a:spcPts val="0"/>
              </a:spcAft>
              <a:buSzPts val="1800"/>
              <a:buChar char="▪"/>
              <a:defRPr sz="1800"/>
            </a:lvl1pPr>
            <a:lvl2pPr indent="-323850" lvl="1" marL="914400" rtl="0" algn="l">
              <a:spcBef>
                <a:spcPts val="300"/>
              </a:spcBef>
              <a:spcAft>
                <a:spcPts val="0"/>
              </a:spcAft>
              <a:buSzPts val="1500"/>
              <a:buChar char="▪"/>
              <a:defRPr sz="1500"/>
            </a:lvl2pPr>
            <a:lvl3pPr indent="-317500" lvl="2" marL="1371600" rtl="0" algn="l">
              <a:spcBef>
                <a:spcPts val="300"/>
              </a:spcBef>
              <a:spcAft>
                <a:spcPts val="0"/>
              </a:spcAft>
              <a:buSzPts val="1400"/>
              <a:buChar char="▪"/>
              <a:defRPr sz="1400"/>
            </a:lvl3pPr>
            <a:lvl4pPr indent="-304800" lvl="3" marL="1828800" rtl="0" algn="l">
              <a:spcBef>
                <a:spcPts val="200"/>
              </a:spcBef>
              <a:spcAft>
                <a:spcPts val="0"/>
              </a:spcAft>
              <a:buSzPts val="1200"/>
              <a:buChar char="▪"/>
              <a:defRPr sz="1200"/>
            </a:lvl4pPr>
            <a:lvl5pPr indent="-304800" lvl="4" marL="2286000" rtl="0" algn="l">
              <a:spcBef>
                <a:spcPts val="200"/>
              </a:spcBef>
              <a:spcAft>
                <a:spcPts val="0"/>
              </a:spcAft>
              <a:buSzPts val="1200"/>
              <a:buChar char="▪"/>
              <a:defRPr sz="1200"/>
            </a:lvl5pPr>
            <a:lvl6pPr indent="-304800" lvl="5" marL="2743200" rtl="0" algn="l">
              <a:spcBef>
                <a:spcPts val="200"/>
              </a:spcBef>
              <a:spcAft>
                <a:spcPts val="0"/>
              </a:spcAft>
              <a:buClr>
                <a:schemeClr val="dk1"/>
              </a:buClr>
              <a:buSzPts val="1200"/>
              <a:buChar char="•"/>
              <a:defRPr sz="1200"/>
            </a:lvl6pPr>
            <a:lvl7pPr indent="-304800" lvl="6" marL="3200400" rtl="0" algn="l">
              <a:spcBef>
                <a:spcPts val="200"/>
              </a:spcBef>
              <a:spcAft>
                <a:spcPts val="0"/>
              </a:spcAft>
              <a:buClr>
                <a:schemeClr val="dk1"/>
              </a:buClr>
              <a:buSzPts val="1200"/>
              <a:buChar char="•"/>
              <a:defRPr sz="1200"/>
            </a:lvl7pPr>
            <a:lvl8pPr indent="-304800" lvl="7" marL="3657600" rtl="0" algn="l">
              <a:spcBef>
                <a:spcPts val="200"/>
              </a:spcBef>
              <a:spcAft>
                <a:spcPts val="0"/>
              </a:spcAft>
              <a:buClr>
                <a:schemeClr val="dk1"/>
              </a:buClr>
              <a:buSzPts val="1200"/>
              <a:buChar char="•"/>
              <a:defRPr sz="1200"/>
            </a:lvl8pPr>
            <a:lvl9pPr indent="-304800" lvl="8" marL="4114800" rtl="0" algn="l">
              <a:spcBef>
                <a:spcPts val="200"/>
              </a:spcBef>
              <a:spcAft>
                <a:spcPts val="0"/>
              </a:spcAft>
              <a:buClr>
                <a:schemeClr val="dk1"/>
              </a:buClr>
              <a:buSzPts val="1200"/>
              <a:buChar char="•"/>
              <a:defRPr sz="12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g2c2d050296e_1_415"/>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6" name="Shape 96"/>
        <p:cNvGrpSpPr/>
        <p:nvPr/>
      </p:nvGrpSpPr>
      <p:grpSpPr>
        <a:xfrm>
          <a:off x="0" y="0"/>
          <a:ext cx="0" cy="0"/>
          <a:chOff x="0" y="0"/>
          <a:chExt cx="0" cy="0"/>
        </a:xfrm>
      </p:grpSpPr>
      <p:sp>
        <p:nvSpPr>
          <p:cNvPr id="97" name="Google Shape;97;g2c2d050296e_1_417"/>
          <p:cNvSpPr txBox="1"/>
          <p:nvPr>
            <p:ph type="title"/>
          </p:nvPr>
        </p:nvSpPr>
        <p:spPr>
          <a:xfrm>
            <a:off x="457201" y="204788"/>
            <a:ext cx="3008400" cy="871800"/>
          </a:xfrm>
          <a:prstGeom prst="rect">
            <a:avLst/>
          </a:prstGeom>
          <a:noFill/>
          <a:ln>
            <a:noFill/>
          </a:ln>
        </p:spPr>
        <p:txBody>
          <a:bodyPr anchorCtr="0" anchor="b" bIns="34275" lIns="68575" spcFirstLastPara="1" rIns="68575" wrap="square" tIns="34275">
            <a:normAutofit/>
          </a:bodyPr>
          <a:lstStyle>
            <a:lvl1pPr lvl="0" rtl="0" algn="l">
              <a:spcBef>
                <a:spcPts val="0"/>
              </a:spcBef>
              <a:spcAft>
                <a:spcPts val="0"/>
              </a:spcAft>
              <a:buClr>
                <a:schemeClr val="dk2"/>
              </a:buClr>
              <a:buSzPts val="1500"/>
              <a:buFont typeface="Arial"/>
              <a:buNone/>
              <a:defRPr b="1" sz="1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8" name="Google Shape;98;g2c2d050296e_1_417"/>
          <p:cNvSpPr txBox="1"/>
          <p:nvPr>
            <p:ph idx="1" type="body"/>
          </p:nvPr>
        </p:nvSpPr>
        <p:spPr>
          <a:xfrm>
            <a:off x="3575050" y="204788"/>
            <a:ext cx="5111700" cy="4389900"/>
          </a:xfrm>
          <a:prstGeom prst="rect">
            <a:avLst/>
          </a:prstGeom>
          <a:noFill/>
          <a:ln>
            <a:noFill/>
          </a:ln>
        </p:spPr>
        <p:txBody>
          <a:bodyPr anchorCtr="0" anchor="t" bIns="34275" lIns="68575" spcFirstLastPara="1" rIns="68575" wrap="square" tIns="34275">
            <a:normAutofit/>
          </a:bodyPr>
          <a:lstStyle>
            <a:lvl1pPr indent="-381000" lvl="0" marL="457200" rtl="0" algn="l">
              <a:spcBef>
                <a:spcPts val="500"/>
              </a:spcBef>
              <a:spcAft>
                <a:spcPts val="0"/>
              </a:spcAft>
              <a:buSzPts val="2400"/>
              <a:buChar char="▪"/>
              <a:defRPr sz="2400"/>
            </a:lvl1pPr>
            <a:lvl2pPr indent="-361950" lvl="1" marL="914400" rtl="0" algn="l">
              <a:spcBef>
                <a:spcPts val="400"/>
              </a:spcBef>
              <a:spcAft>
                <a:spcPts val="0"/>
              </a:spcAft>
              <a:buSzPts val="2100"/>
              <a:buChar char="▪"/>
              <a:defRPr sz="2100"/>
            </a:lvl2pPr>
            <a:lvl3pPr indent="-342900" lvl="2" marL="1371600" rtl="0" algn="l">
              <a:spcBef>
                <a:spcPts val="400"/>
              </a:spcBef>
              <a:spcAft>
                <a:spcPts val="0"/>
              </a:spcAft>
              <a:buSzPts val="1800"/>
              <a:buChar char="▪"/>
              <a:defRPr sz="1800"/>
            </a:lvl3pPr>
            <a:lvl4pPr indent="-323850" lvl="3" marL="1828800" rtl="0" algn="l">
              <a:spcBef>
                <a:spcPts val="300"/>
              </a:spcBef>
              <a:spcAft>
                <a:spcPts val="0"/>
              </a:spcAft>
              <a:buSzPts val="1500"/>
              <a:buChar char="▪"/>
              <a:defRPr sz="1500"/>
            </a:lvl4pPr>
            <a:lvl5pPr indent="-323850" lvl="4" marL="2286000" rtl="0" algn="l">
              <a:spcBef>
                <a:spcPts val="300"/>
              </a:spcBef>
              <a:spcAft>
                <a:spcPts val="0"/>
              </a:spcAft>
              <a:buSzPts val="1500"/>
              <a:buChar char="▪"/>
              <a:defRPr sz="1500"/>
            </a:lvl5pPr>
            <a:lvl6pPr indent="-323850" lvl="5" marL="2743200" rtl="0" algn="l">
              <a:spcBef>
                <a:spcPts val="300"/>
              </a:spcBef>
              <a:spcAft>
                <a:spcPts val="0"/>
              </a:spcAft>
              <a:buClr>
                <a:schemeClr val="dk1"/>
              </a:buClr>
              <a:buSzPts val="1500"/>
              <a:buChar char="•"/>
              <a:defRPr sz="1500"/>
            </a:lvl6pPr>
            <a:lvl7pPr indent="-323850" lvl="6" marL="3200400" rtl="0" algn="l">
              <a:spcBef>
                <a:spcPts val="300"/>
              </a:spcBef>
              <a:spcAft>
                <a:spcPts val="0"/>
              </a:spcAft>
              <a:buClr>
                <a:schemeClr val="dk1"/>
              </a:buClr>
              <a:buSzPts val="1500"/>
              <a:buChar char="•"/>
              <a:defRPr sz="1500"/>
            </a:lvl7pPr>
            <a:lvl8pPr indent="-323850" lvl="7" marL="3657600" rtl="0" algn="l">
              <a:spcBef>
                <a:spcPts val="300"/>
              </a:spcBef>
              <a:spcAft>
                <a:spcPts val="0"/>
              </a:spcAft>
              <a:buClr>
                <a:schemeClr val="dk1"/>
              </a:buClr>
              <a:buSzPts val="1500"/>
              <a:buChar char="•"/>
              <a:defRPr sz="1500"/>
            </a:lvl8pPr>
            <a:lvl9pPr indent="-323850" lvl="8" marL="4114800" rtl="0" algn="l">
              <a:spcBef>
                <a:spcPts val="300"/>
              </a:spcBef>
              <a:spcAft>
                <a:spcPts val="0"/>
              </a:spcAft>
              <a:buClr>
                <a:schemeClr val="dk1"/>
              </a:buClr>
              <a:buSzPts val="1500"/>
              <a:buChar char="•"/>
              <a:defRPr sz="1500"/>
            </a:lvl9pPr>
          </a:lstStyle>
          <a:p/>
        </p:txBody>
      </p:sp>
      <p:sp>
        <p:nvSpPr>
          <p:cNvPr id="99" name="Google Shape;99;g2c2d050296e_1_417"/>
          <p:cNvSpPr txBox="1"/>
          <p:nvPr>
            <p:ph idx="2" type="body"/>
          </p:nvPr>
        </p:nvSpPr>
        <p:spPr>
          <a:xfrm>
            <a:off x="457201" y="1076326"/>
            <a:ext cx="3008400" cy="3518400"/>
          </a:xfrm>
          <a:prstGeom prst="rect">
            <a:avLst/>
          </a:prstGeom>
          <a:noFill/>
          <a:ln>
            <a:noFill/>
          </a:ln>
        </p:spPr>
        <p:txBody>
          <a:bodyPr anchorCtr="0" anchor="t" bIns="34275" lIns="68575" spcFirstLastPara="1" rIns="68575" wrap="square" tIns="34275">
            <a:normAutofit/>
          </a:bodyPr>
          <a:lstStyle>
            <a:lvl1pPr indent="-228600" lvl="0" marL="457200" rtl="0" algn="l">
              <a:spcBef>
                <a:spcPts val="200"/>
              </a:spcBef>
              <a:spcAft>
                <a:spcPts val="0"/>
              </a:spcAft>
              <a:buSzPts val="1100"/>
              <a:buNone/>
              <a:defRPr sz="1100"/>
            </a:lvl1pPr>
            <a:lvl2pPr indent="-228600" lvl="1" marL="914400" rtl="0" algn="l">
              <a:spcBef>
                <a:spcPts val="200"/>
              </a:spcBef>
              <a:spcAft>
                <a:spcPts val="0"/>
              </a:spcAft>
              <a:buSzPts val="900"/>
              <a:buNone/>
              <a:defRPr sz="900"/>
            </a:lvl2pPr>
            <a:lvl3pPr indent="-228600" lvl="2" marL="1371600" rtl="0" algn="l">
              <a:spcBef>
                <a:spcPts val="200"/>
              </a:spcBef>
              <a:spcAft>
                <a:spcPts val="0"/>
              </a:spcAft>
              <a:buSzPts val="800"/>
              <a:buNone/>
              <a:defRPr sz="800"/>
            </a:lvl3pPr>
            <a:lvl4pPr indent="-228600" lvl="3" marL="1828800" rtl="0" algn="l">
              <a:spcBef>
                <a:spcPts val="100"/>
              </a:spcBef>
              <a:spcAft>
                <a:spcPts val="0"/>
              </a:spcAft>
              <a:buSzPts val="700"/>
              <a:buNone/>
              <a:defRPr sz="700"/>
            </a:lvl4pPr>
            <a:lvl5pPr indent="-228600" lvl="4" marL="2286000" rtl="0" algn="l">
              <a:spcBef>
                <a:spcPts val="100"/>
              </a:spcBef>
              <a:spcAft>
                <a:spcPts val="0"/>
              </a:spcAft>
              <a:buSzPts val="700"/>
              <a:buNone/>
              <a:defRPr sz="700"/>
            </a:lvl5pPr>
            <a:lvl6pPr indent="-228600" lvl="5" marL="2743200" rtl="0" algn="l">
              <a:spcBef>
                <a:spcPts val="100"/>
              </a:spcBef>
              <a:spcAft>
                <a:spcPts val="0"/>
              </a:spcAft>
              <a:buClr>
                <a:schemeClr val="dk1"/>
              </a:buClr>
              <a:buSzPts val="700"/>
              <a:buNone/>
              <a:defRPr sz="700"/>
            </a:lvl6pPr>
            <a:lvl7pPr indent="-228600" lvl="6" marL="3200400" rtl="0" algn="l">
              <a:spcBef>
                <a:spcPts val="100"/>
              </a:spcBef>
              <a:spcAft>
                <a:spcPts val="0"/>
              </a:spcAft>
              <a:buClr>
                <a:schemeClr val="dk1"/>
              </a:buClr>
              <a:buSzPts val="700"/>
              <a:buNone/>
              <a:defRPr sz="700"/>
            </a:lvl7pPr>
            <a:lvl8pPr indent="-228600" lvl="7" marL="3657600" rtl="0" algn="l">
              <a:spcBef>
                <a:spcPts val="100"/>
              </a:spcBef>
              <a:spcAft>
                <a:spcPts val="0"/>
              </a:spcAft>
              <a:buClr>
                <a:schemeClr val="dk1"/>
              </a:buClr>
              <a:buSzPts val="700"/>
              <a:buNone/>
              <a:defRPr sz="700"/>
            </a:lvl8pPr>
            <a:lvl9pPr indent="-228600" lvl="8" marL="4114800" rtl="0" algn="l">
              <a:spcBef>
                <a:spcPts val="100"/>
              </a:spcBef>
              <a:spcAft>
                <a:spcPts val="0"/>
              </a:spcAft>
              <a:buClr>
                <a:schemeClr val="dk1"/>
              </a:buClr>
              <a:buSzPts val="700"/>
              <a:buNone/>
              <a:defRPr sz="7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g2c2d050296e_1_421"/>
          <p:cNvSpPr txBox="1"/>
          <p:nvPr>
            <p:ph type="title"/>
          </p:nvPr>
        </p:nvSpPr>
        <p:spPr>
          <a:xfrm>
            <a:off x="1792288" y="3600450"/>
            <a:ext cx="5486400" cy="425100"/>
          </a:xfrm>
          <a:prstGeom prst="rect">
            <a:avLst/>
          </a:prstGeom>
          <a:noFill/>
          <a:ln>
            <a:noFill/>
          </a:ln>
        </p:spPr>
        <p:txBody>
          <a:bodyPr anchorCtr="0" anchor="b" bIns="34275" lIns="68575" spcFirstLastPara="1" rIns="68575" wrap="square" tIns="34275">
            <a:normAutofit/>
          </a:bodyPr>
          <a:lstStyle>
            <a:lvl1pPr lvl="0" rtl="0" algn="l">
              <a:spcBef>
                <a:spcPts val="0"/>
              </a:spcBef>
              <a:spcAft>
                <a:spcPts val="0"/>
              </a:spcAft>
              <a:buClr>
                <a:schemeClr val="dk2"/>
              </a:buClr>
              <a:buSzPts val="1500"/>
              <a:buFont typeface="Arial"/>
              <a:buNone/>
              <a:defRPr b="1" sz="1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2" name="Google Shape;102;g2c2d050296e_1_421"/>
          <p:cNvSpPr/>
          <p:nvPr>
            <p:ph idx="2" type="pic"/>
          </p:nvPr>
        </p:nvSpPr>
        <p:spPr>
          <a:xfrm>
            <a:off x="1792288" y="459581"/>
            <a:ext cx="5486400" cy="3086100"/>
          </a:xfrm>
          <a:prstGeom prst="rect">
            <a:avLst/>
          </a:prstGeom>
          <a:noFill/>
          <a:ln>
            <a:noFill/>
          </a:ln>
        </p:spPr>
      </p:sp>
      <p:sp>
        <p:nvSpPr>
          <p:cNvPr id="103" name="Google Shape;103;g2c2d050296e_1_421"/>
          <p:cNvSpPr txBox="1"/>
          <p:nvPr>
            <p:ph idx="1" type="body"/>
          </p:nvPr>
        </p:nvSpPr>
        <p:spPr>
          <a:xfrm>
            <a:off x="1792288" y="4025504"/>
            <a:ext cx="5486400" cy="603600"/>
          </a:xfrm>
          <a:prstGeom prst="rect">
            <a:avLst/>
          </a:prstGeom>
          <a:noFill/>
          <a:ln>
            <a:noFill/>
          </a:ln>
        </p:spPr>
        <p:txBody>
          <a:bodyPr anchorCtr="0" anchor="t" bIns="34275" lIns="68575" spcFirstLastPara="1" rIns="68575" wrap="square" tIns="34275">
            <a:normAutofit/>
          </a:bodyPr>
          <a:lstStyle>
            <a:lvl1pPr indent="-228600" lvl="0" marL="457200" rtl="0" algn="l">
              <a:spcBef>
                <a:spcPts val="200"/>
              </a:spcBef>
              <a:spcAft>
                <a:spcPts val="0"/>
              </a:spcAft>
              <a:buSzPts val="1100"/>
              <a:buNone/>
              <a:defRPr sz="1100"/>
            </a:lvl1pPr>
            <a:lvl2pPr indent="-228600" lvl="1" marL="914400" rtl="0" algn="l">
              <a:spcBef>
                <a:spcPts val="200"/>
              </a:spcBef>
              <a:spcAft>
                <a:spcPts val="0"/>
              </a:spcAft>
              <a:buSzPts val="900"/>
              <a:buNone/>
              <a:defRPr sz="900"/>
            </a:lvl2pPr>
            <a:lvl3pPr indent="-228600" lvl="2" marL="1371600" rtl="0" algn="l">
              <a:spcBef>
                <a:spcPts val="200"/>
              </a:spcBef>
              <a:spcAft>
                <a:spcPts val="0"/>
              </a:spcAft>
              <a:buSzPts val="800"/>
              <a:buNone/>
              <a:defRPr sz="800"/>
            </a:lvl3pPr>
            <a:lvl4pPr indent="-228600" lvl="3" marL="1828800" rtl="0" algn="l">
              <a:spcBef>
                <a:spcPts val="100"/>
              </a:spcBef>
              <a:spcAft>
                <a:spcPts val="0"/>
              </a:spcAft>
              <a:buSzPts val="700"/>
              <a:buNone/>
              <a:defRPr sz="700"/>
            </a:lvl4pPr>
            <a:lvl5pPr indent="-228600" lvl="4" marL="2286000" rtl="0" algn="l">
              <a:spcBef>
                <a:spcPts val="100"/>
              </a:spcBef>
              <a:spcAft>
                <a:spcPts val="0"/>
              </a:spcAft>
              <a:buSzPts val="700"/>
              <a:buNone/>
              <a:defRPr sz="700"/>
            </a:lvl5pPr>
            <a:lvl6pPr indent="-228600" lvl="5" marL="2743200" rtl="0" algn="l">
              <a:spcBef>
                <a:spcPts val="100"/>
              </a:spcBef>
              <a:spcAft>
                <a:spcPts val="0"/>
              </a:spcAft>
              <a:buClr>
                <a:schemeClr val="dk1"/>
              </a:buClr>
              <a:buSzPts val="700"/>
              <a:buNone/>
              <a:defRPr sz="700"/>
            </a:lvl6pPr>
            <a:lvl7pPr indent="-228600" lvl="6" marL="3200400" rtl="0" algn="l">
              <a:spcBef>
                <a:spcPts val="100"/>
              </a:spcBef>
              <a:spcAft>
                <a:spcPts val="0"/>
              </a:spcAft>
              <a:buClr>
                <a:schemeClr val="dk1"/>
              </a:buClr>
              <a:buSzPts val="700"/>
              <a:buNone/>
              <a:defRPr sz="700"/>
            </a:lvl7pPr>
            <a:lvl8pPr indent="-228600" lvl="7" marL="3657600" rtl="0" algn="l">
              <a:spcBef>
                <a:spcPts val="100"/>
              </a:spcBef>
              <a:spcAft>
                <a:spcPts val="0"/>
              </a:spcAft>
              <a:buClr>
                <a:schemeClr val="dk1"/>
              </a:buClr>
              <a:buSzPts val="700"/>
              <a:buNone/>
              <a:defRPr sz="700"/>
            </a:lvl8pPr>
            <a:lvl9pPr indent="-228600" lvl="8" marL="4114800" rtl="0" algn="l">
              <a:spcBef>
                <a:spcPts val="100"/>
              </a:spcBef>
              <a:spcAft>
                <a:spcPts val="0"/>
              </a:spcAft>
              <a:buClr>
                <a:schemeClr val="dk1"/>
              </a:buClr>
              <a:buSzPts val="700"/>
              <a:buNone/>
              <a:defRPr sz="7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g2c2d050296e_1_425"/>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6" name="Google Shape;106;g2c2d050296e_1_425"/>
          <p:cNvSpPr txBox="1"/>
          <p:nvPr>
            <p:ph idx="1" type="body"/>
          </p:nvPr>
        </p:nvSpPr>
        <p:spPr>
          <a:xfrm rot="5400000">
            <a:off x="2874750" y="-1217399"/>
            <a:ext cx="3394500" cy="82296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Clr>
                <a:schemeClr val="dk1"/>
              </a:buClr>
              <a:buSzPts val="1400"/>
              <a:buChar char="•"/>
              <a:defRPr/>
            </a:lvl6pPr>
            <a:lvl7pPr indent="-317500" lvl="6" marL="3200400" rtl="0" algn="l">
              <a:spcBef>
                <a:spcPts val="30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g2c2d050296e_1_428"/>
          <p:cNvSpPr txBox="1"/>
          <p:nvPr>
            <p:ph type="title"/>
          </p:nvPr>
        </p:nvSpPr>
        <p:spPr>
          <a:xfrm rot="5400000">
            <a:off x="5463750" y="1371629"/>
            <a:ext cx="4388700" cy="20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9" name="Google Shape;109;g2c2d050296e_1_428"/>
          <p:cNvSpPr txBox="1"/>
          <p:nvPr>
            <p:ph idx="1" type="body"/>
          </p:nvPr>
        </p:nvSpPr>
        <p:spPr>
          <a:xfrm rot="5400000">
            <a:off x="1272750" y="-609571"/>
            <a:ext cx="4388700" cy="60198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SzPts val="1400"/>
              <a:buChar char="▪"/>
              <a:defRPr/>
            </a:lvl1pPr>
            <a:lvl2pPr indent="-317500" lvl="1" marL="914400" rtl="0" algn="l">
              <a:spcBef>
                <a:spcPts val="300"/>
              </a:spcBef>
              <a:spcAft>
                <a:spcPts val="0"/>
              </a:spcAft>
              <a:buSzPts val="1400"/>
              <a:buChar char="▪"/>
              <a:defRPr/>
            </a:lvl2pPr>
            <a:lvl3pPr indent="-317500" lvl="2" marL="1371600" rtl="0" algn="l">
              <a:spcBef>
                <a:spcPts val="300"/>
              </a:spcBef>
              <a:spcAft>
                <a:spcPts val="0"/>
              </a:spcAft>
              <a:buSzPts val="1400"/>
              <a:buChar char="▪"/>
              <a:defRPr/>
            </a:lvl3pPr>
            <a:lvl4pPr indent="-317500" lvl="3" marL="1828800" rtl="0" algn="l">
              <a:spcBef>
                <a:spcPts val="300"/>
              </a:spcBef>
              <a:spcAft>
                <a:spcPts val="0"/>
              </a:spcAft>
              <a:buSzPts val="1400"/>
              <a:buChar char="▪"/>
              <a:defRPr/>
            </a:lvl4pPr>
            <a:lvl5pPr indent="-317500" lvl="4" marL="2286000" rtl="0" algn="l">
              <a:spcBef>
                <a:spcPts val="300"/>
              </a:spcBef>
              <a:spcAft>
                <a:spcPts val="0"/>
              </a:spcAft>
              <a:buSzPts val="1400"/>
              <a:buChar char="▪"/>
              <a:defRPr/>
            </a:lvl5pPr>
            <a:lvl6pPr indent="-317500" lvl="5" marL="2743200" rtl="0" algn="l">
              <a:spcBef>
                <a:spcPts val="300"/>
              </a:spcBef>
              <a:spcAft>
                <a:spcPts val="0"/>
              </a:spcAft>
              <a:buClr>
                <a:schemeClr val="dk1"/>
              </a:buClr>
              <a:buSzPts val="1400"/>
              <a:buChar char="•"/>
              <a:defRPr/>
            </a:lvl6pPr>
            <a:lvl7pPr indent="-317500" lvl="6" marL="3200400" rtl="0" algn="l">
              <a:spcBef>
                <a:spcPts val="30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17500" lvl="1" marL="914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2pPr>
            <a:lvl3pPr indent="-317500" lvl="2" marL="1371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3pPr>
            <a:lvl4pPr indent="-317500" lvl="3" marL="1828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8" name="Google Shape;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g2c2d050296e_1_388"/>
          <p:cNvSpPr/>
          <p:nvPr/>
        </p:nvSpPr>
        <p:spPr>
          <a:xfrm>
            <a:off x="0" y="0"/>
            <a:ext cx="9144000" cy="342900"/>
          </a:xfrm>
          <a:prstGeom prst="rect">
            <a:avLst/>
          </a:prstGeom>
          <a:solidFill>
            <a:srgbClr val="A71930"/>
          </a:solidFill>
          <a:ln>
            <a:noFill/>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 name="Google Shape;69;g2c2d050296e_1_388"/>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marR="0" rtl="0" algn="l">
              <a:spcBef>
                <a:spcPts val="0"/>
              </a:spcBef>
              <a:spcAft>
                <a:spcPts val="0"/>
              </a:spcAft>
              <a:buClr>
                <a:schemeClr val="dk2"/>
              </a:buClr>
              <a:buSzPts val="2700"/>
              <a:buFont typeface="Arial"/>
              <a:buNone/>
              <a:defRPr b="1" i="0" sz="27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0" name="Google Shape;70;g2c2d050296e_1_388"/>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lvl1pPr indent="-381000" lvl="0" marL="457200" marR="0" rtl="0" algn="l">
              <a:spcBef>
                <a:spcPts val="500"/>
              </a:spcBef>
              <a:spcAft>
                <a:spcPts val="0"/>
              </a:spcAft>
              <a:buClr>
                <a:schemeClr val="lt2"/>
              </a:buClr>
              <a:buSzPts val="2400"/>
              <a:buFont typeface="Noto Sans Symbols"/>
              <a:buChar char="▪"/>
              <a:defRPr b="0" i="0" sz="2400" u="none" cap="none" strike="noStrike">
                <a:solidFill>
                  <a:schemeClr val="dk1"/>
                </a:solidFill>
                <a:latin typeface="Arial"/>
                <a:ea typeface="Arial"/>
                <a:cs typeface="Arial"/>
                <a:sym typeface="Arial"/>
              </a:defRPr>
            </a:lvl1pPr>
            <a:lvl2pPr indent="-361950" lvl="1" marL="914400" marR="0" rtl="0" algn="l">
              <a:spcBef>
                <a:spcPts val="400"/>
              </a:spcBef>
              <a:spcAft>
                <a:spcPts val="0"/>
              </a:spcAft>
              <a:buClr>
                <a:schemeClr val="lt2"/>
              </a:buClr>
              <a:buSzPts val="2100"/>
              <a:buFont typeface="Noto Sans Symbols"/>
              <a:buChar char="▪"/>
              <a:defRPr b="0" i="0" sz="2100" u="none" cap="none" strike="noStrike">
                <a:solidFill>
                  <a:schemeClr val="dk1"/>
                </a:solidFill>
                <a:latin typeface="Arial"/>
                <a:ea typeface="Arial"/>
                <a:cs typeface="Arial"/>
                <a:sym typeface="Arial"/>
              </a:defRPr>
            </a:lvl2pPr>
            <a:lvl3pPr indent="-342900" lvl="2" marL="1371600" marR="0" rtl="0" algn="l">
              <a:spcBef>
                <a:spcPts val="400"/>
              </a:spcBef>
              <a:spcAft>
                <a:spcPts val="0"/>
              </a:spcAft>
              <a:buClr>
                <a:schemeClr val="lt2"/>
              </a:buClr>
              <a:buSzPts val="1800"/>
              <a:buFont typeface="Noto Sans Symbols"/>
              <a:buChar char="▪"/>
              <a:defRPr b="0" i="0" sz="1800" u="none" cap="none" strike="noStrike">
                <a:solidFill>
                  <a:schemeClr val="dk1"/>
                </a:solidFill>
                <a:latin typeface="Arial"/>
                <a:ea typeface="Arial"/>
                <a:cs typeface="Arial"/>
                <a:sym typeface="Arial"/>
              </a:defRPr>
            </a:lvl3pPr>
            <a:lvl4pPr indent="-323850" lvl="3" marL="1828800" marR="0" rtl="0" algn="l">
              <a:spcBef>
                <a:spcPts val="300"/>
              </a:spcBef>
              <a:spcAft>
                <a:spcPts val="0"/>
              </a:spcAft>
              <a:buClr>
                <a:schemeClr val="lt2"/>
              </a:buClr>
              <a:buSzPts val="1500"/>
              <a:buFont typeface="Noto Sans Symbols"/>
              <a:buChar char="▪"/>
              <a:defRPr b="0" i="0" sz="1500" u="none" cap="none" strike="noStrike">
                <a:solidFill>
                  <a:schemeClr val="dk1"/>
                </a:solidFill>
                <a:latin typeface="Arial"/>
                <a:ea typeface="Arial"/>
                <a:cs typeface="Arial"/>
                <a:sym typeface="Arial"/>
              </a:defRPr>
            </a:lvl4pPr>
            <a:lvl5pPr indent="-323850" lvl="4" marL="2286000" marR="0" rtl="0" algn="l">
              <a:spcBef>
                <a:spcPts val="300"/>
              </a:spcBef>
              <a:spcAft>
                <a:spcPts val="0"/>
              </a:spcAft>
              <a:buClr>
                <a:schemeClr val="lt2"/>
              </a:buClr>
              <a:buSzPts val="1500"/>
              <a:buFont typeface="Noto Sans Symbols"/>
              <a:buChar char="▪"/>
              <a:defRPr b="0" i="0" sz="150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pic>
        <p:nvPicPr>
          <p:cNvPr descr="BU-SMG-Logo_red_horizontal.eps" id="71" name="Google Shape;71;g2c2d050296e_1_388"/>
          <p:cNvPicPr preferRelativeResize="0"/>
          <p:nvPr/>
        </p:nvPicPr>
        <p:blipFill rotWithShape="1">
          <a:blip r:embed="rId1">
            <a:alphaModFix/>
          </a:blip>
          <a:srcRect b="0" l="0" r="74238" t="0"/>
          <a:stretch/>
        </p:blipFill>
        <p:spPr>
          <a:xfrm>
            <a:off x="457200" y="4551016"/>
            <a:ext cx="1038575" cy="352498"/>
          </a:xfrm>
          <a:prstGeom prst="rect">
            <a:avLst/>
          </a:prstGeom>
          <a:noFill/>
          <a:ln>
            <a:noFill/>
          </a:ln>
        </p:spPr>
      </p:pic>
      <p:pic>
        <p:nvPicPr>
          <p:cNvPr descr="QSB_black.eps" id="72" name="Google Shape;72;g2c2d050296e_1_388"/>
          <p:cNvPicPr preferRelativeResize="0"/>
          <p:nvPr/>
        </p:nvPicPr>
        <p:blipFill rotWithShape="1">
          <a:blip r:embed="rId2">
            <a:alphaModFix/>
          </a:blip>
          <a:srcRect b="0" l="0" r="0" t="0"/>
          <a:stretch/>
        </p:blipFill>
        <p:spPr>
          <a:xfrm>
            <a:off x="5676764" y="4433935"/>
            <a:ext cx="3048519" cy="63812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6.jpg"/><Relationship Id="rId6" Type="http://schemas.openxmlformats.org/officeDocument/2006/relationships/image" Target="../media/image7.png"/><Relationship Id="rId7" Type="http://schemas.openxmlformats.org/officeDocument/2006/relationships/image" Target="../media/image46.jpg"/><Relationship Id="rId8"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0" Type="http://schemas.openxmlformats.org/officeDocument/2006/relationships/image" Target="../media/image18.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10.jp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5.jpg"/><Relationship Id="rId8"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3.png"/><Relationship Id="rId6"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35.jpg"/><Relationship Id="rId10" Type="http://schemas.openxmlformats.org/officeDocument/2006/relationships/image" Target="../media/image36.jpg"/><Relationship Id="rId13" Type="http://schemas.openxmlformats.org/officeDocument/2006/relationships/image" Target="../media/image39.png"/><Relationship Id="rId12" Type="http://schemas.openxmlformats.org/officeDocument/2006/relationships/image" Target="../media/image42.jp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38.png"/><Relationship Id="rId15" Type="http://schemas.openxmlformats.org/officeDocument/2006/relationships/image" Target="../media/image37.jpg"/><Relationship Id="rId14" Type="http://schemas.openxmlformats.org/officeDocument/2006/relationships/image" Target="../media/image40.jpg"/><Relationship Id="rId5" Type="http://schemas.openxmlformats.org/officeDocument/2006/relationships/image" Target="../media/image28.jpg"/><Relationship Id="rId6" Type="http://schemas.openxmlformats.org/officeDocument/2006/relationships/image" Target="../media/image31.png"/><Relationship Id="rId7" Type="http://schemas.openxmlformats.org/officeDocument/2006/relationships/image" Target="../media/image33.jpg"/><Relationship Id="rId8" Type="http://schemas.openxmlformats.org/officeDocument/2006/relationships/image" Target="../media/image3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4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new.express.adobe.com/webpage/3TtsoCiBdvcOe" TargetMode="External"/><Relationship Id="rId4" Type="http://schemas.openxmlformats.org/officeDocument/2006/relationships/hyperlink" Target="https://new.express.adobe.com/webpage/MbnpaL2F5Ngch"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1" Type="http://schemas.openxmlformats.org/officeDocument/2006/relationships/hyperlink" Target="https://bpb-us-w2.wpmucdn.com/edblogs.columbia.edu/dist/8/1109/files/2016/07/Dead-Ideas-S03E06-Denise-Cruz.pdf" TargetMode="External"/><Relationship Id="rId10" Type="http://schemas.openxmlformats.org/officeDocument/2006/relationships/hyperlink" Target="https://ctl.columbia.edu/resources-and-technology/resources/podcast/" TargetMode="External"/><Relationship Id="rId13" Type="http://schemas.openxmlformats.org/officeDocument/2006/relationships/hyperlink" Target="https://www.dropbox.com/scl/fi/si3pqxs6m6y7fedexu44z/ME309-Rubric.pdf?rlkey=9m7c5q2ajys11ctzvp8m7uycs&amp;dl=0" TargetMode="External"/><Relationship Id="rId12" Type="http://schemas.openxmlformats.org/officeDocument/2006/relationships/hyperlink" Target="https://ctl.columbia.edu/resources-and-technology/resources/creative-assignments/"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youtu.be/R1AbgapBIeI?si=wo36En-wPYFSoyIc" TargetMode="External"/><Relationship Id="rId4" Type="http://schemas.openxmlformats.org/officeDocument/2006/relationships/image" Target="../media/image43.jpg"/><Relationship Id="rId9" Type="http://schemas.openxmlformats.org/officeDocument/2006/relationships/image" Target="../media/image45.png"/><Relationship Id="rId15" Type="http://schemas.openxmlformats.org/officeDocument/2006/relationships/hyperlink" Target="https://sites.google.com/bu.edu/me309-portfolio-ryandelaneymax/home?authuser=1" TargetMode="External"/><Relationship Id="rId14" Type="http://schemas.openxmlformats.org/officeDocument/2006/relationships/image" Target="../media/image48.png"/><Relationship Id="rId5" Type="http://schemas.openxmlformats.org/officeDocument/2006/relationships/hyperlink" Target="https://vimeo.com/127282946?share=copy" TargetMode="External"/><Relationship Id="rId6" Type="http://schemas.openxmlformats.org/officeDocument/2006/relationships/hyperlink" Target="https://youtu.be/R1AbgapBIeI?si=wo36En-wPYFSoyIc" TargetMode="External"/><Relationship Id="rId7" Type="http://schemas.openxmlformats.org/officeDocument/2006/relationships/hyperlink" Target="https://youtu.be/R1AbgapBIeI?si=wo36En-wPYFSoyIc" TargetMode="External"/><Relationship Id="rId8" Type="http://schemas.openxmlformats.org/officeDocument/2006/relationships/hyperlink" Target="https://vimeo.com/127282946?share=copy" TargetMode="External"/></Relationships>
</file>

<file path=ppt/slides/_rels/slide30.xml.rels><?xml version="1.0" encoding="UTF-8" standalone="yes"?><Relationships xmlns="http://schemas.openxmlformats.org/package/2006/relationships"><Relationship Id="rId11" Type="http://schemas.openxmlformats.org/officeDocument/2006/relationships/hyperlink" Target="https://journals.sagepub.com/doi/full/10.1177/0149206318805832" TargetMode="External"/><Relationship Id="rId10" Type="http://schemas.openxmlformats.org/officeDocument/2006/relationships/hyperlink" Target="https://journals.sagepub.com/doi/full/10.1177/0149206318805832" TargetMode="External"/><Relationship Id="rId13" Type="http://schemas.openxmlformats.org/officeDocument/2006/relationships/hyperlink" Target="https://journals.sagepub.com/doi/full/10.1177/0149206318805832" TargetMode="External"/><Relationship Id="rId12" Type="http://schemas.openxmlformats.org/officeDocument/2006/relationships/hyperlink" Target="https://journals.sagepub.com/doi/full/10.1177/0149206318805832" TargetMode="External"/><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journals.sagepub.com/doi/full/10.1177/0149206318805832" TargetMode="External"/><Relationship Id="rId4" Type="http://schemas.openxmlformats.org/officeDocument/2006/relationships/hyperlink" Target="https://journals.sagepub.com/doi/full/10.1177/0149206318805832" TargetMode="External"/><Relationship Id="rId9" Type="http://schemas.openxmlformats.org/officeDocument/2006/relationships/hyperlink" Target="https://journals.sagepub.com/doi/full/10.1177/0149206318805832" TargetMode="External"/><Relationship Id="rId14" Type="http://schemas.openxmlformats.org/officeDocument/2006/relationships/hyperlink" Target="https://hbr.org/2019/11/why-constraints-are-good-for-innovation" TargetMode="External"/><Relationship Id="rId5" Type="http://schemas.openxmlformats.org/officeDocument/2006/relationships/hyperlink" Target="https://journals.sagepub.com/doi/full/10.1177/0149206318805832" TargetMode="External"/><Relationship Id="rId6" Type="http://schemas.openxmlformats.org/officeDocument/2006/relationships/hyperlink" Target="https://journals.sagepub.com/doi/full/10.1177/0149206318805832" TargetMode="External"/><Relationship Id="rId7" Type="http://schemas.openxmlformats.org/officeDocument/2006/relationships/hyperlink" Target="https://journals.sagepub.com/doi/full/10.1177/0149206318805832" TargetMode="External"/><Relationship Id="rId8" Type="http://schemas.openxmlformats.org/officeDocument/2006/relationships/hyperlink" Target="https://journals.sagepub.com/doi/full/10.1177/0149206318805832"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09014"/>
              <a:buNone/>
            </a:pPr>
            <a:r>
              <a:rPr b="1" lang="en" sz="5300">
                <a:solidFill>
                  <a:schemeClr val="lt1"/>
                </a:solidFill>
              </a:rPr>
              <a:t>Recording</a:t>
            </a:r>
            <a:endParaRPr b="1" sz="5300">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SzPct val="210101"/>
              <a:buNone/>
            </a:pPr>
            <a:r>
              <a:rPr lang="en" sz="2750">
                <a:solidFill>
                  <a:schemeClr val="lt1"/>
                </a:solidFill>
              </a:rPr>
              <a:t>Today’s Lightning Talks are being recorded and will be available for viewing via </a:t>
            </a:r>
            <a:r>
              <a:rPr lang="en" sz="2750" u="sng">
                <a:solidFill>
                  <a:schemeClr val="lt1"/>
                </a:solidFill>
              </a:rPr>
              <a:t>bu.edu/dli</a:t>
            </a:r>
            <a:r>
              <a:rPr lang="en" sz="2750">
                <a:solidFill>
                  <a:schemeClr val="lt1"/>
                </a:solidFill>
              </a:rPr>
              <a:t> later this month.</a:t>
            </a:r>
            <a:endParaRPr sz="275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ph type="ctrTitle"/>
          </p:nvPr>
        </p:nvSpPr>
        <p:spPr>
          <a:xfrm>
            <a:off x="327300" y="1109700"/>
            <a:ext cx="8489400" cy="29241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74292"/>
              <a:buNone/>
            </a:pPr>
            <a:r>
              <a:rPr b="1" lang="en" sz="7776">
                <a:solidFill>
                  <a:schemeClr val="lt1"/>
                </a:solidFill>
              </a:rPr>
              <a:t>Q&amp;A</a:t>
            </a:r>
            <a:endParaRPr b="1" sz="7776">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SzPct val="210101"/>
              <a:buNone/>
            </a:pPr>
            <a:r>
              <a:rPr lang="en" sz="2750">
                <a:solidFill>
                  <a:schemeClr val="lt1"/>
                </a:solidFill>
              </a:rPr>
              <a:t>Please share your questions in the chat feature and the moderator will address questions at the completion of all presentations.</a:t>
            </a:r>
            <a:endParaRPr sz="275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grpSp>
        <p:nvGrpSpPr>
          <p:cNvPr id="128" name="Google Shape;128;g2c117970185_0_131"/>
          <p:cNvGrpSpPr/>
          <p:nvPr/>
        </p:nvGrpSpPr>
        <p:grpSpPr>
          <a:xfrm>
            <a:off x="5996600" y="1005788"/>
            <a:ext cx="2796200" cy="1371600"/>
            <a:chOff x="298200" y="1005225"/>
            <a:chExt cx="2796200" cy="1371600"/>
          </a:xfrm>
        </p:grpSpPr>
        <p:sp>
          <p:nvSpPr>
            <p:cNvPr id="129" name="Google Shape;129;g2c117970185_0_131"/>
            <p:cNvSpPr/>
            <p:nvPr/>
          </p:nvSpPr>
          <p:spPr>
            <a:xfrm>
              <a:off x="298200" y="1005225"/>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g2c117970185_0_131"/>
            <p:cNvSpPr txBox="1"/>
            <p:nvPr/>
          </p:nvSpPr>
          <p:spPr>
            <a:xfrm>
              <a:off x="1722800" y="1022025"/>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Patrick Abouchalache</a:t>
              </a:r>
              <a:endParaRPr b="1" sz="1000">
                <a:solidFill>
                  <a:schemeClr val="lt1"/>
                </a:solidFill>
              </a:endParaRPr>
            </a:p>
            <a:p>
              <a:pPr indent="0" lvl="0" marL="0" rtl="0" algn="l">
                <a:spcBef>
                  <a:spcPts val="0"/>
                </a:spcBef>
                <a:spcAft>
                  <a:spcPts val="0"/>
                </a:spcAft>
                <a:buNone/>
              </a:pPr>
              <a:r>
                <a:rPr lang="en" sz="1000">
                  <a:solidFill>
                    <a:schemeClr val="lt1"/>
                  </a:solidFill>
                </a:rPr>
                <a:t>Lecturer</a:t>
              </a:r>
              <a:endParaRPr sz="1000">
                <a:solidFill>
                  <a:schemeClr val="lt1"/>
                </a:solidFill>
              </a:endParaRPr>
            </a:p>
            <a:p>
              <a:pPr indent="0" lvl="0" marL="0" rtl="0" algn="l">
                <a:spcBef>
                  <a:spcPts val="0"/>
                </a:spcBef>
                <a:spcAft>
                  <a:spcPts val="0"/>
                </a:spcAft>
                <a:buNone/>
              </a:pPr>
              <a:r>
                <a:rPr lang="en" sz="1000">
                  <a:solidFill>
                    <a:schemeClr val="lt1"/>
                  </a:solidFill>
                </a:rPr>
                <a:t>Strategy and Innovation</a:t>
              </a:r>
              <a:endParaRPr sz="1000">
                <a:solidFill>
                  <a:schemeClr val="lt1"/>
                </a:solidFill>
              </a:endParaRPr>
            </a:p>
            <a:p>
              <a:pPr indent="0" lvl="0" marL="0" rtl="0" algn="l">
                <a:spcBef>
                  <a:spcPts val="0"/>
                </a:spcBef>
                <a:spcAft>
                  <a:spcPts val="0"/>
                </a:spcAft>
                <a:buNone/>
              </a:pPr>
              <a:r>
                <a:rPr lang="en" sz="1000">
                  <a:solidFill>
                    <a:schemeClr val="lt1"/>
                  </a:solidFill>
                </a:rPr>
                <a:t>Questrom School of Business</a:t>
              </a:r>
              <a:endParaRPr sz="1000">
                <a:solidFill>
                  <a:schemeClr val="lt1"/>
                </a:solidFill>
              </a:endParaRPr>
            </a:p>
          </p:txBody>
        </p:sp>
        <p:pic>
          <p:nvPicPr>
            <p:cNvPr id="131" name="Google Shape;131;g2c117970185_0_131"/>
            <p:cNvPicPr preferRelativeResize="0"/>
            <p:nvPr/>
          </p:nvPicPr>
          <p:blipFill>
            <a:blip r:embed="rId3">
              <a:alphaModFix/>
            </a:blip>
            <a:stretch>
              <a:fillRect/>
            </a:stretch>
          </p:blipFill>
          <p:spPr>
            <a:xfrm>
              <a:off x="298200" y="1005225"/>
              <a:ext cx="1371600" cy="1371600"/>
            </a:xfrm>
            <a:prstGeom prst="rect">
              <a:avLst/>
            </a:prstGeom>
            <a:noFill/>
            <a:ln>
              <a:noFill/>
            </a:ln>
          </p:spPr>
        </p:pic>
      </p:grpSp>
      <p:grpSp>
        <p:nvGrpSpPr>
          <p:cNvPr id="132" name="Google Shape;132;g2c117970185_0_131"/>
          <p:cNvGrpSpPr/>
          <p:nvPr/>
        </p:nvGrpSpPr>
        <p:grpSpPr>
          <a:xfrm>
            <a:off x="3200400" y="1005788"/>
            <a:ext cx="2796200" cy="1371600"/>
            <a:chOff x="3147400" y="1005225"/>
            <a:chExt cx="2796200" cy="1371600"/>
          </a:xfrm>
        </p:grpSpPr>
        <p:sp>
          <p:nvSpPr>
            <p:cNvPr id="133" name="Google Shape;133;g2c117970185_0_131"/>
            <p:cNvSpPr/>
            <p:nvPr/>
          </p:nvSpPr>
          <p:spPr>
            <a:xfrm>
              <a:off x="3147400" y="1005225"/>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g2c117970185_0_131"/>
            <p:cNvSpPr txBox="1"/>
            <p:nvPr/>
          </p:nvSpPr>
          <p:spPr>
            <a:xfrm>
              <a:off x="4572000" y="1022025"/>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Deborah Perlstein</a:t>
              </a:r>
              <a:endParaRPr b="1" sz="1000">
                <a:solidFill>
                  <a:schemeClr val="lt1"/>
                </a:solidFill>
              </a:endParaRPr>
            </a:p>
            <a:p>
              <a:pPr indent="0" lvl="0" marL="0" rtl="0" algn="l">
                <a:spcBef>
                  <a:spcPts val="0"/>
                </a:spcBef>
                <a:spcAft>
                  <a:spcPts val="0"/>
                </a:spcAft>
                <a:buNone/>
              </a:pPr>
              <a:r>
                <a:rPr lang="en" sz="1000">
                  <a:solidFill>
                    <a:schemeClr val="lt1"/>
                  </a:solidFill>
                </a:rPr>
                <a:t>Associate Professor</a:t>
              </a:r>
              <a:endParaRPr sz="1000">
                <a:solidFill>
                  <a:schemeClr val="lt1"/>
                </a:solidFill>
              </a:endParaRPr>
            </a:p>
            <a:p>
              <a:pPr indent="0" lvl="0" marL="0" rtl="0" algn="l">
                <a:spcBef>
                  <a:spcPts val="0"/>
                </a:spcBef>
                <a:spcAft>
                  <a:spcPts val="0"/>
                </a:spcAft>
                <a:buNone/>
              </a:pPr>
              <a:r>
                <a:rPr lang="en" sz="1000">
                  <a:solidFill>
                    <a:schemeClr val="lt1"/>
                  </a:solidFill>
                </a:rPr>
                <a:t>Chemistry</a:t>
              </a:r>
              <a:endParaRPr sz="1000">
                <a:solidFill>
                  <a:schemeClr val="lt1"/>
                </a:solidFill>
              </a:endParaRPr>
            </a:p>
            <a:p>
              <a:pPr indent="0" lvl="0" marL="0" rtl="0" algn="l">
                <a:spcBef>
                  <a:spcPts val="0"/>
                </a:spcBef>
                <a:spcAft>
                  <a:spcPts val="0"/>
                </a:spcAft>
                <a:buNone/>
              </a:pPr>
              <a:r>
                <a:rPr lang="en" sz="1000">
                  <a:solidFill>
                    <a:schemeClr val="lt1"/>
                  </a:solidFill>
                </a:rPr>
                <a:t>College of Arts &amp; Sciences</a:t>
              </a:r>
              <a:endParaRPr sz="1000">
                <a:solidFill>
                  <a:schemeClr val="lt1"/>
                </a:solidFill>
              </a:endParaRPr>
            </a:p>
          </p:txBody>
        </p:sp>
        <p:pic>
          <p:nvPicPr>
            <p:cNvPr id="135" name="Google Shape;135;g2c117970185_0_131"/>
            <p:cNvPicPr preferRelativeResize="0"/>
            <p:nvPr/>
          </p:nvPicPr>
          <p:blipFill rotWithShape="1">
            <a:blip r:embed="rId4">
              <a:alphaModFix/>
            </a:blip>
            <a:srcRect b="14080" l="0" r="0" t="5920"/>
            <a:stretch/>
          </p:blipFill>
          <p:spPr>
            <a:xfrm>
              <a:off x="3147400" y="1005225"/>
              <a:ext cx="1371600" cy="1371600"/>
            </a:xfrm>
            <a:prstGeom prst="rect">
              <a:avLst/>
            </a:prstGeom>
            <a:noFill/>
            <a:ln>
              <a:noFill/>
            </a:ln>
          </p:spPr>
        </p:pic>
      </p:grpSp>
      <p:sp>
        <p:nvSpPr>
          <p:cNvPr id="136" name="Google Shape;136;g2c117970185_0_131"/>
          <p:cNvSpPr/>
          <p:nvPr/>
        </p:nvSpPr>
        <p:spPr>
          <a:xfrm>
            <a:off x="351200" y="1003575"/>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g2c117970185_0_131"/>
          <p:cNvSpPr txBox="1"/>
          <p:nvPr/>
        </p:nvSpPr>
        <p:spPr>
          <a:xfrm>
            <a:off x="1775800" y="1020388"/>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Detris Adelabu</a:t>
            </a:r>
            <a:endParaRPr b="1" sz="1000">
              <a:solidFill>
                <a:schemeClr val="lt1"/>
              </a:solidFill>
            </a:endParaRPr>
          </a:p>
          <a:p>
            <a:pPr indent="0" lvl="0" marL="0" rtl="0" algn="l">
              <a:spcBef>
                <a:spcPts val="0"/>
              </a:spcBef>
              <a:spcAft>
                <a:spcPts val="0"/>
              </a:spcAft>
              <a:buNone/>
            </a:pPr>
            <a:r>
              <a:rPr lang="en" sz="1000">
                <a:solidFill>
                  <a:schemeClr val="lt1"/>
                </a:solidFill>
              </a:rPr>
              <a:t>Clinical Professor</a:t>
            </a:r>
            <a:endParaRPr sz="1000">
              <a:solidFill>
                <a:schemeClr val="lt1"/>
              </a:solidFill>
            </a:endParaRPr>
          </a:p>
          <a:p>
            <a:pPr indent="0" lvl="0" marL="0" rtl="0" algn="l">
              <a:spcBef>
                <a:spcPts val="0"/>
              </a:spcBef>
              <a:spcAft>
                <a:spcPts val="0"/>
              </a:spcAft>
              <a:buNone/>
            </a:pPr>
            <a:r>
              <a:rPr lang="en" sz="1000">
                <a:solidFill>
                  <a:schemeClr val="lt1"/>
                </a:solidFill>
              </a:rPr>
              <a:t>Counseling Psychology &amp; Applied Human Development</a:t>
            </a:r>
            <a:endParaRPr sz="1000">
              <a:solidFill>
                <a:schemeClr val="lt1"/>
              </a:solidFill>
            </a:endParaRPr>
          </a:p>
          <a:p>
            <a:pPr indent="0" lvl="0" marL="0" rtl="0" algn="l">
              <a:spcBef>
                <a:spcPts val="0"/>
              </a:spcBef>
              <a:spcAft>
                <a:spcPts val="0"/>
              </a:spcAft>
              <a:buNone/>
            </a:pPr>
            <a:r>
              <a:rPr lang="en" sz="1000">
                <a:solidFill>
                  <a:schemeClr val="lt1"/>
                </a:solidFill>
              </a:rPr>
              <a:t>Wheelock College of Education and Human Development</a:t>
            </a:r>
            <a:endParaRPr b="1" sz="1000">
              <a:solidFill>
                <a:schemeClr val="lt1"/>
              </a:solidFill>
            </a:endParaRPr>
          </a:p>
        </p:txBody>
      </p:sp>
      <p:pic>
        <p:nvPicPr>
          <p:cNvPr id="138" name="Google Shape;138;g2c117970185_0_131"/>
          <p:cNvPicPr preferRelativeResize="0"/>
          <p:nvPr/>
        </p:nvPicPr>
        <p:blipFill rotWithShape="1">
          <a:blip r:embed="rId5">
            <a:alphaModFix/>
          </a:blip>
          <a:srcRect b="2927" l="0" r="0" t="6998"/>
          <a:stretch/>
        </p:blipFill>
        <p:spPr>
          <a:xfrm>
            <a:off x="351200" y="1003575"/>
            <a:ext cx="1371599" cy="1376025"/>
          </a:xfrm>
          <a:prstGeom prst="rect">
            <a:avLst/>
          </a:prstGeom>
          <a:noFill/>
          <a:ln>
            <a:noFill/>
          </a:ln>
        </p:spPr>
      </p:pic>
      <p:grpSp>
        <p:nvGrpSpPr>
          <p:cNvPr id="139" name="Google Shape;139;g2c117970185_0_131"/>
          <p:cNvGrpSpPr/>
          <p:nvPr/>
        </p:nvGrpSpPr>
        <p:grpSpPr>
          <a:xfrm>
            <a:off x="6049600" y="2767213"/>
            <a:ext cx="2743100" cy="1371600"/>
            <a:chOff x="5996600" y="2766650"/>
            <a:chExt cx="2743100" cy="1371600"/>
          </a:xfrm>
        </p:grpSpPr>
        <p:sp>
          <p:nvSpPr>
            <p:cNvPr id="140" name="Google Shape;140;g2c117970185_0_131"/>
            <p:cNvSpPr/>
            <p:nvPr/>
          </p:nvSpPr>
          <p:spPr>
            <a:xfrm>
              <a:off x="5996600" y="2766650"/>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g2c117970185_0_131"/>
            <p:cNvSpPr txBox="1"/>
            <p:nvPr/>
          </p:nvSpPr>
          <p:spPr>
            <a:xfrm>
              <a:off x="7421200" y="2783450"/>
              <a:ext cx="13185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Moderator</a:t>
              </a:r>
              <a:endParaRPr b="1" sz="1000">
                <a:solidFill>
                  <a:schemeClr val="lt1"/>
                </a:solidFill>
              </a:endParaRPr>
            </a:p>
            <a:p>
              <a:pPr indent="0" lvl="0" marL="0" rtl="0" algn="l">
                <a:spcBef>
                  <a:spcPts val="0"/>
                </a:spcBef>
                <a:spcAft>
                  <a:spcPts val="0"/>
                </a:spcAft>
                <a:buNone/>
              </a:pPr>
              <a:r>
                <a:rPr b="1" lang="en" sz="1000">
                  <a:solidFill>
                    <a:schemeClr val="lt1"/>
                  </a:solidFill>
                </a:rPr>
                <a:t>James Grady</a:t>
              </a:r>
              <a:endParaRPr sz="1000">
                <a:solidFill>
                  <a:schemeClr val="lt1"/>
                </a:solidFill>
              </a:endParaRPr>
            </a:p>
            <a:p>
              <a:pPr indent="0" lvl="0" marL="0" rtl="0" algn="l">
                <a:spcBef>
                  <a:spcPts val="0"/>
                </a:spcBef>
                <a:spcAft>
                  <a:spcPts val="0"/>
                </a:spcAft>
                <a:buNone/>
              </a:pPr>
              <a:r>
                <a:rPr lang="en" sz="1000">
                  <a:solidFill>
                    <a:schemeClr val="lt1"/>
                  </a:solidFill>
                </a:rPr>
                <a:t>Assistant Professor</a:t>
              </a:r>
              <a:endParaRPr sz="1000">
                <a:solidFill>
                  <a:schemeClr val="lt1"/>
                </a:solidFill>
              </a:endParaRPr>
            </a:p>
            <a:p>
              <a:pPr indent="0" lvl="0" marL="0" rtl="0" algn="l">
                <a:spcBef>
                  <a:spcPts val="0"/>
                </a:spcBef>
                <a:spcAft>
                  <a:spcPts val="0"/>
                </a:spcAft>
                <a:buNone/>
              </a:pPr>
              <a:r>
                <a:rPr lang="en" sz="1000">
                  <a:solidFill>
                    <a:schemeClr val="lt1"/>
                  </a:solidFill>
                </a:rPr>
                <a:t>Art, Graphic Design </a:t>
              </a:r>
              <a:endParaRPr sz="1000">
                <a:solidFill>
                  <a:schemeClr val="lt1"/>
                </a:solidFill>
              </a:endParaRPr>
            </a:p>
            <a:p>
              <a:pPr indent="0" lvl="0" marL="0" rtl="0" algn="l">
                <a:spcBef>
                  <a:spcPts val="0"/>
                </a:spcBef>
                <a:spcAft>
                  <a:spcPts val="0"/>
                </a:spcAft>
                <a:buNone/>
              </a:pPr>
              <a:r>
                <a:rPr lang="en" sz="1000">
                  <a:solidFill>
                    <a:schemeClr val="lt1"/>
                  </a:solidFill>
                </a:rPr>
                <a:t>BU Spark! Creative Director</a:t>
              </a:r>
              <a:endParaRPr sz="1000">
                <a:solidFill>
                  <a:schemeClr val="lt1"/>
                </a:solidFill>
              </a:endParaRPr>
            </a:p>
          </p:txBody>
        </p:sp>
        <p:pic>
          <p:nvPicPr>
            <p:cNvPr id="142" name="Google Shape;142;g2c117970185_0_131"/>
            <p:cNvPicPr preferRelativeResize="0"/>
            <p:nvPr/>
          </p:nvPicPr>
          <p:blipFill>
            <a:blip r:embed="rId6">
              <a:alphaModFix/>
            </a:blip>
            <a:stretch>
              <a:fillRect/>
            </a:stretch>
          </p:blipFill>
          <p:spPr>
            <a:xfrm>
              <a:off x="5996612" y="2766650"/>
              <a:ext cx="1371600" cy="1371599"/>
            </a:xfrm>
            <a:prstGeom prst="rect">
              <a:avLst/>
            </a:prstGeom>
            <a:noFill/>
            <a:ln>
              <a:noFill/>
            </a:ln>
          </p:spPr>
        </p:pic>
      </p:grpSp>
      <p:grpSp>
        <p:nvGrpSpPr>
          <p:cNvPr id="143" name="Google Shape;143;g2c117970185_0_131"/>
          <p:cNvGrpSpPr/>
          <p:nvPr/>
        </p:nvGrpSpPr>
        <p:grpSpPr>
          <a:xfrm>
            <a:off x="3200400" y="2767213"/>
            <a:ext cx="2796200" cy="1371602"/>
            <a:chOff x="298200" y="2766650"/>
            <a:chExt cx="2796200" cy="1371602"/>
          </a:xfrm>
        </p:grpSpPr>
        <p:sp>
          <p:nvSpPr>
            <p:cNvPr id="144" name="Google Shape;144;g2c117970185_0_131"/>
            <p:cNvSpPr/>
            <p:nvPr/>
          </p:nvSpPr>
          <p:spPr>
            <a:xfrm>
              <a:off x="298200" y="2766650"/>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 name="Google Shape;145;g2c117970185_0_131"/>
            <p:cNvSpPr txBox="1"/>
            <p:nvPr/>
          </p:nvSpPr>
          <p:spPr>
            <a:xfrm>
              <a:off x="1722800" y="2783450"/>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Doug Holmes</a:t>
              </a:r>
              <a:endParaRPr b="1" sz="1000">
                <a:solidFill>
                  <a:schemeClr val="lt1"/>
                </a:solidFill>
              </a:endParaRPr>
            </a:p>
            <a:p>
              <a:pPr indent="0" lvl="0" marL="0" rtl="0" algn="l">
                <a:spcBef>
                  <a:spcPts val="0"/>
                </a:spcBef>
                <a:spcAft>
                  <a:spcPts val="0"/>
                </a:spcAft>
                <a:buNone/>
              </a:pPr>
              <a:r>
                <a:rPr lang="en" sz="1000">
                  <a:solidFill>
                    <a:schemeClr val="lt1"/>
                  </a:solidFill>
                </a:rPr>
                <a:t>Associate Professor</a:t>
              </a:r>
              <a:endParaRPr sz="1000">
                <a:solidFill>
                  <a:schemeClr val="lt1"/>
                </a:solidFill>
              </a:endParaRPr>
            </a:p>
            <a:p>
              <a:pPr indent="0" lvl="0" marL="0" rtl="0" algn="l">
                <a:spcBef>
                  <a:spcPts val="0"/>
                </a:spcBef>
                <a:spcAft>
                  <a:spcPts val="0"/>
                </a:spcAft>
                <a:buNone/>
              </a:pPr>
              <a:r>
                <a:rPr lang="en" sz="1000">
                  <a:solidFill>
                    <a:schemeClr val="lt1"/>
                  </a:solidFill>
                </a:rPr>
                <a:t>Materials Science and Engineering</a:t>
              </a:r>
              <a:endParaRPr sz="1000">
                <a:solidFill>
                  <a:schemeClr val="lt1"/>
                </a:solidFill>
              </a:endParaRPr>
            </a:p>
            <a:p>
              <a:pPr indent="0" lvl="0" marL="0" rtl="0" algn="l">
                <a:spcBef>
                  <a:spcPts val="0"/>
                </a:spcBef>
                <a:spcAft>
                  <a:spcPts val="0"/>
                </a:spcAft>
                <a:buNone/>
              </a:pPr>
              <a:r>
                <a:rPr lang="en" sz="1000">
                  <a:solidFill>
                    <a:schemeClr val="lt1"/>
                  </a:solidFill>
                </a:rPr>
                <a:t>College of Engineering</a:t>
              </a:r>
              <a:endParaRPr sz="1000">
                <a:solidFill>
                  <a:schemeClr val="lt1"/>
                </a:solidFill>
              </a:endParaRPr>
            </a:p>
          </p:txBody>
        </p:sp>
        <p:pic>
          <p:nvPicPr>
            <p:cNvPr id="146" name="Google Shape;146;g2c117970185_0_131"/>
            <p:cNvPicPr preferRelativeResize="0"/>
            <p:nvPr/>
          </p:nvPicPr>
          <p:blipFill>
            <a:blip r:embed="rId7">
              <a:alphaModFix/>
            </a:blip>
            <a:stretch>
              <a:fillRect/>
            </a:stretch>
          </p:blipFill>
          <p:spPr>
            <a:xfrm>
              <a:off x="298200" y="2766650"/>
              <a:ext cx="1371602" cy="1371602"/>
            </a:xfrm>
            <a:prstGeom prst="rect">
              <a:avLst/>
            </a:prstGeom>
            <a:noFill/>
            <a:ln>
              <a:noFill/>
            </a:ln>
          </p:spPr>
        </p:pic>
      </p:grpSp>
      <p:grpSp>
        <p:nvGrpSpPr>
          <p:cNvPr id="147" name="Google Shape;147;g2c117970185_0_131"/>
          <p:cNvGrpSpPr/>
          <p:nvPr/>
        </p:nvGrpSpPr>
        <p:grpSpPr>
          <a:xfrm>
            <a:off x="351200" y="2766113"/>
            <a:ext cx="2796200" cy="1373800"/>
            <a:chOff x="351200" y="2766113"/>
            <a:chExt cx="2796200" cy="1373800"/>
          </a:xfrm>
        </p:grpSpPr>
        <p:sp>
          <p:nvSpPr>
            <p:cNvPr id="148" name="Google Shape;148;g2c117970185_0_131"/>
            <p:cNvSpPr/>
            <p:nvPr/>
          </p:nvSpPr>
          <p:spPr>
            <a:xfrm>
              <a:off x="351200" y="2768313"/>
              <a:ext cx="1371600" cy="137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g2c117970185_0_131"/>
            <p:cNvSpPr txBox="1"/>
            <p:nvPr/>
          </p:nvSpPr>
          <p:spPr>
            <a:xfrm>
              <a:off x="1775800" y="2785113"/>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chemeClr val="lt1"/>
                  </a:solidFill>
                </a:rPr>
                <a:t>Theodora Goss</a:t>
              </a:r>
              <a:endParaRPr b="1" sz="1000">
                <a:solidFill>
                  <a:schemeClr val="lt1"/>
                </a:solidFill>
              </a:endParaRPr>
            </a:p>
            <a:p>
              <a:pPr indent="0" lvl="0" marL="0" rtl="0" algn="l">
                <a:spcBef>
                  <a:spcPts val="0"/>
                </a:spcBef>
                <a:spcAft>
                  <a:spcPts val="0"/>
                </a:spcAft>
                <a:buNone/>
              </a:pPr>
              <a:r>
                <a:rPr lang="en" sz="1000">
                  <a:solidFill>
                    <a:schemeClr val="lt1"/>
                  </a:solidFill>
                </a:rPr>
                <a:t>Master Lecturer</a:t>
              </a:r>
              <a:endParaRPr sz="1000">
                <a:solidFill>
                  <a:schemeClr val="lt1"/>
                </a:solidFill>
              </a:endParaRPr>
            </a:p>
            <a:p>
              <a:pPr indent="0" lvl="0" marL="0" rtl="0" algn="l">
                <a:spcBef>
                  <a:spcPts val="0"/>
                </a:spcBef>
                <a:spcAft>
                  <a:spcPts val="0"/>
                </a:spcAft>
                <a:buNone/>
              </a:pPr>
              <a:r>
                <a:rPr lang="en" sz="1000">
                  <a:solidFill>
                    <a:schemeClr val="lt1"/>
                  </a:solidFill>
                </a:rPr>
                <a:t>Rhetoric</a:t>
              </a:r>
              <a:endParaRPr sz="1000">
                <a:solidFill>
                  <a:schemeClr val="lt1"/>
                </a:solidFill>
              </a:endParaRPr>
            </a:p>
            <a:p>
              <a:pPr indent="0" lvl="0" marL="0" rtl="0" algn="l">
                <a:spcBef>
                  <a:spcPts val="0"/>
                </a:spcBef>
                <a:spcAft>
                  <a:spcPts val="0"/>
                </a:spcAft>
                <a:buNone/>
              </a:pPr>
              <a:r>
                <a:rPr lang="en" sz="1000">
                  <a:solidFill>
                    <a:schemeClr val="lt1"/>
                  </a:solidFill>
                </a:rPr>
                <a:t>College of General Studies</a:t>
              </a:r>
              <a:endParaRPr sz="1000">
                <a:solidFill>
                  <a:schemeClr val="lt1"/>
                </a:solidFill>
              </a:endParaRPr>
            </a:p>
          </p:txBody>
        </p:sp>
        <p:pic>
          <p:nvPicPr>
            <p:cNvPr id="150" name="Google Shape;150;g2c117970185_0_131"/>
            <p:cNvPicPr preferRelativeResize="0"/>
            <p:nvPr/>
          </p:nvPicPr>
          <p:blipFill rotWithShape="1">
            <a:blip r:embed="rId8">
              <a:alphaModFix/>
            </a:blip>
            <a:srcRect b="7114" l="0" r="0" t="0"/>
            <a:stretch/>
          </p:blipFill>
          <p:spPr>
            <a:xfrm>
              <a:off x="351200" y="2766113"/>
              <a:ext cx="1371600" cy="137160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2c117970185_0_62"/>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 name="Google Shape;156;g2c117970185_0_62"/>
          <p:cNvSpPr txBox="1"/>
          <p:nvPr/>
        </p:nvSpPr>
        <p:spPr>
          <a:xfrm>
            <a:off x="3647350" y="1282800"/>
            <a:ext cx="4583700" cy="25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Detris </a:t>
            </a:r>
            <a:r>
              <a:rPr b="1" lang="en" sz="2000">
                <a:solidFill>
                  <a:schemeClr val="lt1"/>
                </a:solidFill>
                <a:latin typeface="Lato"/>
                <a:ea typeface="Lato"/>
                <a:cs typeface="Lato"/>
                <a:sym typeface="Lato"/>
              </a:rPr>
              <a:t>Adelabu</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Clinical</a:t>
            </a:r>
            <a:r>
              <a:rPr lang="en" sz="2000">
                <a:solidFill>
                  <a:schemeClr val="lt1"/>
                </a:solidFill>
                <a:latin typeface="Lato"/>
                <a:ea typeface="Lato"/>
                <a:cs typeface="Lato"/>
                <a:sym typeface="Lato"/>
              </a:rPr>
              <a:t> Professor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Counseling Psychology &amp; Applied Human Development</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Wheelock College of Education and Human Development</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Research, Creativity, &amp; Innovation</a:t>
            </a:r>
            <a:endParaRPr b="1" sz="2000">
              <a:solidFill>
                <a:schemeClr val="lt1"/>
              </a:solidFill>
              <a:latin typeface="Lato"/>
              <a:ea typeface="Lato"/>
              <a:cs typeface="Lato"/>
              <a:sym typeface="Lato"/>
            </a:endParaRPr>
          </a:p>
        </p:txBody>
      </p:sp>
      <p:pic>
        <p:nvPicPr>
          <p:cNvPr id="157" name="Google Shape;157;g2c117970185_0_62"/>
          <p:cNvPicPr preferRelativeResize="0"/>
          <p:nvPr/>
        </p:nvPicPr>
        <p:blipFill rotWithShape="1">
          <a:blip r:embed="rId3">
            <a:alphaModFix/>
          </a:blip>
          <a:srcRect b="2927" l="0" r="0" t="6998"/>
          <a:stretch/>
        </p:blipFill>
        <p:spPr>
          <a:xfrm>
            <a:off x="1182225" y="1436150"/>
            <a:ext cx="2286000" cy="2293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2c33ee8fc35_0_0"/>
          <p:cNvSpPr txBox="1"/>
          <p:nvPr>
            <p:ph idx="4294967295" type="title"/>
          </p:nvPr>
        </p:nvSpPr>
        <p:spPr>
          <a:xfrm>
            <a:off x="523675" y="926034"/>
            <a:ext cx="6172200" cy="643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a:t>Research, Creativity, &amp; Innovation </a:t>
            </a:r>
            <a:endParaRPr/>
          </a:p>
        </p:txBody>
      </p:sp>
      <p:sp>
        <p:nvSpPr>
          <p:cNvPr id="163" name="Google Shape;163;g2c33ee8fc35_0_0"/>
          <p:cNvSpPr txBox="1"/>
          <p:nvPr>
            <p:ph idx="4294967295" type="body"/>
          </p:nvPr>
        </p:nvSpPr>
        <p:spPr>
          <a:xfrm>
            <a:off x="523675" y="1671663"/>
            <a:ext cx="6172200" cy="2545800"/>
          </a:xfrm>
          <a:prstGeom prst="rect">
            <a:avLst/>
          </a:prstGeom>
          <a:noFill/>
          <a:ln>
            <a:noFill/>
          </a:ln>
        </p:spPr>
        <p:txBody>
          <a:bodyPr anchorCtr="0" anchor="t" bIns="34275" lIns="68575" spcFirstLastPara="1" rIns="68575" wrap="square" tIns="34275">
            <a:normAutofit lnSpcReduction="10000"/>
          </a:bodyPr>
          <a:lstStyle/>
          <a:p>
            <a:pPr indent="0" lvl="0" marL="0" marR="0" rtl="0" algn="l">
              <a:lnSpc>
                <a:spcPct val="107000"/>
              </a:lnSpc>
              <a:spcBef>
                <a:spcPts val="0"/>
              </a:spcBef>
              <a:spcAft>
                <a:spcPts val="0"/>
              </a:spcAft>
              <a:buNone/>
            </a:pPr>
            <a:r>
              <a:rPr lang="en" sz="1800"/>
              <a:t>Tasks Objectives</a:t>
            </a:r>
            <a:endParaRPr i="0" sz="1800"/>
          </a:p>
          <a:p>
            <a:pPr indent="-171450" lvl="1" marL="342900" rtl="0" algn="l">
              <a:lnSpc>
                <a:spcPct val="107000"/>
              </a:lnSpc>
              <a:spcBef>
                <a:spcPts val="600"/>
              </a:spcBef>
              <a:spcAft>
                <a:spcPts val="0"/>
              </a:spcAft>
              <a:buSzPts val="1500"/>
              <a:buChar char="○"/>
            </a:pPr>
            <a:r>
              <a:rPr i="0" lang="en" sz="1500"/>
              <a:t>Embrace research as achievable and within reach.</a:t>
            </a:r>
            <a:endParaRPr/>
          </a:p>
          <a:p>
            <a:pPr indent="-171450" lvl="1" marL="342900" rtl="0" algn="l">
              <a:lnSpc>
                <a:spcPct val="107000"/>
              </a:lnSpc>
              <a:spcBef>
                <a:spcPts val="600"/>
              </a:spcBef>
              <a:spcAft>
                <a:spcPts val="0"/>
              </a:spcAft>
              <a:buSzPts val="1500"/>
              <a:buChar char="○"/>
            </a:pPr>
            <a:r>
              <a:rPr i="0" lang="en" sz="1500"/>
              <a:t>Raise confidence.</a:t>
            </a:r>
            <a:endParaRPr/>
          </a:p>
          <a:p>
            <a:pPr indent="-171450" lvl="1" marL="342900" rtl="0" algn="l">
              <a:lnSpc>
                <a:spcPct val="107000"/>
              </a:lnSpc>
              <a:spcBef>
                <a:spcPts val="600"/>
              </a:spcBef>
              <a:spcAft>
                <a:spcPts val="0"/>
              </a:spcAft>
              <a:buSzPts val="1500"/>
              <a:buChar char="○"/>
            </a:pPr>
            <a:r>
              <a:rPr i="0" lang="en" sz="1500"/>
              <a:t>Ignite curiosity. </a:t>
            </a:r>
            <a:endParaRPr/>
          </a:p>
          <a:p>
            <a:pPr indent="-171450" lvl="1" marL="342900" rtl="0" algn="l">
              <a:lnSpc>
                <a:spcPct val="107000"/>
              </a:lnSpc>
              <a:spcBef>
                <a:spcPts val="600"/>
              </a:spcBef>
              <a:spcAft>
                <a:spcPts val="0"/>
              </a:spcAft>
              <a:buSzPts val="1500"/>
              <a:buChar char="○"/>
            </a:pPr>
            <a:r>
              <a:rPr i="0" lang="en" sz="1500"/>
              <a:t>Facilitate the transfer of knowledge.</a:t>
            </a:r>
            <a:endParaRPr/>
          </a:p>
          <a:p>
            <a:pPr indent="-171450" lvl="1" marL="342900" rtl="0" algn="l">
              <a:lnSpc>
                <a:spcPct val="107000"/>
              </a:lnSpc>
              <a:spcBef>
                <a:spcPts val="600"/>
              </a:spcBef>
              <a:spcAft>
                <a:spcPts val="0"/>
              </a:spcAft>
              <a:buSzPts val="1500"/>
              <a:buChar char="○"/>
            </a:pPr>
            <a:r>
              <a:rPr lang="en" sz="1500"/>
              <a:t>Foster classroom community and teamwork.</a:t>
            </a:r>
            <a:endParaRPr i="0" sz="1500"/>
          </a:p>
          <a:p>
            <a:pPr indent="-171450" lvl="1" marL="342900" rtl="0" algn="l">
              <a:lnSpc>
                <a:spcPct val="107000"/>
              </a:lnSpc>
              <a:spcBef>
                <a:spcPts val="600"/>
              </a:spcBef>
              <a:spcAft>
                <a:spcPts val="0"/>
              </a:spcAft>
              <a:buSzPts val="1500"/>
              <a:buChar char="○"/>
            </a:pPr>
            <a:r>
              <a:rPr i="0" lang="en" sz="1500"/>
              <a:t>Harness creativity and innovation.</a:t>
            </a:r>
            <a:endParaRPr/>
          </a:p>
          <a:p>
            <a:pPr indent="-171450" lvl="1" marL="342900" rtl="0" algn="l">
              <a:lnSpc>
                <a:spcPct val="107000"/>
              </a:lnSpc>
              <a:spcBef>
                <a:spcPts val="600"/>
              </a:spcBef>
              <a:spcAft>
                <a:spcPts val="0"/>
              </a:spcAft>
              <a:buSzPts val="1500"/>
              <a:buChar char="○"/>
            </a:pPr>
            <a:r>
              <a:rPr lang="en" sz="1500"/>
              <a:t>Set the tone for creativity and innovation early on.</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c33ee8fc35_0_85"/>
          <p:cNvSpPr txBox="1"/>
          <p:nvPr>
            <p:ph idx="4294967295" type="title"/>
          </p:nvPr>
        </p:nvSpPr>
        <p:spPr>
          <a:xfrm>
            <a:off x="1193145" y="233463"/>
            <a:ext cx="7716000" cy="760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sz="3300"/>
              <a:t>Day 1 – Using Legos to Spark Creativity</a:t>
            </a:r>
            <a:endParaRPr/>
          </a:p>
        </p:txBody>
      </p:sp>
      <p:sp>
        <p:nvSpPr>
          <p:cNvPr id="169" name="Google Shape;169;g2c33ee8fc35_0_85"/>
          <p:cNvSpPr txBox="1"/>
          <p:nvPr>
            <p:ph idx="4294967295" type="body"/>
          </p:nvPr>
        </p:nvSpPr>
        <p:spPr>
          <a:xfrm>
            <a:off x="314052" y="993663"/>
            <a:ext cx="5955600" cy="3916500"/>
          </a:xfrm>
          <a:prstGeom prst="rect">
            <a:avLst/>
          </a:prstGeom>
          <a:noFill/>
          <a:ln>
            <a:noFill/>
          </a:ln>
        </p:spPr>
        <p:txBody>
          <a:bodyPr anchorCtr="0" anchor="t" bIns="34275" lIns="68575" spcFirstLastPara="1" rIns="68575" wrap="square" tIns="34275">
            <a:normAutofit fontScale="55000" lnSpcReduction="10000"/>
          </a:bodyPr>
          <a:lstStyle/>
          <a:p>
            <a:pPr indent="0" lvl="0" marL="0" rtl="0" algn="l">
              <a:lnSpc>
                <a:spcPct val="90000"/>
              </a:lnSpc>
              <a:spcBef>
                <a:spcPts val="0"/>
              </a:spcBef>
              <a:spcAft>
                <a:spcPts val="0"/>
              </a:spcAft>
              <a:buClr>
                <a:schemeClr val="dk1"/>
              </a:buClr>
              <a:buSzPct val="100000"/>
              <a:buNone/>
            </a:pPr>
            <a:r>
              <a:rPr lang="en" sz="2000"/>
              <a:t>Form two small groups (~4 students total). Group 1 will look away for 2-3 minutes while Group 2 builds a small structure.  Group 1 should </a:t>
            </a:r>
            <a:r>
              <a:rPr b="1" lang="en" sz="2000"/>
              <a:t>not </a:t>
            </a:r>
            <a:r>
              <a:rPr lang="en" sz="2000"/>
              <a:t>see the structure.  Group 2 will provide instructions to assist Group 1 in creating the identical structure.  Group 1 will have 2-3 minutes to replicate the structure.  </a:t>
            </a:r>
            <a:endParaRPr/>
          </a:p>
          <a:p>
            <a:pPr indent="0" lvl="0" marL="0" rtl="0" algn="l">
              <a:lnSpc>
                <a:spcPct val="90000"/>
              </a:lnSpc>
              <a:spcBef>
                <a:spcPts val="800"/>
              </a:spcBef>
              <a:spcAft>
                <a:spcPts val="0"/>
              </a:spcAft>
              <a:buClr>
                <a:schemeClr val="dk1"/>
              </a:buClr>
              <a:buSzPct val="100000"/>
              <a:buNone/>
            </a:pPr>
            <a:r>
              <a:rPr lang="en" sz="1400"/>
              <a:t> </a:t>
            </a:r>
            <a:endParaRPr/>
          </a:p>
          <a:p>
            <a:pPr indent="0" lvl="0" marL="0" rtl="0" algn="l">
              <a:lnSpc>
                <a:spcPct val="90000"/>
              </a:lnSpc>
              <a:spcBef>
                <a:spcPts val="800"/>
              </a:spcBef>
              <a:spcAft>
                <a:spcPts val="0"/>
              </a:spcAft>
              <a:buClr>
                <a:schemeClr val="dk1"/>
              </a:buClr>
              <a:buSzPct val="100000"/>
              <a:buNone/>
            </a:pPr>
            <a:r>
              <a:rPr b="1" lang="en" sz="2000"/>
              <a:t>Examples of Discussion Questions:</a:t>
            </a:r>
            <a:endParaRPr/>
          </a:p>
          <a:p>
            <a:pPr indent="-171450" lvl="0" marL="177800" rtl="0" algn="l">
              <a:lnSpc>
                <a:spcPct val="90000"/>
              </a:lnSpc>
              <a:spcBef>
                <a:spcPts val="800"/>
              </a:spcBef>
              <a:spcAft>
                <a:spcPts val="0"/>
              </a:spcAft>
              <a:buSzPct val="100000"/>
              <a:buFont typeface="Calibri"/>
              <a:buAutoNum type="arabicPeriod"/>
            </a:pPr>
            <a:r>
              <a:rPr b="1" i="0" lang="en" sz="2000"/>
              <a:t>Reflection as Researchers</a:t>
            </a:r>
            <a:r>
              <a:rPr i="0" lang="en" sz="2000"/>
              <a:t>: Put yourselves in the role of researchers. What insights into human behavior can this activity offer? </a:t>
            </a:r>
            <a:endParaRPr/>
          </a:p>
          <a:p>
            <a:pPr indent="0" lvl="1" marL="342900" rtl="0" algn="l">
              <a:lnSpc>
                <a:spcPct val="90000"/>
              </a:lnSpc>
              <a:spcBef>
                <a:spcPts val="400"/>
              </a:spcBef>
              <a:spcAft>
                <a:spcPts val="0"/>
              </a:spcAft>
              <a:buClr>
                <a:srgbClr val="0D0D0D"/>
              </a:buClr>
              <a:buSzPct val="100000"/>
              <a:buNone/>
            </a:pPr>
            <a:r>
              <a:rPr lang="en" sz="2000"/>
              <a:t>Follow-up Question: </a:t>
            </a:r>
            <a:r>
              <a:rPr i="0" lang="en" sz="2000"/>
              <a:t>Consider aspects such as communication, teamwork, and adaptability, as well as the role of creativity in problem-solving.</a:t>
            </a:r>
            <a:endParaRPr/>
          </a:p>
          <a:p>
            <a:pPr indent="-171450" lvl="0" marL="177800" rtl="0" algn="l">
              <a:lnSpc>
                <a:spcPct val="90000"/>
              </a:lnSpc>
              <a:spcBef>
                <a:spcPts val="800"/>
              </a:spcBef>
              <a:spcAft>
                <a:spcPts val="0"/>
              </a:spcAft>
              <a:buSzPct val="100000"/>
              <a:buFont typeface="Calibri"/>
              <a:buAutoNum type="arabicPeriod"/>
            </a:pPr>
            <a:r>
              <a:rPr b="1" i="0" lang="en" sz="2000"/>
              <a:t>Task Modifications</a:t>
            </a:r>
            <a:r>
              <a:rPr i="0" lang="en" sz="2000"/>
              <a:t>: Brainstorm potential modifications to enhance or alter the activity while still focusing on creativity. </a:t>
            </a:r>
            <a:endParaRPr/>
          </a:p>
          <a:p>
            <a:pPr indent="0" lvl="1" marL="342900" rtl="0" algn="l">
              <a:lnSpc>
                <a:spcPct val="90000"/>
              </a:lnSpc>
              <a:spcBef>
                <a:spcPts val="400"/>
              </a:spcBef>
              <a:spcAft>
                <a:spcPts val="0"/>
              </a:spcAft>
              <a:buClr>
                <a:srgbClr val="0D0D0D"/>
              </a:buClr>
              <a:buSzPct val="100000"/>
              <a:buNone/>
            </a:pPr>
            <a:r>
              <a:rPr i="0" lang="en" sz="2000"/>
              <a:t>Follow-up Q</a:t>
            </a:r>
            <a:r>
              <a:rPr lang="en" sz="2000"/>
              <a:t>uestion: </a:t>
            </a:r>
            <a:r>
              <a:rPr i="0" lang="en" sz="2000"/>
              <a:t>How might allowing Group 2 to use unconventional materials or imposing time constraints affect the creative process and outcome?</a:t>
            </a:r>
            <a:endParaRPr/>
          </a:p>
          <a:p>
            <a:pPr indent="-171450" lvl="0" marL="177800" rtl="0" algn="l">
              <a:lnSpc>
                <a:spcPct val="90000"/>
              </a:lnSpc>
              <a:spcBef>
                <a:spcPts val="800"/>
              </a:spcBef>
              <a:spcAft>
                <a:spcPts val="0"/>
              </a:spcAft>
              <a:buSzPct val="100000"/>
              <a:buFont typeface="Calibri"/>
              <a:buAutoNum type="arabicPeriod"/>
            </a:pPr>
            <a:r>
              <a:rPr b="1" i="0" lang="en" sz="2000"/>
              <a:t>Learning from Modifications</a:t>
            </a:r>
            <a:r>
              <a:rPr i="0" lang="en" sz="2000"/>
              <a:t>: Discuss the potential lessons learned from your proposed modifications, particularly regarding creativity.</a:t>
            </a:r>
            <a:endParaRPr/>
          </a:p>
          <a:p>
            <a:pPr indent="0" lvl="1" marL="342900" rtl="0" algn="l">
              <a:lnSpc>
                <a:spcPct val="90000"/>
              </a:lnSpc>
              <a:spcBef>
                <a:spcPts val="400"/>
              </a:spcBef>
              <a:spcAft>
                <a:spcPts val="0"/>
              </a:spcAft>
              <a:buClr>
                <a:srgbClr val="0D0D0D"/>
              </a:buClr>
              <a:buSzPct val="100000"/>
              <a:buNone/>
            </a:pPr>
            <a:r>
              <a:rPr i="0" lang="en" sz="2000"/>
              <a:t>Follow-up Question:  How do these modifications influence the observed behaviors and the overall experience of the activity?</a:t>
            </a:r>
            <a:endParaRPr/>
          </a:p>
          <a:p>
            <a:pPr indent="-171450" lvl="0" marL="177800" rtl="0" algn="l">
              <a:lnSpc>
                <a:spcPct val="90000"/>
              </a:lnSpc>
              <a:spcBef>
                <a:spcPts val="800"/>
              </a:spcBef>
              <a:spcAft>
                <a:spcPts val="0"/>
              </a:spcAft>
              <a:buSzPct val="100000"/>
              <a:buFont typeface="Calibri"/>
              <a:buAutoNum type="arabicPeriod"/>
            </a:pPr>
            <a:r>
              <a:rPr b="1" i="0" lang="en" sz="2000"/>
              <a:t>Alternative Assessments</a:t>
            </a:r>
            <a:r>
              <a:rPr i="0" lang="en" sz="2000"/>
              <a:t>: Explore other activities or tasks that could shed light on similar aspects of human behavior, with a specific focus on creativity. </a:t>
            </a:r>
            <a:endParaRPr/>
          </a:p>
          <a:p>
            <a:pPr indent="0" lvl="1" marL="342900" rtl="0" algn="l">
              <a:lnSpc>
                <a:spcPct val="90000"/>
              </a:lnSpc>
              <a:spcBef>
                <a:spcPts val="400"/>
              </a:spcBef>
              <a:spcAft>
                <a:spcPts val="0"/>
              </a:spcAft>
              <a:buClr>
                <a:srgbClr val="0D0D0D"/>
              </a:buClr>
              <a:buSzPct val="100000"/>
              <a:buNone/>
            </a:pPr>
            <a:r>
              <a:rPr lang="en" sz="2000"/>
              <a:t>Follow-up Question: </a:t>
            </a:r>
            <a:r>
              <a:rPr i="0" lang="en" sz="2000"/>
              <a:t>How might encouraging divergent thinking or incorporating open-ended challenges provide insights into individual and group creativity?</a:t>
            </a:r>
            <a:endParaRPr sz="800"/>
          </a:p>
        </p:txBody>
      </p:sp>
      <p:pic>
        <p:nvPicPr>
          <p:cNvPr descr="All This Is That: 62 Lego pieces and somewhere between 143,000 and ..." id="170" name="Google Shape;170;g2c33ee8fc35_0_85"/>
          <p:cNvPicPr preferRelativeResize="0"/>
          <p:nvPr/>
        </p:nvPicPr>
        <p:blipFill rotWithShape="1">
          <a:blip r:embed="rId3">
            <a:alphaModFix/>
          </a:blip>
          <a:srcRect b="0" l="0" r="0" t="0"/>
          <a:stretch/>
        </p:blipFill>
        <p:spPr>
          <a:xfrm>
            <a:off x="6269684" y="1505408"/>
            <a:ext cx="2639456" cy="17684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2c33ee8fc35_0_178"/>
          <p:cNvSpPr txBox="1"/>
          <p:nvPr>
            <p:ph type="title"/>
          </p:nvPr>
        </p:nvSpPr>
        <p:spPr>
          <a:xfrm>
            <a:off x="6080540" y="805826"/>
            <a:ext cx="2841000" cy="4203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dk1"/>
              </a:buClr>
              <a:buSzPct val="100000"/>
              <a:buFont typeface="Calibri"/>
              <a:buNone/>
            </a:pPr>
            <a:r>
              <a:rPr lang="en" sz="3000"/>
              <a:t>Day 2: Creativity and Innovation in Research Design</a:t>
            </a:r>
            <a:br>
              <a:rPr lang="en" sz="3000"/>
            </a:br>
            <a:br>
              <a:rPr lang="en" sz="3000"/>
            </a:br>
            <a:r>
              <a:rPr lang="en" sz="1800"/>
              <a:t>Teams collaboratively choose an object to develop an idea for a research study. At least two teams will use the same object to develop their idea.</a:t>
            </a:r>
            <a:br>
              <a:rPr lang="en" sz="1800"/>
            </a:br>
            <a:br>
              <a:rPr lang="en" sz="2000"/>
            </a:br>
            <a:br>
              <a:rPr lang="en" sz="2000"/>
            </a:br>
            <a:r>
              <a:rPr i="1" lang="en" sz="2000"/>
              <a:t>Introduces varying approaches to research and to exploring a research topic.</a:t>
            </a:r>
            <a:br>
              <a:rPr i="1" lang="en" sz="1500"/>
            </a:br>
            <a:br>
              <a:rPr lang="en" sz="3000"/>
            </a:br>
            <a:endParaRPr sz="3000"/>
          </a:p>
        </p:txBody>
      </p:sp>
      <p:pic>
        <p:nvPicPr>
          <p:cNvPr descr="A football ball with a pattern on it&#10;&#10;Description automatically generated" id="176" name="Google Shape;176;g2c33ee8fc35_0_178"/>
          <p:cNvPicPr preferRelativeResize="0"/>
          <p:nvPr/>
        </p:nvPicPr>
        <p:blipFill rotWithShape="1">
          <a:blip r:embed="rId3">
            <a:alphaModFix/>
          </a:blip>
          <a:srcRect b="0" l="0" r="0" t="0"/>
          <a:stretch/>
        </p:blipFill>
        <p:spPr>
          <a:xfrm>
            <a:off x="2417579" y="1610297"/>
            <a:ext cx="1435776" cy="1435776"/>
          </a:xfrm>
          <a:prstGeom prst="rect">
            <a:avLst/>
          </a:prstGeom>
          <a:noFill/>
          <a:ln>
            <a:noFill/>
          </a:ln>
        </p:spPr>
      </p:pic>
      <p:pic>
        <p:nvPicPr>
          <p:cNvPr descr="A collage of children's books&#10;&#10;Description automatically generated" id="177" name="Google Shape;177;g2c33ee8fc35_0_178"/>
          <p:cNvPicPr preferRelativeResize="0"/>
          <p:nvPr/>
        </p:nvPicPr>
        <p:blipFill rotWithShape="1">
          <a:blip r:embed="rId4">
            <a:alphaModFix/>
          </a:blip>
          <a:srcRect b="0" l="0" r="0" t="0"/>
          <a:stretch/>
        </p:blipFill>
        <p:spPr>
          <a:xfrm>
            <a:off x="4070652" y="538334"/>
            <a:ext cx="1499548" cy="1499548"/>
          </a:xfrm>
          <a:prstGeom prst="rect">
            <a:avLst/>
          </a:prstGeom>
          <a:noFill/>
          <a:ln>
            <a:noFill/>
          </a:ln>
        </p:spPr>
      </p:pic>
      <p:pic>
        <p:nvPicPr>
          <p:cNvPr descr="A close-up of a pencil&#10;&#10;Description automatically generated" id="178" name="Google Shape;178;g2c33ee8fc35_0_178"/>
          <p:cNvPicPr preferRelativeResize="0"/>
          <p:nvPr/>
        </p:nvPicPr>
        <p:blipFill rotWithShape="1">
          <a:blip r:embed="rId5">
            <a:alphaModFix/>
          </a:blip>
          <a:srcRect b="0" l="0" r="0" t="0"/>
          <a:stretch/>
        </p:blipFill>
        <p:spPr>
          <a:xfrm>
            <a:off x="551669" y="2395179"/>
            <a:ext cx="1646378" cy="1097585"/>
          </a:xfrm>
          <a:prstGeom prst="rect">
            <a:avLst/>
          </a:prstGeom>
          <a:noFill/>
          <a:ln>
            <a:noFill/>
          </a:ln>
        </p:spPr>
      </p:pic>
      <p:pic>
        <p:nvPicPr>
          <p:cNvPr id="179" name="Google Shape;179;g2c33ee8fc35_0_178"/>
          <p:cNvPicPr preferRelativeResize="0"/>
          <p:nvPr/>
        </p:nvPicPr>
        <p:blipFill rotWithShape="1">
          <a:blip r:embed="rId6">
            <a:alphaModFix/>
          </a:blip>
          <a:srcRect b="0" l="0" r="0" t="0"/>
          <a:stretch/>
        </p:blipFill>
        <p:spPr>
          <a:xfrm>
            <a:off x="2761941" y="3401375"/>
            <a:ext cx="975823" cy="1474099"/>
          </a:xfrm>
          <a:prstGeom prst="rect">
            <a:avLst/>
          </a:prstGeom>
          <a:noFill/>
          <a:ln>
            <a:noFill/>
          </a:ln>
        </p:spPr>
      </p:pic>
      <p:pic>
        <p:nvPicPr>
          <p:cNvPr id="180" name="Google Shape;180;g2c33ee8fc35_0_178"/>
          <p:cNvPicPr preferRelativeResize="0"/>
          <p:nvPr/>
        </p:nvPicPr>
        <p:blipFill rotWithShape="1">
          <a:blip r:embed="rId7">
            <a:alphaModFix/>
          </a:blip>
          <a:srcRect b="0" l="0" r="0" t="0"/>
          <a:stretch/>
        </p:blipFill>
        <p:spPr>
          <a:xfrm>
            <a:off x="3737764" y="2702653"/>
            <a:ext cx="2052192" cy="1310410"/>
          </a:xfrm>
          <a:prstGeom prst="rect">
            <a:avLst/>
          </a:prstGeom>
          <a:noFill/>
          <a:ln>
            <a:noFill/>
          </a:ln>
        </p:spPr>
      </p:pic>
      <p:pic>
        <p:nvPicPr>
          <p:cNvPr id="181" name="Google Shape;181;g2c33ee8fc35_0_178"/>
          <p:cNvPicPr preferRelativeResize="0"/>
          <p:nvPr/>
        </p:nvPicPr>
        <p:blipFill rotWithShape="1">
          <a:blip r:embed="rId8">
            <a:alphaModFix/>
          </a:blip>
          <a:srcRect b="0" l="0" r="0" t="0"/>
          <a:stretch/>
        </p:blipFill>
        <p:spPr>
          <a:xfrm>
            <a:off x="551669" y="520174"/>
            <a:ext cx="1616530" cy="1616530"/>
          </a:xfrm>
          <a:prstGeom prst="rect">
            <a:avLst/>
          </a:prstGeom>
          <a:noFill/>
          <a:ln>
            <a:noFill/>
          </a:ln>
        </p:spPr>
      </p:pic>
      <p:pic>
        <p:nvPicPr>
          <p:cNvPr descr="All This Is That: 62 Lego pieces and somewhere between 143,000 and ..." id="182" name="Google Shape;182;g2c33ee8fc35_0_178"/>
          <p:cNvPicPr preferRelativeResize="0"/>
          <p:nvPr/>
        </p:nvPicPr>
        <p:blipFill rotWithShape="1">
          <a:blip r:embed="rId9">
            <a:alphaModFix/>
          </a:blip>
          <a:srcRect b="0" l="0" r="0" t="0"/>
          <a:stretch/>
        </p:blipFill>
        <p:spPr>
          <a:xfrm>
            <a:off x="2253632" y="520174"/>
            <a:ext cx="1346208" cy="901956"/>
          </a:xfrm>
          <a:prstGeom prst="rect">
            <a:avLst/>
          </a:prstGeom>
          <a:noFill/>
          <a:ln>
            <a:noFill/>
          </a:ln>
        </p:spPr>
      </p:pic>
      <p:pic>
        <p:nvPicPr>
          <p:cNvPr id="183" name="Google Shape;183;g2c33ee8fc35_0_178"/>
          <p:cNvPicPr preferRelativeResize="0"/>
          <p:nvPr/>
        </p:nvPicPr>
        <p:blipFill rotWithShape="1">
          <a:blip r:embed="rId10">
            <a:alphaModFix/>
          </a:blip>
          <a:srcRect b="0" l="0" r="0" t="0"/>
          <a:stretch/>
        </p:blipFill>
        <p:spPr>
          <a:xfrm>
            <a:off x="885294" y="3541186"/>
            <a:ext cx="863184" cy="12936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292dcbba24e_0_49"/>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c117970185_0_53"/>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g2c117970185_0_53"/>
          <p:cNvSpPr txBox="1"/>
          <p:nvPr/>
        </p:nvSpPr>
        <p:spPr>
          <a:xfrm>
            <a:off x="3647350" y="1428750"/>
            <a:ext cx="43218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Deborah Perlstein</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Associate Professor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Chemistry</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Arts &amp; Sciences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Sparking creativity and innovation in a science teaching laboratory</a:t>
            </a:r>
            <a:endParaRPr b="1" sz="2000">
              <a:solidFill>
                <a:schemeClr val="lt1"/>
              </a:solidFill>
              <a:latin typeface="Lato"/>
              <a:ea typeface="Lato"/>
              <a:cs typeface="Lato"/>
              <a:sym typeface="Lato"/>
            </a:endParaRPr>
          </a:p>
        </p:txBody>
      </p:sp>
      <p:pic>
        <p:nvPicPr>
          <p:cNvPr id="195" name="Google Shape;195;g2c117970185_0_53"/>
          <p:cNvPicPr preferRelativeResize="0"/>
          <p:nvPr/>
        </p:nvPicPr>
        <p:blipFill rotWithShape="1">
          <a:blip r:embed="rId3">
            <a:alphaModFix/>
          </a:blip>
          <a:srcRect b="14080" l="0" r="0" t="5920"/>
          <a:stretch/>
        </p:blipFill>
        <p:spPr>
          <a:xfrm>
            <a:off x="1182225" y="1443525"/>
            <a:ext cx="2286000" cy="2286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c3e02c4c8f_0_0"/>
          <p:cNvSpPr/>
          <p:nvPr/>
        </p:nvSpPr>
        <p:spPr>
          <a:xfrm>
            <a:off x="1022040" y="1924861"/>
            <a:ext cx="1466775" cy="1466775"/>
          </a:xfrm>
          <a:prstGeom prst="round2DiagRect">
            <a:avLst>
              <a:gd fmla="val 29727" name="adj1"/>
              <a:gd fmla="val 0" name="adj2"/>
            </a:avLst>
          </a:prstGeom>
          <a:solidFill>
            <a:srgbClr val="0B274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1" name="Google Shape;201;g2c3e02c4c8f_0_0"/>
          <p:cNvSpPr/>
          <p:nvPr/>
        </p:nvSpPr>
        <p:spPr>
          <a:xfrm>
            <a:off x="1334649" y="2237471"/>
            <a:ext cx="841725" cy="841725"/>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2" name="Google Shape;202;g2c3e02c4c8f_0_0"/>
          <p:cNvSpPr/>
          <p:nvPr/>
        </p:nvSpPr>
        <p:spPr>
          <a:xfrm>
            <a:off x="553126" y="3848611"/>
            <a:ext cx="2404800" cy="54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03" name="Google Shape;203;g2c3e02c4c8f_0_0"/>
          <p:cNvSpPr txBox="1"/>
          <p:nvPr/>
        </p:nvSpPr>
        <p:spPr>
          <a:xfrm>
            <a:off x="553126" y="3848611"/>
            <a:ext cx="2404800" cy="54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900"/>
              <a:buFont typeface="Arial"/>
              <a:buNone/>
            </a:pPr>
            <a:r>
              <a:rPr b="0" i="0" lang="en" sz="1900" u="none" cap="none" strike="noStrike">
                <a:solidFill>
                  <a:schemeClr val="lt1"/>
                </a:solidFill>
                <a:latin typeface="Arial"/>
                <a:ea typeface="Arial"/>
                <a:cs typeface="Arial"/>
                <a:sym typeface="Arial"/>
              </a:rPr>
              <a:t>MY OWN EXPERIENCE</a:t>
            </a:r>
            <a:endParaRPr sz="1100">
              <a:solidFill>
                <a:schemeClr val="lt1"/>
              </a:solidFill>
            </a:endParaRPr>
          </a:p>
        </p:txBody>
      </p:sp>
      <p:sp>
        <p:nvSpPr>
          <p:cNvPr id="204" name="Google Shape;204;g2c3e02c4c8f_0_0"/>
          <p:cNvSpPr/>
          <p:nvPr/>
        </p:nvSpPr>
        <p:spPr>
          <a:xfrm>
            <a:off x="3847548" y="1924861"/>
            <a:ext cx="1466775" cy="1466775"/>
          </a:xfrm>
          <a:prstGeom prst="round2DiagRect">
            <a:avLst>
              <a:gd fmla="val 29727" name="adj1"/>
              <a:gd fmla="val 0" name="adj2"/>
            </a:avLst>
          </a:prstGeom>
          <a:solidFill>
            <a:srgbClr val="0B274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5" name="Google Shape;205;g2c3e02c4c8f_0_0"/>
          <p:cNvSpPr/>
          <p:nvPr/>
        </p:nvSpPr>
        <p:spPr>
          <a:xfrm>
            <a:off x="4160157" y="2237471"/>
            <a:ext cx="841725" cy="841725"/>
          </a:xfrm>
          <a:prstGeom prst="rect">
            <a:avLst/>
          </a:prstGeom>
          <a:blipFill rotWithShape="1">
            <a:blip r:embed="rId4">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6" name="Google Shape;206;g2c3e02c4c8f_0_0"/>
          <p:cNvSpPr/>
          <p:nvPr/>
        </p:nvSpPr>
        <p:spPr>
          <a:xfrm>
            <a:off x="3378634" y="3848611"/>
            <a:ext cx="2404800" cy="54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07" name="Google Shape;207;g2c3e02c4c8f_0_0"/>
          <p:cNvSpPr txBox="1"/>
          <p:nvPr/>
        </p:nvSpPr>
        <p:spPr>
          <a:xfrm>
            <a:off x="3378634" y="3848611"/>
            <a:ext cx="2404800" cy="54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900"/>
              <a:buFont typeface="Arial"/>
              <a:buNone/>
            </a:pPr>
            <a:r>
              <a:rPr b="0" i="0" lang="en" sz="1900" u="none" cap="none" strike="noStrike">
                <a:solidFill>
                  <a:schemeClr val="lt1"/>
                </a:solidFill>
                <a:latin typeface="Arial"/>
                <a:ea typeface="Arial"/>
                <a:cs typeface="Arial"/>
                <a:sym typeface="Arial"/>
              </a:rPr>
              <a:t>TRENDS IN STEM EDUCATION</a:t>
            </a:r>
            <a:endParaRPr sz="1100">
              <a:solidFill>
                <a:schemeClr val="lt1"/>
              </a:solidFill>
            </a:endParaRPr>
          </a:p>
        </p:txBody>
      </p:sp>
      <p:sp>
        <p:nvSpPr>
          <p:cNvPr id="208" name="Google Shape;208;g2c3e02c4c8f_0_0"/>
          <p:cNvSpPr/>
          <p:nvPr/>
        </p:nvSpPr>
        <p:spPr>
          <a:xfrm>
            <a:off x="6673056" y="1924861"/>
            <a:ext cx="1466775" cy="1466775"/>
          </a:xfrm>
          <a:prstGeom prst="round2DiagRect">
            <a:avLst>
              <a:gd fmla="val 29727" name="adj1"/>
              <a:gd fmla="val 0" name="adj2"/>
            </a:avLst>
          </a:prstGeom>
          <a:solidFill>
            <a:srgbClr val="0B274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9" name="Google Shape;209;g2c3e02c4c8f_0_0"/>
          <p:cNvSpPr/>
          <p:nvPr/>
        </p:nvSpPr>
        <p:spPr>
          <a:xfrm>
            <a:off x="6985665" y="2237471"/>
            <a:ext cx="841725" cy="841725"/>
          </a:xfrm>
          <a:prstGeom prst="rect">
            <a:avLst/>
          </a:prstGeom>
          <a:blipFill rotWithShape="1">
            <a:blip r:embed="rId5">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0" name="Google Shape;210;g2c3e02c4c8f_0_0"/>
          <p:cNvSpPr/>
          <p:nvPr/>
        </p:nvSpPr>
        <p:spPr>
          <a:xfrm>
            <a:off x="6204142" y="3848611"/>
            <a:ext cx="2404800" cy="54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11" name="Google Shape;211;g2c3e02c4c8f_0_0"/>
          <p:cNvSpPr txBox="1"/>
          <p:nvPr/>
        </p:nvSpPr>
        <p:spPr>
          <a:xfrm>
            <a:off x="6204142" y="3848611"/>
            <a:ext cx="2404800" cy="54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900"/>
              <a:buFont typeface="Arial"/>
              <a:buNone/>
            </a:pPr>
            <a:r>
              <a:rPr b="0" i="0" lang="en" sz="1900" u="none" cap="none" strike="noStrike">
                <a:solidFill>
                  <a:schemeClr val="lt1"/>
                </a:solidFill>
                <a:latin typeface="Arial"/>
                <a:ea typeface="Arial"/>
                <a:cs typeface="Arial"/>
                <a:sym typeface="Arial"/>
              </a:rPr>
              <a:t>EQUITABLE ACCESS</a:t>
            </a:r>
            <a:endParaRPr sz="1100">
              <a:solidFill>
                <a:schemeClr val="lt1"/>
              </a:solidFill>
            </a:endParaRPr>
          </a:p>
        </p:txBody>
      </p:sp>
      <p:sp>
        <p:nvSpPr>
          <p:cNvPr id="212" name="Google Shape;212;g2c3e02c4c8f_0_0"/>
          <p:cNvSpPr txBox="1"/>
          <p:nvPr>
            <p:ph idx="4294967295" type="title"/>
          </p:nvPr>
        </p:nvSpPr>
        <p:spPr>
          <a:xfrm>
            <a:off x="1022048" y="575649"/>
            <a:ext cx="7533000" cy="6585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FFFFFF"/>
              </a:buClr>
              <a:buSzPts val="2700"/>
              <a:buFont typeface="Play"/>
              <a:buNone/>
            </a:pPr>
            <a:r>
              <a:rPr lang="en" sz="2700">
                <a:solidFill>
                  <a:srgbClr val="FFFFFF"/>
                </a:solidFill>
              </a:rPr>
              <a:t>Why develop a laboratory course focused on creativity and innovation?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grpSp>
        <p:nvGrpSpPr>
          <p:cNvPr id="217" name="Google Shape;217;g2c3e02c4c8f_0_114"/>
          <p:cNvGrpSpPr/>
          <p:nvPr/>
        </p:nvGrpSpPr>
        <p:grpSpPr>
          <a:xfrm>
            <a:off x="159793" y="1646014"/>
            <a:ext cx="4145625" cy="3260662"/>
            <a:chOff x="149" y="217"/>
            <a:chExt cx="5527500" cy="4347549"/>
          </a:xfrm>
        </p:grpSpPr>
        <p:sp>
          <p:nvSpPr>
            <p:cNvPr id="218" name="Google Shape;218;g2c3e02c4c8f_0_114"/>
            <p:cNvSpPr/>
            <p:nvPr/>
          </p:nvSpPr>
          <p:spPr>
            <a:xfrm rot="10800000">
              <a:off x="149" y="300"/>
              <a:ext cx="5527500" cy="2173800"/>
            </a:xfrm>
            <a:prstGeom prst="trapezoid">
              <a:avLst>
                <a:gd fmla="val 63569" name="adj"/>
              </a:avLst>
            </a:prstGeom>
            <a:solidFill>
              <a:srgbClr val="0C465E"/>
            </a:solidFill>
            <a:ln cap="flat" cmpd="sng" w="254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9" name="Google Shape;219;g2c3e02c4c8f_0_114"/>
            <p:cNvSpPr txBox="1"/>
            <p:nvPr/>
          </p:nvSpPr>
          <p:spPr>
            <a:xfrm>
              <a:off x="967338" y="217"/>
              <a:ext cx="3593100" cy="2173800"/>
            </a:xfrm>
            <a:prstGeom prst="rect">
              <a:avLst/>
            </a:prstGeom>
            <a:noFill/>
            <a:ln>
              <a:noFill/>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lt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220" name="Google Shape;220;g2c3e02c4c8f_0_114"/>
            <p:cNvSpPr/>
            <p:nvPr/>
          </p:nvSpPr>
          <p:spPr>
            <a:xfrm rot="10800000">
              <a:off x="1381836" y="2173966"/>
              <a:ext cx="2763900" cy="2173800"/>
            </a:xfrm>
            <a:prstGeom prst="trapezoid">
              <a:avLst>
                <a:gd fmla="val 63569" name="adj"/>
              </a:avLst>
            </a:prstGeom>
            <a:solidFill>
              <a:srgbClr val="B5BEC5"/>
            </a:solidFill>
            <a:ln cap="flat" cmpd="sng" w="254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1" name="Google Shape;221;g2c3e02c4c8f_0_114"/>
            <p:cNvSpPr txBox="1"/>
            <p:nvPr/>
          </p:nvSpPr>
          <p:spPr>
            <a:xfrm>
              <a:off x="1381912" y="2173883"/>
              <a:ext cx="2763900" cy="2173800"/>
            </a:xfrm>
            <a:prstGeom prst="rect">
              <a:avLst/>
            </a:prstGeom>
            <a:no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chemeClr val="lt1"/>
                </a:buClr>
                <a:buSzPts val="2700"/>
                <a:buFont typeface="Arial"/>
                <a:buNone/>
              </a:pPr>
              <a:r>
                <a:t/>
              </a:r>
              <a:endParaRPr b="0" i="0" sz="2700" u="none" cap="none" strike="noStrike">
                <a:solidFill>
                  <a:schemeClr val="lt1"/>
                </a:solidFill>
                <a:latin typeface="Arial"/>
                <a:ea typeface="Arial"/>
                <a:cs typeface="Arial"/>
                <a:sym typeface="Arial"/>
              </a:endParaRPr>
            </a:p>
          </p:txBody>
        </p:sp>
      </p:grpSp>
      <p:grpSp>
        <p:nvGrpSpPr>
          <p:cNvPr id="222" name="Google Shape;222;g2c3e02c4c8f_0_114"/>
          <p:cNvGrpSpPr/>
          <p:nvPr/>
        </p:nvGrpSpPr>
        <p:grpSpPr>
          <a:xfrm>
            <a:off x="3118681" y="1564518"/>
            <a:ext cx="4378050" cy="3196061"/>
            <a:chOff x="0" y="0"/>
            <a:chExt cx="5837400" cy="4261414"/>
          </a:xfrm>
        </p:grpSpPr>
        <p:sp>
          <p:nvSpPr>
            <p:cNvPr id="223" name="Google Shape;223;g2c3e02c4c8f_0_114"/>
            <p:cNvSpPr/>
            <p:nvPr/>
          </p:nvSpPr>
          <p:spPr>
            <a:xfrm>
              <a:off x="0" y="2130707"/>
              <a:ext cx="5837400" cy="2130600"/>
            </a:xfrm>
            <a:prstGeom prst="trapezoid">
              <a:avLst>
                <a:gd fmla="val 68491" name="adj"/>
              </a:avLst>
            </a:prstGeom>
            <a:solidFill>
              <a:srgbClr val="0C465E"/>
            </a:solidFill>
            <a:ln cap="flat" cmpd="sng" w="254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4" name="Google Shape;224;g2c3e02c4c8f_0_114"/>
            <p:cNvSpPr txBox="1"/>
            <p:nvPr/>
          </p:nvSpPr>
          <p:spPr>
            <a:xfrm rot="10800000">
              <a:off x="1021403" y="2130814"/>
              <a:ext cx="3794400" cy="2130600"/>
            </a:xfrm>
            <a:prstGeom prst="rect">
              <a:avLst/>
            </a:prstGeom>
            <a:noFill/>
            <a:ln>
              <a:noFill/>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lt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225" name="Google Shape;225;g2c3e02c4c8f_0_114"/>
            <p:cNvSpPr/>
            <p:nvPr/>
          </p:nvSpPr>
          <p:spPr>
            <a:xfrm>
              <a:off x="1443602" y="0"/>
              <a:ext cx="2918700" cy="2130600"/>
            </a:xfrm>
            <a:prstGeom prst="trapezoid">
              <a:avLst>
                <a:gd fmla="val 68491" name="adj"/>
              </a:avLst>
            </a:prstGeom>
            <a:solidFill>
              <a:srgbClr val="B5BEC5"/>
            </a:solidFill>
            <a:ln cap="flat" cmpd="sng" w="254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6" name="Google Shape;226;g2c3e02c4c8f_0_114"/>
            <p:cNvSpPr txBox="1"/>
            <p:nvPr/>
          </p:nvSpPr>
          <p:spPr>
            <a:xfrm rot="10800000">
              <a:off x="1443570" y="107"/>
              <a:ext cx="2918700" cy="2130600"/>
            </a:xfrm>
            <a:prstGeom prst="rect">
              <a:avLst/>
            </a:prstGeom>
            <a:noFill/>
            <a:ln>
              <a:noFill/>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lt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227" name="Google Shape;227;g2c3e02c4c8f_0_114"/>
          <p:cNvSpPr txBox="1"/>
          <p:nvPr/>
        </p:nvSpPr>
        <p:spPr>
          <a:xfrm>
            <a:off x="854427" y="2121592"/>
            <a:ext cx="2756400" cy="592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1700" u="none" cap="none" strike="noStrike">
                <a:solidFill>
                  <a:schemeClr val="lt2"/>
                </a:solidFill>
                <a:latin typeface="Arial"/>
                <a:ea typeface="Arial"/>
                <a:cs typeface="Arial"/>
                <a:sym typeface="Arial"/>
              </a:rPr>
              <a:t>Step by step “cookbook” style laboratory manual</a:t>
            </a:r>
            <a:endParaRPr sz="1000"/>
          </a:p>
        </p:txBody>
      </p:sp>
      <p:sp>
        <p:nvSpPr>
          <p:cNvPr id="228" name="Google Shape;228;g2c3e02c4c8f_0_114"/>
          <p:cNvSpPr txBox="1"/>
          <p:nvPr/>
        </p:nvSpPr>
        <p:spPr>
          <a:xfrm>
            <a:off x="1579358" y="3472554"/>
            <a:ext cx="1306500" cy="592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700">
                <a:solidFill>
                  <a:schemeClr val="dk1"/>
                </a:solidFill>
                <a:latin typeface="Arial"/>
                <a:ea typeface="Arial"/>
                <a:cs typeface="Arial"/>
                <a:sym typeface="Arial"/>
              </a:rPr>
              <a:t>No</a:t>
            </a:r>
            <a:endParaRPr sz="1000"/>
          </a:p>
          <a:p>
            <a:pPr indent="0" lvl="0" marL="0" marR="0" rtl="0" algn="ctr">
              <a:spcBef>
                <a:spcPts val="0"/>
              </a:spcBef>
              <a:spcAft>
                <a:spcPts val="0"/>
              </a:spcAft>
              <a:buNone/>
            </a:pPr>
            <a:r>
              <a:rPr b="1" lang="en" sz="1700">
                <a:solidFill>
                  <a:schemeClr val="dk1"/>
                </a:solidFill>
                <a:latin typeface="Arial"/>
                <a:ea typeface="Arial"/>
                <a:cs typeface="Arial"/>
                <a:sym typeface="Arial"/>
              </a:rPr>
              <a:t>choices</a:t>
            </a:r>
            <a:endParaRPr sz="1000"/>
          </a:p>
        </p:txBody>
      </p:sp>
      <p:sp>
        <p:nvSpPr>
          <p:cNvPr id="229" name="Google Shape;229;g2c3e02c4c8f_0_114"/>
          <p:cNvSpPr txBox="1"/>
          <p:nvPr/>
        </p:nvSpPr>
        <p:spPr>
          <a:xfrm>
            <a:off x="4314702" y="2292302"/>
            <a:ext cx="1986000" cy="8541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700">
                <a:solidFill>
                  <a:schemeClr val="dk1"/>
                </a:solidFill>
                <a:latin typeface="Arial"/>
                <a:ea typeface="Arial"/>
                <a:cs typeface="Arial"/>
                <a:sym typeface="Arial"/>
              </a:rPr>
              <a:t>Develop </a:t>
            </a:r>
            <a:endParaRPr sz="1000"/>
          </a:p>
          <a:p>
            <a:pPr indent="0" lvl="0" marL="0" marR="0" rtl="0" algn="ctr">
              <a:spcBef>
                <a:spcPts val="0"/>
              </a:spcBef>
              <a:spcAft>
                <a:spcPts val="0"/>
              </a:spcAft>
              <a:buNone/>
            </a:pPr>
            <a:r>
              <a:rPr b="1" lang="en" sz="1700">
                <a:solidFill>
                  <a:schemeClr val="dk1"/>
                </a:solidFill>
                <a:latin typeface="Arial"/>
                <a:ea typeface="Arial"/>
                <a:cs typeface="Arial"/>
                <a:sym typeface="Arial"/>
              </a:rPr>
              <a:t>protocol from primary literature</a:t>
            </a:r>
            <a:endParaRPr sz="1000"/>
          </a:p>
        </p:txBody>
      </p:sp>
      <p:sp>
        <p:nvSpPr>
          <p:cNvPr id="230" name="Google Shape;230;g2c3e02c4c8f_0_114"/>
          <p:cNvSpPr txBox="1"/>
          <p:nvPr/>
        </p:nvSpPr>
        <p:spPr>
          <a:xfrm>
            <a:off x="3833657" y="3472553"/>
            <a:ext cx="2948100" cy="1116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700">
                <a:solidFill>
                  <a:schemeClr val="lt2"/>
                </a:solidFill>
                <a:latin typeface="Arial"/>
                <a:ea typeface="Arial"/>
                <a:cs typeface="Arial"/>
                <a:sym typeface="Arial"/>
              </a:rPr>
              <a:t>Many choices each lab period informed by their knowledge and experimental goals</a:t>
            </a:r>
            <a:endParaRPr sz="1000"/>
          </a:p>
        </p:txBody>
      </p:sp>
      <p:sp>
        <p:nvSpPr>
          <p:cNvPr id="231" name="Google Shape;231;g2c3e02c4c8f_0_114"/>
          <p:cNvSpPr txBox="1"/>
          <p:nvPr/>
        </p:nvSpPr>
        <p:spPr>
          <a:xfrm>
            <a:off x="1504963" y="1646025"/>
            <a:ext cx="1455300" cy="3771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000">
                <a:solidFill>
                  <a:schemeClr val="lt2"/>
                </a:solidFill>
                <a:latin typeface="Arial"/>
                <a:ea typeface="Arial"/>
                <a:cs typeface="Arial"/>
                <a:sym typeface="Arial"/>
              </a:rPr>
              <a:t>FROM</a:t>
            </a:r>
            <a:r>
              <a:rPr lang="en" sz="2000">
                <a:solidFill>
                  <a:schemeClr val="lt2"/>
                </a:solidFill>
              </a:rPr>
              <a:t>…</a:t>
            </a:r>
            <a:endParaRPr sz="700"/>
          </a:p>
        </p:txBody>
      </p:sp>
      <p:sp>
        <p:nvSpPr>
          <p:cNvPr id="232" name="Google Shape;232;g2c3e02c4c8f_0_114"/>
          <p:cNvSpPr txBox="1"/>
          <p:nvPr/>
        </p:nvSpPr>
        <p:spPr>
          <a:xfrm>
            <a:off x="4859350" y="1915200"/>
            <a:ext cx="896700" cy="3771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000">
                <a:solidFill>
                  <a:schemeClr val="dk1"/>
                </a:solidFill>
                <a:latin typeface="Arial"/>
                <a:ea typeface="Arial"/>
                <a:cs typeface="Arial"/>
                <a:sym typeface="Arial"/>
              </a:rPr>
              <a:t>TO</a:t>
            </a:r>
            <a:r>
              <a:rPr lang="en" sz="2000">
                <a:solidFill>
                  <a:schemeClr val="dk1"/>
                </a:solidFill>
              </a:rPr>
              <a:t>…</a:t>
            </a:r>
            <a:endParaRPr sz="700"/>
          </a:p>
        </p:txBody>
      </p:sp>
      <p:sp>
        <p:nvSpPr>
          <p:cNvPr id="233" name="Google Shape;233;g2c3e02c4c8f_0_114"/>
          <p:cNvSpPr txBox="1"/>
          <p:nvPr/>
        </p:nvSpPr>
        <p:spPr>
          <a:xfrm>
            <a:off x="6195900" y="1564525"/>
            <a:ext cx="2948100" cy="77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 sz="1800" u="sng">
                <a:solidFill>
                  <a:schemeClr val="lt1"/>
                </a:solidFill>
              </a:rPr>
              <a:t>Assessment Structure:</a:t>
            </a:r>
            <a:endParaRPr sz="1100">
              <a:solidFill>
                <a:schemeClr val="lt1"/>
              </a:solidFill>
            </a:endParaRPr>
          </a:p>
          <a:p>
            <a:pPr indent="-247650" lvl="0" marL="254000" rtl="0" algn="l">
              <a:spcBef>
                <a:spcPts val="0"/>
              </a:spcBef>
              <a:spcAft>
                <a:spcPts val="0"/>
              </a:spcAft>
              <a:buClr>
                <a:schemeClr val="lt1"/>
              </a:buClr>
              <a:buSzPts val="1500"/>
              <a:buAutoNum type="arabicParenR"/>
            </a:pPr>
            <a:r>
              <a:rPr lang="en" sz="1500">
                <a:solidFill>
                  <a:schemeClr val="lt1"/>
                </a:solidFill>
              </a:rPr>
              <a:t>Weekly notebook checks</a:t>
            </a:r>
            <a:endParaRPr sz="1100">
              <a:solidFill>
                <a:schemeClr val="lt1"/>
              </a:solidFill>
            </a:endParaRPr>
          </a:p>
          <a:p>
            <a:pPr indent="-247650" lvl="0" marL="254000" rtl="0" algn="l">
              <a:spcBef>
                <a:spcPts val="0"/>
              </a:spcBef>
              <a:spcAft>
                <a:spcPts val="0"/>
              </a:spcAft>
              <a:buClr>
                <a:schemeClr val="lt1"/>
              </a:buClr>
              <a:buSzPts val="1500"/>
              <a:buAutoNum type="arabicParenR"/>
            </a:pPr>
            <a:r>
              <a:rPr lang="en" sz="1500">
                <a:solidFill>
                  <a:schemeClr val="lt1"/>
                </a:solidFill>
              </a:rPr>
              <a:t>Scholarly midterm paper</a:t>
            </a:r>
            <a:endParaRPr sz="1100">
              <a:solidFill>
                <a:schemeClr val="lt1"/>
              </a:solidFill>
            </a:endParaRPr>
          </a:p>
          <a:p>
            <a:pPr indent="-247650" lvl="0" marL="254000" rtl="0" algn="l">
              <a:spcBef>
                <a:spcPts val="0"/>
              </a:spcBef>
              <a:spcAft>
                <a:spcPts val="0"/>
              </a:spcAft>
              <a:buClr>
                <a:schemeClr val="lt1"/>
              </a:buClr>
              <a:buSzPts val="1500"/>
              <a:buAutoNum type="arabicParenR"/>
            </a:pPr>
            <a:r>
              <a:rPr lang="en" sz="1500">
                <a:solidFill>
                  <a:schemeClr val="lt1"/>
                </a:solidFill>
              </a:rPr>
              <a:t>Final poster session</a:t>
            </a:r>
            <a:endParaRPr sz="1800">
              <a:solidFill>
                <a:schemeClr val="lt1"/>
              </a:solidFill>
            </a:endParaRPr>
          </a:p>
        </p:txBody>
      </p:sp>
      <p:sp>
        <p:nvSpPr>
          <p:cNvPr id="234" name="Google Shape;234;g2c3e02c4c8f_0_114"/>
          <p:cNvSpPr txBox="1"/>
          <p:nvPr>
            <p:ph idx="4294967295" type="title"/>
          </p:nvPr>
        </p:nvSpPr>
        <p:spPr>
          <a:xfrm>
            <a:off x="1036173" y="545724"/>
            <a:ext cx="7533000" cy="658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FFFFFF"/>
              </a:buClr>
              <a:buSzPct val="100000"/>
              <a:buFont typeface="Play"/>
              <a:buNone/>
            </a:pPr>
            <a:r>
              <a:rPr lang="en" sz="3000">
                <a:solidFill>
                  <a:srgbClr val="FFFFFF"/>
                </a:solidFill>
              </a:rPr>
              <a:t>Course Design: moving students from “Hello Fresh” to Head Chef, but in a lab…and with biochemistry, not food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2c3e02c4c8f_0_237"/>
          <p:cNvSpPr txBox="1"/>
          <p:nvPr>
            <p:ph idx="4294967295" type="title"/>
          </p:nvPr>
        </p:nvSpPr>
        <p:spPr>
          <a:xfrm>
            <a:off x="1028698" y="411174"/>
            <a:ext cx="7533000" cy="658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FFFF"/>
              </a:buClr>
              <a:buSzPts val="3000"/>
              <a:buFont typeface="Play"/>
              <a:buNone/>
            </a:pPr>
            <a:r>
              <a:rPr lang="en" sz="3000">
                <a:solidFill>
                  <a:srgbClr val="FFFFFF"/>
                </a:solidFill>
              </a:rPr>
              <a:t>Lessons learned: Balance is key</a:t>
            </a:r>
            <a:endParaRPr/>
          </a:p>
        </p:txBody>
      </p:sp>
      <p:sp>
        <p:nvSpPr>
          <p:cNvPr id="240" name="Google Shape;240;g2c3e02c4c8f_0_237"/>
          <p:cNvSpPr/>
          <p:nvPr/>
        </p:nvSpPr>
        <p:spPr>
          <a:xfrm>
            <a:off x="859269" y="1645132"/>
            <a:ext cx="1158300" cy="11151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1" name="Google Shape;241;g2c3e02c4c8f_0_237"/>
          <p:cNvSpPr/>
          <p:nvPr/>
        </p:nvSpPr>
        <p:spPr>
          <a:xfrm>
            <a:off x="549541" y="2857115"/>
            <a:ext cx="1777950" cy="64125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42" name="Google Shape;242;g2c3e02c4c8f_0_237"/>
          <p:cNvSpPr txBox="1"/>
          <p:nvPr/>
        </p:nvSpPr>
        <p:spPr>
          <a:xfrm>
            <a:off x="549541" y="2857115"/>
            <a:ext cx="1777950" cy="64125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Arial"/>
              <a:buNone/>
            </a:pPr>
            <a:r>
              <a:rPr lang="en" sz="1500">
                <a:solidFill>
                  <a:schemeClr val="lt1"/>
                </a:solidFill>
                <a:latin typeface="Arial"/>
                <a:ea typeface="Arial"/>
                <a:cs typeface="Arial"/>
                <a:sym typeface="Arial"/>
              </a:rPr>
              <a:t>Planning must be balanced with just trying things out</a:t>
            </a:r>
            <a:endParaRPr sz="1100">
              <a:solidFill>
                <a:schemeClr val="lt1"/>
              </a:solidFill>
            </a:endParaRPr>
          </a:p>
        </p:txBody>
      </p:sp>
      <p:sp>
        <p:nvSpPr>
          <p:cNvPr id="243" name="Google Shape;243;g2c3e02c4c8f_0_237"/>
          <p:cNvSpPr/>
          <p:nvPr/>
        </p:nvSpPr>
        <p:spPr>
          <a:xfrm>
            <a:off x="2908205" y="1660486"/>
            <a:ext cx="1238625" cy="1053675"/>
          </a:xfrm>
          <a:prstGeom prst="rect">
            <a:avLst/>
          </a:prstGeom>
          <a:blipFill rotWithShape="1">
            <a:blip r:embed="rId4">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4" name="Google Shape;244;g2c3e02c4c8f_0_237"/>
          <p:cNvSpPr/>
          <p:nvPr/>
        </p:nvSpPr>
        <p:spPr>
          <a:xfrm>
            <a:off x="2638535" y="2841760"/>
            <a:ext cx="1777950" cy="64125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45" name="Google Shape;245;g2c3e02c4c8f_0_237"/>
          <p:cNvSpPr txBox="1"/>
          <p:nvPr/>
        </p:nvSpPr>
        <p:spPr>
          <a:xfrm>
            <a:off x="2638535" y="2841760"/>
            <a:ext cx="1777950" cy="64125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lang="en" sz="1400">
                <a:solidFill>
                  <a:schemeClr val="lt1"/>
                </a:solidFill>
                <a:latin typeface="Arial"/>
                <a:ea typeface="Arial"/>
                <a:cs typeface="Arial"/>
                <a:sym typeface="Arial"/>
              </a:rPr>
              <a:t>Both success and failure are important learning experiences</a:t>
            </a:r>
            <a:endParaRPr sz="1100">
              <a:solidFill>
                <a:schemeClr val="lt1"/>
              </a:solidFill>
            </a:endParaRPr>
          </a:p>
        </p:txBody>
      </p:sp>
      <p:sp>
        <p:nvSpPr>
          <p:cNvPr id="246" name="Google Shape;246;g2c3e02c4c8f_0_237"/>
          <p:cNvSpPr/>
          <p:nvPr/>
        </p:nvSpPr>
        <p:spPr>
          <a:xfrm>
            <a:off x="5111144" y="1671227"/>
            <a:ext cx="1010700" cy="1010700"/>
          </a:xfrm>
          <a:prstGeom prst="rect">
            <a:avLst/>
          </a:prstGeom>
          <a:blipFill rotWithShape="1">
            <a:blip r:embed="rId5">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7" name="Google Shape;247;g2c3e02c4c8f_0_237"/>
          <p:cNvSpPr/>
          <p:nvPr/>
        </p:nvSpPr>
        <p:spPr>
          <a:xfrm>
            <a:off x="4727529" y="2831020"/>
            <a:ext cx="1777950" cy="64125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48" name="Google Shape;248;g2c3e02c4c8f_0_237"/>
          <p:cNvSpPr txBox="1"/>
          <p:nvPr/>
        </p:nvSpPr>
        <p:spPr>
          <a:xfrm>
            <a:off x="4727529" y="2831020"/>
            <a:ext cx="1777950" cy="64125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lang="en" sz="1400">
                <a:solidFill>
                  <a:schemeClr val="lt1"/>
                </a:solidFill>
                <a:latin typeface="Arial"/>
                <a:ea typeface="Arial"/>
                <a:cs typeface="Arial"/>
                <a:sym typeface="Arial"/>
              </a:rPr>
              <a:t>Embracing uncertainty while solidifying what they do know</a:t>
            </a:r>
            <a:endParaRPr sz="1100">
              <a:solidFill>
                <a:schemeClr val="lt1"/>
              </a:solidFill>
            </a:endParaRPr>
          </a:p>
        </p:txBody>
      </p:sp>
      <p:sp>
        <p:nvSpPr>
          <p:cNvPr id="249" name="Google Shape;249;g2c3e02c4c8f_0_237"/>
          <p:cNvSpPr/>
          <p:nvPr/>
        </p:nvSpPr>
        <p:spPr>
          <a:xfrm>
            <a:off x="7118674" y="1630495"/>
            <a:ext cx="1173600" cy="1173600"/>
          </a:xfrm>
          <a:prstGeom prst="rect">
            <a:avLst/>
          </a:prstGeom>
          <a:blipFill rotWithShape="1">
            <a:blip r:embed="rId6">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0" name="Google Shape;250;g2c3e02c4c8f_0_237"/>
          <p:cNvSpPr/>
          <p:nvPr/>
        </p:nvSpPr>
        <p:spPr>
          <a:xfrm>
            <a:off x="6816522" y="2871751"/>
            <a:ext cx="1777950" cy="64125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lt1"/>
              </a:solidFill>
            </a:endParaRPr>
          </a:p>
        </p:txBody>
      </p:sp>
      <p:sp>
        <p:nvSpPr>
          <p:cNvPr id="251" name="Google Shape;251;g2c3e02c4c8f_0_237"/>
          <p:cNvSpPr txBox="1"/>
          <p:nvPr/>
        </p:nvSpPr>
        <p:spPr>
          <a:xfrm>
            <a:off x="6816522" y="2871751"/>
            <a:ext cx="1777950" cy="64125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lang="en" sz="1400">
                <a:solidFill>
                  <a:schemeClr val="lt1"/>
                </a:solidFill>
                <a:latin typeface="Arial"/>
                <a:ea typeface="Arial"/>
                <a:cs typeface="Arial"/>
                <a:sym typeface="Arial"/>
              </a:rPr>
              <a:t>Individual work integrated with group work</a:t>
            </a:r>
            <a:endParaRPr sz="11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292dcbba24e_0_45"/>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c117970185_0_0"/>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 name="Google Shape;262;g2c117970185_0_0"/>
          <p:cNvSpPr txBox="1"/>
          <p:nvPr/>
        </p:nvSpPr>
        <p:spPr>
          <a:xfrm>
            <a:off x="3647350" y="1428750"/>
            <a:ext cx="43218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Patrick Abouchalache</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Strategy and Innovation</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Questrom School of Business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How to Teach Creativity &amp; Innovation</a:t>
            </a:r>
            <a:endParaRPr b="1" sz="2000">
              <a:solidFill>
                <a:schemeClr val="lt1"/>
              </a:solidFill>
              <a:latin typeface="Lato"/>
              <a:ea typeface="Lato"/>
              <a:cs typeface="Lato"/>
              <a:sym typeface="Lato"/>
            </a:endParaRPr>
          </a:p>
        </p:txBody>
      </p:sp>
      <p:pic>
        <p:nvPicPr>
          <p:cNvPr id="263" name="Google Shape;263;g2c117970185_0_0"/>
          <p:cNvPicPr preferRelativeResize="0"/>
          <p:nvPr/>
        </p:nvPicPr>
        <p:blipFill>
          <a:blip r:embed="rId3">
            <a:alphaModFix/>
          </a:blip>
          <a:stretch>
            <a:fillRect/>
          </a:stretch>
        </p:blipFill>
        <p:spPr>
          <a:xfrm>
            <a:off x="1182225" y="1443525"/>
            <a:ext cx="2286000" cy="2286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2c2d050296e_1_766"/>
          <p:cNvSpPr txBox="1"/>
          <p:nvPr>
            <p:ph idx="1" type="subTitle"/>
          </p:nvPr>
        </p:nvSpPr>
        <p:spPr>
          <a:xfrm>
            <a:off x="2725679" y="3641190"/>
            <a:ext cx="5902800" cy="937200"/>
          </a:xfrm>
          <a:prstGeom prst="rect">
            <a:avLst/>
          </a:prstGeom>
          <a:noFill/>
          <a:ln>
            <a:noFill/>
          </a:ln>
        </p:spPr>
        <p:txBody>
          <a:bodyPr anchorCtr="0" anchor="t" bIns="34275" lIns="68575" spcFirstLastPara="1" rIns="68575" wrap="square" tIns="34275">
            <a:normAutofit fontScale="85000"/>
          </a:bodyPr>
          <a:lstStyle/>
          <a:p>
            <a:pPr indent="0" lvl="0" marL="0" rtl="0" algn="r">
              <a:spcBef>
                <a:spcPts val="0"/>
              </a:spcBef>
              <a:spcAft>
                <a:spcPts val="0"/>
              </a:spcAft>
              <a:buSzPct val="85714"/>
              <a:buNone/>
            </a:pPr>
            <a:r>
              <a:rPr b="1" lang="en"/>
              <a:t>How to Teach Creativity &amp; Innovation</a:t>
            </a:r>
            <a:endParaRPr b="1"/>
          </a:p>
          <a:p>
            <a:pPr indent="0" lvl="0" marL="0" rtl="0" algn="r">
              <a:spcBef>
                <a:spcPts val="500"/>
              </a:spcBef>
              <a:spcAft>
                <a:spcPts val="0"/>
              </a:spcAft>
              <a:buSzPct val="85714"/>
              <a:buNone/>
            </a:pPr>
            <a:r>
              <a:rPr lang="en"/>
              <a:t>Patrick Abouchalache </a:t>
            </a:r>
            <a:r>
              <a:rPr b="1" lang="en" sz="1800">
                <a:solidFill>
                  <a:srgbClr val="CA005D"/>
                </a:solidFill>
              </a:rPr>
              <a:t>pga4@bu.edu</a:t>
            </a:r>
            <a:endParaRPr b="1">
              <a:solidFill>
                <a:srgbClr val="CA005D"/>
              </a:solidFill>
            </a:endParaRPr>
          </a:p>
        </p:txBody>
      </p:sp>
      <p:sp>
        <p:nvSpPr>
          <p:cNvPr id="270" name="Google Shape;270;g2c2d050296e_1_766"/>
          <p:cNvSpPr txBox="1"/>
          <p:nvPr/>
        </p:nvSpPr>
        <p:spPr>
          <a:xfrm>
            <a:off x="280106" y="552472"/>
            <a:ext cx="4291800" cy="11130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2"/>
              </a:buClr>
              <a:buSzPts val="3200"/>
              <a:buFont typeface="Arial"/>
              <a:buNone/>
            </a:pPr>
            <a:r>
              <a:t/>
            </a:r>
            <a:endParaRPr b="1" i="0" sz="3200" u="none" cap="none" strike="noStrike">
              <a:solidFill>
                <a:srgbClr val="A31C1F"/>
              </a:solidFill>
              <a:latin typeface="Arial"/>
              <a:ea typeface="Arial"/>
              <a:cs typeface="Arial"/>
              <a:sym typeface="Arial"/>
            </a:endParaRPr>
          </a:p>
        </p:txBody>
      </p:sp>
      <p:pic>
        <p:nvPicPr>
          <p:cNvPr descr="innovation | The Business Monthly" id="271" name="Google Shape;271;g2c2d050296e_1_766"/>
          <p:cNvPicPr preferRelativeResize="0"/>
          <p:nvPr/>
        </p:nvPicPr>
        <p:blipFill rotWithShape="1">
          <a:blip r:embed="rId3">
            <a:alphaModFix/>
          </a:blip>
          <a:srcRect b="0" l="0" r="0" t="0"/>
          <a:stretch/>
        </p:blipFill>
        <p:spPr>
          <a:xfrm>
            <a:off x="4783355" y="1502310"/>
            <a:ext cx="2565351" cy="1833180"/>
          </a:xfrm>
          <a:prstGeom prst="rect">
            <a:avLst/>
          </a:prstGeom>
          <a:noFill/>
          <a:ln>
            <a:noFill/>
          </a:ln>
        </p:spPr>
      </p:pic>
      <p:pic>
        <p:nvPicPr>
          <p:cNvPr descr="How Do Top Placement Consultants Operate For FMCG Companies? - B3-Brain  Behind Brand" id="272" name="Google Shape;272;g2c2d050296e_1_766"/>
          <p:cNvPicPr preferRelativeResize="0"/>
          <p:nvPr/>
        </p:nvPicPr>
        <p:blipFill rotWithShape="1">
          <a:blip r:embed="rId4">
            <a:alphaModFix/>
          </a:blip>
          <a:srcRect b="0" l="0" r="0" t="0"/>
          <a:stretch/>
        </p:blipFill>
        <p:spPr>
          <a:xfrm>
            <a:off x="2112659" y="1502310"/>
            <a:ext cx="2543175" cy="1800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c2d050296e_1_338"/>
          <p:cNvSpPr/>
          <p:nvPr/>
        </p:nvSpPr>
        <p:spPr>
          <a:xfrm>
            <a:off x="-351375" y="-149525"/>
            <a:ext cx="9823500" cy="553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g2c2d050296e_1_338"/>
          <p:cNvSpPr/>
          <p:nvPr/>
        </p:nvSpPr>
        <p:spPr>
          <a:xfrm>
            <a:off x="0" y="4517725"/>
            <a:ext cx="9367500" cy="725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 name="Google Shape;280;g2c2d050296e_1_338"/>
          <p:cNvSpPr txBox="1"/>
          <p:nvPr/>
        </p:nvSpPr>
        <p:spPr>
          <a:xfrm>
            <a:off x="3136959" y="1602677"/>
            <a:ext cx="2529900" cy="1177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6000" u="none" cap="none" strike="noStrike">
                <a:solidFill>
                  <a:schemeClr val="accent1"/>
                </a:solidFill>
                <a:latin typeface="Arial"/>
                <a:ea typeface="Arial"/>
                <a:cs typeface="Arial"/>
                <a:sym typeface="Arial"/>
              </a:rPr>
              <a:t>Design</a:t>
            </a:r>
            <a:r>
              <a:rPr b="0" i="0" lang="en" sz="7200" u="none" cap="none" strike="noStrike">
                <a:solidFill>
                  <a:schemeClr val="accent1"/>
                </a:solidFill>
                <a:latin typeface="Arial"/>
                <a:ea typeface="Arial"/>
                <a:cs typeface="Arial"/>
                <a:sym typeface="Arial"/>
              </a:rPr>
              <a:t> </a:t>
            </a:r>
            <a:endParaRPr sz="1100"/>
          </a:p>
        </p:txBody>
      </p:sp>
      <p:sp>
        <p:nvSpPr>
          <p:cNvPr id="281" name="Google Shape;281;g2c2d050296e_1_338"/>
          <p:cNvSpPr txBox="1"/>
          <p:nvPr/>
        </p:nvSpPr>
        <p:spPr>
          <a:xfrm>
            <a:off x="2278576" y="3012825"/>
            <a:ext cx="5676600" cy="167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0400">
                <a:solidFill>
                  <a:schemeClr val="accent4"/>
                </a:solidFill>
                <a:latin typeface="Arial"/>
                <a:ea typeface="Arial"/>
                <a:cs typeface="Arial"/>
                <a:sym typeface="Arial"/>
              </a:rPr>
              <a:t>Thinking</a:t>
            </a:r>
            <a:endParaRPr sz="1100"/>
          </a:p>
        </p:txBody>
      </p:sp>
      <p:sp>
        <p:nvSpPr>
          <p:cNvPr id="282" name="Google Shape;282;g2c2d050296e_1_338"/>
          <p:cNvSpPr txBox="1"/>
          <p:nvPr/>
        </p:nvSpPr>
        <p:spPr>
          <a:xfrm rot="-1765336">
            <a:off x="3215305" y="2556171"/>
            <a:ext cx="812837" cy="28466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accent3"/>
                </a:solidFill>
                <a:latin typeface="Arial"/>
                <a:ea typeface="Arial"/>
                <a:cs typeface="Arial"/>
                <a:sym typeface="Arial"/>
              </a:rPr>
              <a:t>stages</a:t>
            </a:r>
            <a:endParaRPr sz="1100"/>
          </a:p>
        </p:txBody>
      </p:sp>
      <p:sp>
        <p:nvSpPr>
          <p:cNvPr id="283" name="Google Shape;283;g2c2d050296e_1_338"/>
          <p:cNvSpPr txBox="1"/>
          <p:nvPr/>
        </p:nvSpPr>
        <p:spPr>
          <a:xfrm>
            <a:off x="3082534" y="2997842"/>
            <a:ext cx="8121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accent6"/>
                </a:solidFill>
                <a:latin typeface="Arial"/>
                <a:ea typeface="Arial"/>
                <a:cs typeface="Arial"/>
                <a:sym typeface="Arial"/>
              </a:rPr>
              <a:t>projects</a:t>
            </a:r>
            <a:endParaRPr sz="1100"/>
          </a:p>
        </p:txBody>
      </p:sp>
      <p:sp>
        <p:nvSpPr>
          <p:cNvPr id="284" name="Google Shape;284;g2c2d050296e_1_338"/>
          <p:cNvSpPr txBox="1"/>
          <p:nvPr/>
        </p:nvSpPr>
        <p:spPr>
          <a:xfrm>
            <a:off x="5255320" y="1166406"/>
            <a:ext cx="18879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chemeClr val="accent2"/>
                </a:solidFill>
                <a:latin typeface="Arial"/>
                <a:ea typeface="Arial"/>
                <a:cs typeface="Arial"/>
                <a:sym typeface="Arial"/>
              </a:rPr>
              <a:t>take your </a:t>
            </a:r>
            <a:r>
              <a:rPr lang="en" sz="2100" u="sng">
                <a:solidFill>
                  <a:schemeClr val="accent2"/>
                </a:solidFill>
                <a:latin typeface="Arial"/>
                <a:ea typeface="Arial"/>
                <a:cs typeface="Arial"/>
                <a:sym typeface="Arial"/>
              </a:rPr>
              <a:t>time</a:t>
            </a:r>
            <a:endParaRPr sz="1100"/>
          </a:p>
        </p:txBody>
      </p:sp>
      <p:sp>
        <p:nvSpPr>
          <p:cNvPr id="285" name="Google Shape;285;g2c2d050296e_1_338"/>
          <p:cNvSpPr txBox="1"/>
          <p:nvPr/>
        </p:nvSpPr>
        <p:spPr>
          <a:xfrm>
            <a:off x="306272" y="3895946"/>
            <a:ext cx="1552800" cy="715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i="1" lang="en" sz="2100">
                <a:solidFill>
                  <a:schemeClr val="accent6"/>
                </a:solidFill>
                <a:latin typeface="Arial"/>
                <a:ea typeface="Arial"/>
                <a:cs typeface="Arial"/>
                <a:sym typeface="Arial"/>
              </a:rPr>
              <a:t>Sustainable solutions</a:t>
            </a:r>
            <a:endParaRPr sz="1100"/>
          </a:p>
        </p:txBody>
      </p:sp>
      <p:sp>
        <p:nvSpPr>
          <p:cNvPr id="286" name="Google Shape;286;g2c2d050296e_1_338"/>
          <p:cNvSpPr txBox="1"/>
          <p:nvPr/>
        </p:nvSpPr>
        <p:spPr>
          <a:xfrm rot="-5400000">
            <a:off x="7472257" y="2057885"/>
            <a:ext cx="23478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accent2"/>
                </a:solidFill>
                <a:latin typeface="Arial"/>
                <a:ea typeface="Arial"/>
                <a:cs typeface="Arial"/>
                <a:sym typeface="Arial"/>
              </a:rPr>
              <a:t>methods</a:t>
            </a:r>
            <a:endParaRPr sz="1100"/>
          </a:p>
        </p:txBody>
      </p:sp>
      <p:sp>
        <p:nvSpPr>
          <p:cNvPr id="287" name="Google Shape;287;g2c2d050296e_1_338"/>
          <p:cNvSpPr txBox="1"/>
          <p:nvPr/>
        </p:nvSpPr>
        <p:spPr>
          <a:xfrm>
            <a:off x="4451818" y="4634609"/>
            <a:ext cx="19215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400">
                <a:solidFill>
                  <a:schemeClr val="accent6"/>
                </a:solidFill>
                <a:latin typeface="Arial"/>
                <a:ea typeface="Arial"/>
                <a:cs typeface="Arial"/>
                <a:sym typeface="Arial"/>
              </a:rPr>
              <a:t>experiments</a:t>
            </a:r>
            <a:endParaRPr sz="1100"/>
          </a:p>
        </p:txBody>
      </p:sp>
      <p:sp>
        <p:nvSpPr>
          <p:cNvPr id="288" name="Google Shape;288;g2c2d050296e_1_338"/>
          <p:cNvSpPr txBox="1"/>
          <p:nvPr/>
        </p:nvSpPr>
        <p:spPr>
          <a:xfrm rot="-5400000">
            <a:off x="23745" y="790148"/>
            <a:ext cx="1119000" cy="577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3300">
                <a:solidFill>
                  <a:schemeClr val="accent2"/>
                </a:solidFill>
                <a:latin typeface="Arial"/>
                <a:ea typeface="Arial"/>
                <a:cs typeface="Arial"/>
                <a:sym typeface="Arial"/>
              </a:rPr>
              <a:t>learn</a:t>
            </a:r>
            <a:endParaRPr sz="1100"/>
          </a:p>
        </p:txBody>
      </p:sp>
      <p:sp>
        <p:nvSpPr>
          <p:cNvPr id="289" name="Google Shape;289;g2c2d050296e_1_338"/>
          <p:cNvSpPr txBox="1"/>
          <p:nvPr/>
        </p:nvSpPr>
        <p:spPr>
          <a:xfrm>
            <a:off x="2925449" y="403682"/>
            <a:ext cx="2494500" cy="1177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3600">
                <a:solidFill>
                  <a:schemeClr val="accent4"/>
                </a:solidFill>
                <a:latin typeface="Arial"/>
                <a:ea typeface="Arial"/>
                <a:cs typeface="Arial"/>
                <a:sym typeface="Arial"/>
              </a:rPr>
              <a:t>Motivation &amp; JOY</a:t>
            </a:r>
            <a:endParaRPr sz="1100"/>
          </a:p>
        </p:txBody>
      </p:sp>
      <p:sp>
        <p:nvSpPr>
          <p:cNvPr id="290" name="Google Shape;290;g2c2d050296e_1_338"/>
          <p:cNvSpPr txBox="1"/>
          <p:nvPr/>
        </p:nvSpPr>
        <p:spPr>
          <a:xfrm>
            <a:off x="1538992" y="4611526"/>
            <a:ext cx="1356600" cy="3924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100">
                <a:solidFill>
                  <a:schemeClr val="accent3"/>
                </a:solidFill>
                <a:latin typeface="Arial"/>
                <a:ea typeface="Arial"/>
                <a:cs typeface="Arial"/>
                <a:sym typeface="Arial"/>
              </a:rPr>
              <a:t>phases </a:t>
            </a:r>
            <a:endParaRPr sz="1100"/>
          </a:p>
        </p:txBody>
      </p:sp>
      <p:sp>
        <p:nvSpPr>
          <p:cNvPr id="291" name="Google Shape;291;g2c2d050296e_1_338"/>
          <p:cNvSpPr txBox="1"/>
          <p:nvPr/>
        </p:nvSpPr>
        <p:spPr>
          <a:xfrm>
            <a:off x="234386" y="1173542"/>
            <a:ext cx="28725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chemeClr val="accent3"/>
                </a:solidFill>
                <a:latin typeface="Arial"/>
                <a:ea typeface="Arial"/>
                <a:cs typeface="Arial"/>
                <a:sym typeface="Arial"/>
              </a:rPr>
              <a:t>innovation</a:t>
            </a:r>
            <a:endParaRPr sz="1100"/>
          </a:p>
        </p:txBody>
      </p:sp>
      <p:sp>
        <p:nvSpPr>
          <p:cNvPr id="292" name="Google Shape;292;g2c2d050296e_1_338"/>
          <p:cNvSpPr txBox="1"/>
          <p:nvPr/>
        </p:nvSpPr>
        <p:spPr>
          <a:xfrm>
            <a:off x="5210664" y="441059"/>
            <a:ext cx="20823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7F7F7F"/>
                </a:solidFill>
                <a:latin typeface="Arial"/>
                <a:ea typeface="Arial"/>
                <a:cs typeface="Arial"/>
                <a:sym typeface="Arial"/>
              </a:rPr>
              <a:t>Stay in moment</a:t>
            </a:r>
            <a:endParaRPr sz="1100"/>
          </a:p>
        </p:txBody>
      </p:sp>
      <p:sp>
        <p:nvSpPr>
          <p:cNvPr id="293" name="Google Shape;293;g2c2d050296e_1_338"/>
          <p:cNvSpPr txBox="1"/>
          <p:nvPr/>
        </p:nvSpPr>
        <p:spPr>
          <a:xfrm>
            <a:off x="2643511" y="4598268"/>
            <a:ext cx="1828500" cy="484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700">
                <a:solidFill>
                  <a:schemeClr val="dk2"/>
                </a:solidFill>
                <a:latin typeface="Arial"/>
                <a:ea typeface="Arial"/>
                <a:cs typeface="Arial"/>
                <a:sym typeface="Arial"/>
              </a:rPr>
              <a:t>challenges</a:t>
            </a:r>
            <a:endParaRPr sz="1100"/>
          </a:p>
        </p:txBody>
      </p:sp>
      <p:sp>
        <p:nvSpPr>
          <p:cNvPr id="294" name="Google Shape;294;g2c2d050296e_1_338"/>
          <p:cNvSpPr txBox="1"/>
          <p:nvPr/>
        </p:nvSpPr>
        <p:spPr>
          <a:xfrm>
            <a:off x="203866" y="461055"/>
            <a:ext cx="28725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chemeClr val="accent3"/>
                </a:solidFill>
                <a:latin typeface="Arial"/>
                <a:ea typeface="Arial"/>
                <a:cs typeface="Arial"/>
                <a:sym typeface="Arial"/>
              </a:rPr>
              <a:t>creativity</a:t>
            </a:r>
            <a:endParaRPr sz="1100"/>
          </a:p>
        </p:txBody>
      </p:sp>
      <p:sp>
        <p:nvSpPr>
          <p:cNvPr id="295" name="Google Shape;295;g2c2d050296e_1_338"/>
          <p:cNvSpPr txBox="1"/>
          <p:nvPr/>
        </p:nvSpPr>
        <p:spPr>
          <a:xfrm>
            <a:off x="203865" y="815193"/>
            <a:ext cx="28725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00B050"/>
                </a:solidFill>
                <a:latin typeface="Arial"/>
                <a:ea typeface="Arial"/>
                <a:cs typeface="Arial"/>
                <a:sym typeface="Arial"/>
              </a:rPr>
              <a:t>ideas</a:t>
            </a:r>
            <a:endParaRPr sz="1100"/>
          </a:p>
        </p:txBody>
      </p:sp>
      <p:sp>
        <p:nvSpPr>
          <p:cNvPr id="296" name="Google Shape;296;g2c2d050296e_1_338"/>
          <p:cNvSpPr txBox="1"/>
          <p:nvPr/>
        </p:nvSpPr>
        <p:spPr>
          <a:xfrm>
            <a:off x="5255320" y="793511"/>
            <a:ext cx="16989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0070C0"/>
                </a:solidFill>
                <a:latin typeface="Arial"/>
                <a:ea typeface="Arial"/>
                <a:cs typeface="Arial"/>
                <a:sym typeface="Arial"/>
              </a:rPr>
              <a:t>get out there</a:t>
            </a:r>
            <a:endParaRPr sz="1100"/>
          </a:p>
        </p:txBody>
      </p:sp>
      <p:sp>
        <p:nvSpPr>
          <p:cNvPr id="297" name="Google Shape;297;g2c2d050296e_1_338"/>
          <p:cNvSpPr txBox="1"/>
          <p:nvPr/>
        </p:nvSpPr>
        <p:spPr>
          <a:xfrm>
            <a:off x="216796" y="1686986"/>
            <a:ext cx="12771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FFC000"/>
                </a:solidFill>
                <a:latin typeface="Arial"/>
                <a:ea typeface="Arial"/>
                <a:cs typeface="Arial"/>
                <a:sym typeface="Arial"/>
              </a:rPr>
              <a:t>empathy</a:t>
            </a:r>
            <a:endParaRPr sz="1100"/>
          </a:p>
        </p:txBody>
      </p:sp>
      <p:sp>
        <p:nvSpPr>
          <p:cNvPr id="298" name="Google Shape;298;g2c2d050296e_1_338"/>
          <p:cNvSpPr txBox="1"/>
          <p:nvPr/>
        </p:nvSpPr>
        <p:spPr>
          <a:xfrm rot="-5400000">
            <a:off x="5176213" y="2363670"/>
            <a:ext cx="16104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0000"/>
                </a:solidFill>
                <a:highlight>
                  <a:srgbClr val="FFFF00"/>
                </a:highlight>
                <a:latin typeface="Arial"/>
                <a:ea typeface="Arial"/>
                <a:cs typeface="Arial"/>
                <a:sym typeface="Arial"/>
              </a:rPr>
              <a:t>Trust / Team</a:t>
            </a:r>
            <a:r>
              <a:rPr lang="en" sz="2100">
                <a:solidFill>
                  <a:srgbClr val="7F7F7F"/>
                </a:solidFill>
                <a:highlight>
                  <a:srgbClr val="FFFF00"/>
                </a:highlight>
                <a:latin typeface="Arial"/>
                <a:ea typeface="Arial"/>
                <a:cs typeface="Arial"/>
                <a:sym typeface="Arial"/>
              </a:rPr>
              <a:t> </a:t>
            </a:r>
            <a:endParaRPr sz="1100"/>
          </a:p>
        </p:txBody>
      </p:sp>
      <p:sp>
        <p:nvSpPr>
          <p:cNvPr id="299" name="Google Shape;299;g2c2d050296e_1_338"/>
          <p:cNvSpPr txBox="1"/>
          <p:nvPr/>
        </p:nvSpPr>
        <p:spPr>
          <a:xfrm rot="-5400000">
            <a:off x="5481353" y="2264505"/>
            <a:ext cx="17841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7F7F7F"/>
                </a:solidFill>
                <a:latin typeface="Arial"/>
                <a:ea typeface="Arial"/>
                <a:cs typeface="Arial"/>
                <a:sym typeface="Arial"/>
              </a:rPr>
              <a:t>commitment </a:t>
            </a:r>
            <a:endParaRPr sz="1100"/>
          </a:p>
        </p:txBody>
      </p:sp>
      <p:sp>
        <p:nvSpPr>
          <p:cNvPr id="300" name="Google Shape;300;g2c2d050296e_1_338"/>
          <p:cNvSpPr txBox="1"/>
          <p:nvPr/>
        </p:nvSpPr>
        <p:spPr>
          <a:xfrm rot="-5400000">
            <a:off x="6193511" y="1756705"/>
            <a:ext cx="27678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0000"/>
                </a:solidFill>
                <a:highlight>
                  <a:srgbClr val="FFFF00"/>
                </a:highlight>
                <a:latin typeface="Arial"/>
                <a:ea typeface="Arial"/>
                <a:cs typeface="Arial"/>
                <a:sym typeface="Arial"/>
              </a:rPr>
              <a:t>constructive  criticism </a:t>
            </a:r>
            <a:endParaRPr sz="1100"/>
          </a:p>
        </p:txBody>
      </p:sp>
      <p:pic>
        <p:nvPicPr>
          <p:cNvPr id="301" name="Google Shape;301;g2c2d050296e_1_338"/>
          <p:cNvPicPr preferRelativeResize="0"/>
          <p:nvPr/>
        </p:nvPicPr>
        <p:blipFill rotWithShape="1">
          <a:blip r:embed="rId3">
            <a:alphaModFix/>
          </a:blip>
          <a:srcRect b="0" l="18746" r="17183" t="0"/>
          <a:stretch/>
        </p:blipFill>
        <p:spPr>
          <a:xfrm>
            <a:off x="7876091" y="3689271"/>
            <a:ext cx="1195122" cy="1401927"/>
          </a:xfrm>
          <a:prstGeom prst="rect">
            <a:avLst/>
          </a:prstGeom>
          <a:noFill/>
          <a:ln>
            <a:noFill/>
          </a:ln>
        </p:spPr>
      </p:pic>
      <p:sp>
        <p:nvSpPr>
          <p:cNvPr id="302" name="Google Shape;302;g2c2d050296e_1_338"/>
          <p:cNvSpPr txBox="1"/>
          <p:nvPr/>
        </p:nvSpPr>
        <p:spPr>
          <a:xfrm rot="-5400000">
            <a:off x="5963199" y="2343818"/>
            <a:ext cx="16155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0000"/>
                </a:solidFill>
                <a:latin typeface="Arial"/>
                <a:ea typeface="Arial"/>
                <a:cs typeface="Arial"/>
                <a:sym typeface="Arial"/>
              </a:rPr>
              <a:t>community</a:t>
            </a:r>
            <a:r>
              <a:rPr lang="en" sz="2100">
                <a:solidFill>
                  <a:srgbClr val="7F7F7F"/>
                </a:solidFill>
                <a:latin typeface="Arial"/>
                <a:ea typeface="Arial"/>
                <a:cs typeface="Arial"/>
                <a:sym typeface="Arial"/>
              </a:rPr>
              <a:t> </a:t>
            </a:r>
            <a:endParaRPr sz="1100"/>
          </a:p>
        </p:txBody>
      </p:sp>
      <p:sp>
        <p:nvSpPr>
          <p:cNvPr id="303" name="Google Shape;303;g2c2d050296e_1_338"/>
          <p:cNvSpPr txBox="1"/>
          <p:nvPr/>
        </p:nvSpPr>
        <p:spPr>
          <a:xfrm>
            <a:off x="3887690" y="2982741"/>
            <a:ext cx="8121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FF0000"/>
                </a:solidFill>
                <a:latin typeface="Arial"/>
                <a:ea typeface="Arial"/>
                <a:cs typeface="Arial"/>
                <a:sym typeface="Arial"/>
              </a:rPr>
              <a:t>patience</a:t>
            </a:r>
            <a:endParaRPr sz="1100"/>
          </a:p>
        </p:txBody>
      </p:sp>
      <p:sp>
        <p:nvSpPr>
          <p:cNvPr id="304" name="Google Shape;304;g2c2d050296e_1_338"/>
          <p:cNvSpPr txBox="1"/>
          <p:nvPr/>
        </p:nvSpPr>
        <p:spPr>
          <a:xfrm>
            <a:off x="4744757" y="3003450"/>
            <a:ext cx="8898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accent6"/>
                </a:solidFill>
                <a:latin typeface="Arial"/>
                <a:ea typeface="Arial"/>
                <a:cs typeface="Arial"/>
                <a:sym typeface="Arial"/>
              </a:rPr>
              <a:t>iterations</a:t>
            </a:r>
            <a:endParaRPr sz="1100"/>
          </a:p>
        </p:txBody>
      </p:sp>
      <p:sp>
        <p:nvSpPr>
          <p:cNvPr id="305" name="Google Shape;305;g2c2d050296e_1_338"/>
          <p:cNvSpPr txBox="1"/>
          <p:nvPr/>
        </p:nvSpPr>
        <p:spPr>
          <a:xfrm rot="-5400000">
            <a:off x="6111557" y="2103217"/>
            <a:ext cx="20967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7F7F7F"/>
                </a:solidFill>
                <a:latin typeface="Arial"/>
                <a:ea typeface="Arial"/>
                <a:cs typeface="Arial"/>
                <a:sym typeface="Arial"/>
              </a:rPr>
              <a:t>communication </a:t>
            </a:r>
            <a:endParaRPr sz="1100"/>
          </a:p>
        </p:txBody>
      </p:sp>
      <p:sp>
        <p:nvSpPr>
          <p:cNvPr id="306" name="Google Shape;306;g2c2d050296e_1_338"/>
          <p:cNvSpPr txBox="1"/>
          <p:nvPr/>
        </p:nvSpPr>
        <p:spPr>
          <a:xfrm rot="-5400000">
            <a:off x="7018251" y="2075476"/>
            <a:ext cx="19959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C000"/>
                </a:solidFill>
                <a:latin typeface="Arial"/>
                <a:ea typeface="Arial"/>
                <a:cs typeface="Arial"/>
                <a:sym typeface="Arial"/>
              </a:rPr>
              <a:t>test &amp; learn </a:t>
            </a:r>
            <a:endParaRPr sz="1100"/>
          </a:p>
        </p:txBody>
      </p:sp>
      <p:sp>
        <p:nvSpPr>
          <p:cNvPr id="307" name="Google Shape;307;g2c2d050296e_1_338"/>
          <p:cNvSpPr txBox="1"/>
          <p:nvPr/>
        </p:nvSpPr>
        <p:spPr>
          <a:xfrm rot="-5400000">
            <a:off x="824133" y="2226562"/>
            <a:ext cx="17499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C000"/>
                </a:solidFill>
                <a:latin typeface="Arial"/>
                <a:ea typeface="Arial"/>
                <a:cs typeface="Arial"/>
                <a:sym typeface="Arial"/>
              </a:rPr>
              <a:t>relationships</a:t>
            </a:r>
            <a:r>
              <a:rPr lang="en" sz="2100">
                <a:solidFill>
                  <a:srgbClr val="7F7F7F"/>
                </a:solidFill>
                <a:latin typeface="Arial"/>
                <a:ea typeface="Arial"/>
                <a:cs typeface="Arial"/>
                <a:sym typeface="Arial"/>
              </a:rPr>
              <a:t> </a:t>
            </a:r>
            <a:endParaRPr sz="1100"/>
          </a:p>
        </p:txBody>
      </p:sp>
      <p:sp>
        <p:nvSpPr>
          <p:cNvPr id="308" name="Google Shape;308;g2c2d050296e_1_338"/>
          <p:cNvSpPr txBox="1"/>
          <p:nvPr/>
        </p:nvSpPr>
        <p:spPr>
          <a:xfrm>
            <a:off x="177930" y="2058195"/>
            <a:ext cx="12771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00B0F0"/>
                </a:solidFill>
                <a:latin typeface="Arial"/>
                <a:ea typeface="Arial"/>
                <a:cs typeface="Arial"/>
                <a:sym typeface="Arial"/>
              </a:rPr>
              <a:t>curiosity</a:t>
            </a:r>
            <a:endParaRPr sz="1100"/>
          </a:p>
        </p:txBody>
      </p:sp>
      <p:sp>
        <p:nvSpPr>
          <p:cNvPr id="309" name="Google Shape;309;g2c2d050296e_1_338"/>
          <p:cNvSpPr txBox="1"/>
          <p:nvPr/>
        </p:nvSpPr>
        <p:spPr>
          <a:xfrm>
            <a:off x="383808" y="2429654"/>
            <a:ext cx="9654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00B050"/>
                </a:solidFill>
                <a:latin typeface="Arial"/>
                <a:ea typeface="Arial"/>
                <a:cs typeface="Arial"/>
                <a:sym typeface="Arial"/>
              </a:rPr>
              <a:t>people</a:t>
            </a:r>
            <a:endParaRPr sz="1100"/>
          </a:p>
        </p:txBody>
      </p:sp>
      <p:sp>
        <p:nvSpPr>
          <p:cNvPr id="310" name="Google Shape;310;g2c2d050296e_1_338"/>
          <p:cNvSpPr txBox="1"/>
          <p:nvPr/>
        </p:nvSpPr>
        <p:spPr>
          <a:xfrm>
            <a:off x="44848" y="3240471"/>
            <a:ext cx="1905300" cy="715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100">
                <a:solidFill>
                  <a:schemeClr val="dk2"/>
                </a:solidFill>
                <a:latin typeface="Arial"/>
                <a:ea typeface="Arial"/>
                <a:cs typeface="Arial"/>
                <a:sym typeface="Arial"/>
              </a:rPr>
              <a:t>TOO many problems</a:t>
            </a:r>
            <a:endParaRPr sz="1100"/>
          </a:p>
        </p:txBody>
      </p:sp>
      <p:sp>
        <p:nvSpPr>
          <p:cNvPr id="311" name="Google Shape;311;g2c2d050296e_1_338"/>
          <p:cNvSpPr txBox="1"/>
          <p:nvPr/>
        </p:nvSpPr>
        <p:spPr>
          <a:xfrm>
            <a:off x="7955206" y="519327"/>
            <a:ext cx="8121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0070C0"/>
                </a:solidFill>
                <a:latin typeface="Arial"/>
                <a:ea typeface="Arial"/>
                <a:cs typeface="Arial"/>
                <a:sym typeface="Arial"/>
              </a:rPr>
              <a:t>early</a:t>
            </a:r>
            <a:endParaRPr sz="1100"/>
          </a:p>
        </p:txBody>
      </p:sp>
      <p:sp>
        <p:nvSpPr>
          <p:cNvPr id="312" name="Google Shape;312;g2c2d050296e_1_338"/>
          <p:cNvSpPr txBox="1"/>
          <p:nvPr/>
        </p:nvSpPr>
        <p:spPr>
          <a:xfrm>
            <a:off x="473396" y="64538"/>
            <a:ext cx="80577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800">
                <a:solidFill>
                  <a:schemeClr val="dk2"/>
                </a:solidFill>
                <a:latin typeface="Arial"/>
                <a:ea typeface="Arial"/>
                <a:cs typeface="Arial"/>
                <a:sym typeface="Arial"/>
              </a:rPr>
              <a:t>Removing artificial labels &amp; INSTEAD collectively EMBRACING…</a:t>
            </a:r>
            <a:endParaRPr sz="1100">
              <a:solidFill>
                <a:schemeClr val="dk2"/>
              </a:solidFill>
            </a:endParaRPr>
          </a:p>
        </p:txBody>
      </p:sp>
      <p:sp>
        <p:nvSpPr>
          <p:cNvPr id="313" name="Google Shape;313;g2c2d050296e_1_338"/>
          <p:cNvSpPr txBox="1"/>
          <p:nvPr/>
        </p:nvSpPr>
        <p:spPr>
          <a:xfrm>
            <a:off x="7949967" y="746099"/>
            <a:ext cx="975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FF0000"/>
                </a:solidFill>
                <a:latin typeface="Arial"/>
                <a:ea typeface="Arial"/>
                <a:cs typeface="Arial"/>
                <a:sym typeface="Arial"/>
              </a:rPr>
              <a:t>vulnerable</a:t>
            </a:r>
            <a:endParaRPr sz="1100"/>
          </a:p>
        </p:txBody>
      </p:sp>
      <p:sp>
        <p:nvSpPr>
          <p:cNvPr id="314" name="Google Shape;314;g2c2d050296e_1_338"/>
          <p:cNvSpPr txBox="1"/>
          <p:nvPr/>
        </p:nvSpPr>
        <p:spPr>
          <a:xfrm>
            <a:off x="7955206" y="968030"/>
            <a:ext cx="975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nervous</a:t>
            </a:r>
            <a:endParaRPr sz="1100"/>
          </a:p>
        </p:txBody>
      </p:sp>
      <p:sp>
        <p:nvSpPr>
          <p:cNvPr id="315" name="Google Shape;315;g2c2d050296e_1_338"/>
          <p:cNvSpPr txBox="1"/>
          <p:nvPr/>
        </p:nvSpPr>
        <p:spPr>
          <a:xfrm>
            <a:off x="6199156" y="4611526"/>
            <a:ext cx="1580100" cy="484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700" u="sng">
                <a:solidFill>
                  <a:srgbClr val="FFC000"/>
                </a:solidFill>
                <a:latin typeface="Arial"/>
                <a:ea typeface="Arial"/>
                <a:cs typeface="Arial"/>
                <a:sym typeface="Arial"/>
              </a:rPr>
              <a:t>together</a:t>
            </a:r>
            <a:endParaRPr sz="1100"/>
          </a:p>
        </p:txBody>
      </p:sp>
      <p:sp>
        <p:nvSpPr>
          <p:cNvPr id="316" name="Google Shape;316;g2c2d050296e_1_338"/>
          <p:cNvSpPr txBox="1"/>
          <p:nvPr/>
        </p:nvSpPr>
        <p:spPr>
          <a:xfrm rot="-5400000">
            <a:off x="666721" y="804805"/>
            <a:ext cx="1015200" cy="577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3300">
                <a:solidFill>
                  <a:srgbClr val="A31C1F"/>
                </a:solidFill>
                <a:latin typeface="Arial"/>
                <a:ea typeface="Arial"/>
                <a:cs typeface="Arial"/>
                <a:sym typeface="Arial"/>
              </a:rPr>
              <a:t>lead</a:t>
            </a:r>
            <a:endParaRPr sz="1100"/>
          </a:p>
        </p:txBody>
      </p:sp>
      <p:sp>
        <p:nvSpPr>
          <p:cNvPr id="317" name="Google Shape;317;g2c2d050296e_1_338"/>
          <p:cNvSpPr txBox="1"/>
          <p:nvPr/>
        </p:nvSpPr>
        <p:spPr>
          <a:xfrm rot="-5400000">
            <a:off x="1299079" y="2332658"/>
            <a:ext cx="1592100" cy="392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100">
                <a:solidFill>
                  <a:srgbClr val="FF0000"/>
                </a:solidFill>
                <a:latin typeface="Arial"/>
                <a:ea typeface="Arial"/>
                <a:cs typeface="Arial"/>
                <a:sym typeface="Arial"/>
              </a:rPr>
              <a:t>experience</a:t>
            </a:r>
            <a:endParaRPr sz="1100"/>
          </a:p>
        </p:txBody>
      </p:sp>
      <p:sp>
        <p:nvSpPr>
          <p:cNvPr id="318" name="Google Shape;318;g2c2d050296e_1_338"/>
          <p:cNvSpPr txBox="1"/>
          <p:nvPr/>
        </p:nvSpPr>
        <p:spPr>
          <a:xfrm>
            <a:off x="337662" y="2828229"/>
            <a:ext cx="1130100" cy="3924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7F7F7F"/>
                </a:solidFill>
                <a:latin typeface="Arial"/>
                <a:ea typeface="Arial"/>
                <a:cs typeface="Arial"/>
                <a:sym typeface="Arial"/>
              </a:rPr>
              <a:t>cultures </a:t>
            </a:r>
            <a:endParaRPr sz="1100"/>
          </a:p>
        </p:txBody>
      </p:sp>
      <p:sp>
        <p:nvSpPr>
          <p:cNvPr id="319" name="Google Shape;319;g2c2d050296e_1_338"/>
          <p:cNvSpPr txBox="1"/>
          <p:nvPr/>
        </p:nvSpPr>
        <p:spPr>
          <a:xfrm rot="-5913036">
            <a:off x="2160415" y="2762077"/>
            <a:ext cx="728396" cy="392583"/>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00B050"/>
                </a:solidFill>
                <a:latin typeface="Arial"/>
                <a:ea typeface="Arial"/>
                <a:cs typeface="Arial"/>
                <a:sym typeface="Arial"/>
              </a:rPr>
              <a:t>skills</a:t>
            </a:r>
            <a:endParaRPr sz="1100"/>
          </a:p>
        </p:txBody>
      </p:sp>
      <p:sp>
        <p:nvSpPr>
          <p:cNvPr id="320" name="Google Shape;320;g2c2d050296e_1_338"/>
          <p:cNvSpPr txBox="1"/>
          <p:nvPr/>
        </p:nvSpPr>
        <p:spPr>
          <a:xfrm rot="-5914070">
            <a:off x="2059205" y="1990904"/>
            <a:ext cx="1238421" cy="392583"/>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100">
                <a:solidFill>
                  <a:srgbClr val="0070C0"/>
                </a:solidFill>
                <a:latin typeface="Arial"/>
                <a:ea typeface="Arial"/>
                <a:cs typeface="Arial"/>
                <a:sym typeface="Arial"/>
              </a:rPr>
              <a:t>influence</a:t>
            </a:r>
            <a:endParaRPr sz="1100"/>
          </a:p>
        </p:txBody>
      </p:sp>
      <p:sp>
        <p:nvSpPr>
          <p:cNvPr id="321" name="Google Shape;321;g2c2d050296e_1_338"/>
          <p:cNvSpPr txBox="1"/>
          <p:nvPr/>
        </p:nvSpPr>
        <p:spPr>
          <a:xfrm>
            <a:off x="2939725" y="1630825"/>
            <a:ext cx="8898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00B050"/>
                </a:solidFill>
                <a:latin typeface="Arial"/>
                <a:ea typeface="Arial"/>
                <a:cs typeface="Arial"/>
                <a:sym typeface="Arial"/>
              </a:rPr>
              <a:t>VALUES</a:t>
            </a:r>
            <a:endParaRPr sz="1100"/>
          </a:p>
        </p:txBody>
      </p:sp>
      <p:sp>
        <p:nvSpPr>
          <p:cNvPr id="322" name="Google Shape;322;g2c2d050296e_1_338"/>
          <p:cNvSpPr txBox="1"/>
          <p:nvPr/>
        </p:nvSpPr>
        <p:spPr>
          <a:xfrm>
            <a:off x="3802451" y="1630825"/>
            <a:ext cx="975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FF0000"/>
                </a:solidFill>
                <a:latin typeface="Arial"/>
                <a:ea typeface="Arial"/>
                <a:cs typeface="Arial"/>
                <a:sym typeface="Arial"/>
              </a:rPr>
              <a:t>Missions</a:t>
            </a:r>
            <a:endParaRPr sz="1100"/>
          </a:p>
        </p:txBody>
      </p:sp>
      <p:sp>
        <p:nvSpPr>
          <p:cNvPr id="323" name="Google Shape;323;g2c2d050296e_1_338"/>
          <p:cNvSpPr txBox="1"/>
          <p:nvPr/>
        </p:nvSpPr>
        <p:spPr>
          <a:xfrm>
            <a:off x="4706521" y="1620326"/>
            <a:ext cx="6558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accent6"/>
                </a:solidFill>
                <a:latin typeface="Arial"/>
                <a:ea typeface="Arial"/>
                <a:cs typeface="Arial"/>
                <a:sym typeface="Arial"/>
              </a:rPr>
              <a:t>Goals</a:t>
            </a:r>
            <a:endParaRPr sz="1100"/>
          </a:p>
        </p:txBody>
      </p:sp>
      <p:sp>
        <p:nvSpPr>
          <p:cNvPr id="324" name="Google Shape;324;g2c2d050296e_1_338"/>
          <p:cNvSpPr txBox="1"/>
          <p:nvPr/>
        </p:nvSpPr>
        <p:spPr>
          <a:xfrm rot="-5913888">
            <a:off x="1786653" y="3961128"/>
            <a:ext cx="1073674" cy="300048"/>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1500">
                <a:solidFill>
                  <a:srgbClr val="0070C0"/>
                </a:solidFill>
                <a:latin typeface="Arial"/>
                <a:ea typeface="Arial"/>
                <a:cs typeface="Arial"/>
                <a:sym typeface="Arial"/>
              </a:rPr>
              <a:t>Inclusivity</a:t>
            </a:r>
            <a:endParaRPr sz="1100"/>
          </a:p>
        </p:txBody>
      </p:sp>
      <p:sp>
        <p:nvSpPr>
          <p:cNvPr id="325" name="Google Shape;325;g2c2d050296e_1_338"/>
          <p:cNvSpPr txBox="1"/>
          <p:nvPr/>
        </p:nvSpPr>
        <p:spPr>
          <a:xfrm flipH="1" rot="4885836">
            <a:off x="1550968" y="3950521"/>
            <a:ext cx="924117" cy="300048"/>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1500">
                <a:solidFill>
                  <a:srgbClr val="00B050"/>
                </a:solidFill>
                <a:latin typeface="Arial"/>
                <a:ea typeface="Arial"/>
                <a:cs typeface="Arial"/>
                <a:sym typeface="Arial"/>
              </a:rPr>
              <a:t>Diversity</a:t>
            </a:r>
            <a:endParaRPr sz="11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2c2d050296e_1_242"/>
          <p:cNvSpPr txBox="1"/>
          <p:nvPr/>
        </p:nvSpPr>
        <p:spPr>
          <a:xfrm>
            <a:off x="336171" y="708196"/>
            <a:ext cx="3167700" cy="531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3000">
                <a:solidFill>
                  <a:srgbClr val="FEC999"/>
                </a:solidFill>
                <a:latin typeface="Arial"/>
                <a:ea typeface="Arial"/>
                <a:cs typeface="Arial"/>
                <a:sym typeface="Arial"/>
              </a:rPr>
              <a:t>Design Thinking</a:t>
            </a:r>
            <a:endParaRPr sz="1100"/>
          </a:p>
        </p:txBody>
      </p:sp>
      <p:sp>
        <p:nvSpPr>
          <p:cNvPr id="331" name="Google Shape;331;g2c2d050296e_1_242"/>
          <p:cNvSpPr txBox="1"/>
          <p:nvPr/>
        </p:nvSpPr>
        <p:spPr>
          <a:xfrm>
            <a:off x="342656" y="1225335"/>
            <a:ext cx="73218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The Process</a:t>
            </a:r>
            <a:endParaRPr sz="1100"/>
          </a:p>
          <a:p>
            <a:pPr indent="0" lvl="0" marL="0" marR="0" rtl="0" algn="l">
              <a:spcBef>
                <a:spcPts val="0"/>
              </a:spcBef>
              <a:spcAft>
                <a:spcPts val="0"/>
              </a:spcAft>
              <a:buNone/>
            </a:pPr>
            <a:r>
              <a:t/>
            </a:r>
            <a:endParaRPr sz="1400">
              <a:solidFill>
                <a:schemeClr val="lt1"/>
              </a:solidFill>
              <a:latin typeface="Arial"/>
              <a:ea typeface="Arial"/>
              <a:cs typeface="Arial"/>
              <a:sym typeface="Arial"/>
            </a:endParaRPr>
          </a:p>
        </p:txBody>
      </p:sp>
      <p:sp>
        <p:nvSpPr>
          <p:cNvPr id="332" name="Google Shape;332;g2c2d050296e_1_242"/>
          <p:cNvSpPr/>
          <p:nvPr/>
        </p:nvSpPr>
        <p:spPr>
          <a:xfrm>
            <a:off x="336177" y="1855696"/>
            <a:ext cx="1561200" cy="20877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3" name="Google Shape;333;g2c2d050296e_1_242"/>
          <p:cNvSpPr/>
          <p:nvPr/>
        </p:nvSpPr>
        <p:spPr>
          <a:xfrm>
            <a:off x="2063757" y="1855696"/>
            <a:ext cx="1561200" cy="20877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4" name="Google Shape;334;g2c2d050296e_1_242"/>
          <p:cNvSpPr/>
          <p:nvPr/>
        </p:nvSpPr>
        <p:spPr>
          <a:xfrm>
            <a:off x="3791337" y="1855696"/>
            <a:ext cx="1561200" cy="20877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5" name="Google Shape;335;g2c2d050296e_1_242"/>
          <p:cNvSpPr/>
          <p:nvPr/>
        </p:nvSpPr>
        <p:spPr>
          <a:xfrm>
            <a:off x="5518917" y="1855696"/>
            <a:ext cx="1561200" cy="20877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6" name="Google Shape;336;g2c2d050296e_1_242"/>
          <p:cNvSpPr/>
          <p:nvPr/>
        </p:nvSpPr>
        <p:spPr>
          <a:xfrm>
            <a:off x="7246497" y="1855696"/>
            <a:ext cx="1561200" cy="20877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7" name="Google Shape;337;g2c2d050296e_1_242"/>
          <p:cNvSpPr/>
          <p:nvPr/>
        </p:nvSpPr>
        <p:spPr>
          <a:xfrm>
            <a:off x="336176" y="4073683"/>
            <a:ext cx="1561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Empathy</a:t>
            </a:r>
            <a:endParaRPr sz="1400">
              <a:solidFill>
                <a:schemeClr val="lt1"/>
              </a:solidFill>
              <a:latin typeface="Arial"/>
              <a:ea typeface="Arial"/>
              <a:cs typeface="Arial"/>
              <a:sym typeface="Arial"/>
            </a:endParaRPr>
          </a:p>
        </p:txBody>
      </p:sp>
      <p:sp>
        <p:nvSpPr>
          <p:cNvPr id="338" name="Google Shape;338;g2c2d050296e_1_242"/>
          <p:cNvSpPr/>
          <p:nvPr/>
        </p:nvSpPr>
        <p:spPr>
          <a:xfrm>
            <a:off x="2041143" y="4073683"/>
            <a:ext cx="1561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Define</a:t>
            </a:r>
            <a:endParaRPr sz="1400">
              <a:solidFill>
                <a:schemeClr val="lt1"/>
              </a:solidFill>
              <a:latin typeface="Arial"/>
              <a:ea typeface="Arial"/>
              <a:cs typeface="Arial"/>
              <a:sym typeface="Arial"/>
            </a:endParaRPr>
          </a:p>
        </p:txBody>
      </p:sp>
      <p:sp>
        <p:nvSpPr>
          <p:cNvPr id="339" name="Google Shape;339;g2c2d050296e_1_242"/>
          <p:cNvSpPr/>
          <p:nvPr/>
        </p:nvSpPr>
        <p:spPr>
          <a:xfrm>
            <a:off x="3791336" y="4073683"/>
            <a:ext cx="1561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Brainstorming</a:t>
            </a:r>
            <a:endParaRPr sz="1400">
              <a:solidFill>
                <a:schemeClr val="lt1"/>
              </a:solidFill>
              <a:latin typeface="Arial"/>
              <a:ea typeface="Arial"/>
              <a:cs typeface="Arial"/>
              <a:sym typeface="Arial"/>
            </a:endParaRPr>
          </a:p>
        </p:txBody>
      </p:sp>
      <p:sp>
        <p:nvSpPr>
          <p:cNvPr id="340" name="Google Shape;340;g2c2d050296e_1_242"/>
          <p:cNvSpPr/>
          <p:nvPr/>
        </p:nvSpPr>
        <p:spPr>
          <a:xfrm>
            <a:off x="5496303" y="4073683"/>
            <a:ext cx="1561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Build a Prototype</a:t>
            </a:r>
            <a:endParaRPr sz="1400">
              <a:solidFill>
                <a:schemeClr val="lt1"/>
              </a:solidFill>
              <a:latin typeface="Arial"/>
              <a:ea typeface="Arial"/>
              <a:cs typeface="Arial"/>
              <a:sym typeface="Arial"/>
            </a:endParaRPr>
          </a:p>
        </p:txBody>
      </p:sp>
      <p:sp>
        <p:nvSpPr>
          <p:cNvPr id="341" name="Google Shape;341;g2c2d050296e_1_242"/>
          <p:cNvSpPr/>
          <p:nvPr/>
        </p:nvSpPr>
        <p:spPr>
          <a:xfrm>
            <a:off x="7246496" y="4073683"/>
            <a:ext cx="1561200" cy="484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Testing and Iteration</a:t>
            </a:r>
            <a:endParaRPr sz="1400">
              <a:solidFill>
                <a:schemeClr val="lt1"/>
              </a:solidFill>
              <a:latin typeface="Arial"/>
              <a:ea typeface="Arial"/>
              <a:cs typeface="Arial"/>
              <a:sym typeface="Arial"/>
            </a:endParaRPr>
          </a:p>
        </p:txBody>
      </p:sp>
      <p:grpSp>
        <p:nvGrpSpPr>
          <p:cNvPr id="342" name="Google Shape;342;g2c2d050296e_1_242"/>
          <p:cNvGrpSpPr/>
          <p:nvPr/>
        </p:nvGrpSpPr>
        <p:grpSpPr>
          <a:xfrm>
            <a:off x="457201" y="2829974"/>
            <a:ext cx="711994" cy="831533"/>
            <a:chOff x="555" y="2258"/>
            <a:chExt cx="598" cy="698"/>
          </a:xfrm>
        </p:grpSpPr>
        <p:sp>
          <p:nvSpPr>
            <p:cNvPr id="343" name="Google Shape;343;g2c2d050296e_1_242"/>
            <p:cNvSpPr/>
            <p:nvPr/>
          </p:nvSpPr>
          <p:spPr>
            <a:xfrm>
              <a:off x="811" y="2258"/>
              <a:ext cx="86" cy="65"/>
            </a:xfrm>
            <a:custGeom>
              <a:rect b="b" l="l" r="r" t="t"/>
              <a:pathLst>
                <a:path extrusionOk="0" h="327" w="428">
                  <a:moveTo>
                    <a:pt x="214" y="0"/>
                  </a:moveTo>
                  <a:lnTo>
                    <a:pt x="242" y="2"/>
                  </a:lnTo>
                  <a:lnTo>
                    <a:pt x="270" y="8"/>
                  </a:lnTo>
                  <a:lnTo>
                    <a:pt x="296" y="17"/>
                  </a:lnTo>
                  <a:lnTo>
                    <a:pt x="321" y="30"/>
                  </a:lnTo>
                  <a:lnTo>
                    <a:pt x="345" y="46"/>
                  </a:lnTo>
                  <a:lnTo>
                    <a:pt x="366" y="64"/>
                  </a:lnTo>
                  <a:lnTo>
                    <a:pt x="369" y="69"/>
                  </a:lnTo>
                  <a:lnTo>
                    <a:pt x="385" y="89"/>
                  </a:lnTo>
                  <a:lnTo>
                    <a:pt x="400" y="111"/>
                  </a:lnTo>
                  <a:lnTo>
                    <a:pt x="412" y="135"/>
                  </a:lnTo>
                  <a:lnTo>
                    <a:pt x="421" y="162"/>
                  </a:lnTo>
                  <a:lnTo>
                    <a:pt x="426" y="190"/>
                  </a:lnTo>
                  <a:lnTo>
                    <a:pt x="428" y="219"/>
                  </a:lnTo>
                  <a:lnTo>
                    <a:pt x="427" y="219"/>
                  </a:lnTo>
                  <a:lnTo>
                    <a:pt x="427" y="273"/>
                  </a:lnTo>
                  <a:lnTo>
                    <a:pt x="425" y="290"/>
                  </a:lnTo>
                  <a:lnTo>
                    <a:pt x="417" y="305"/>
                  </a:lnTo>
                  <a:lnTo>
                    <a:pt x="405" y="317"/>
                  </a:lnTo>
                  <a:lnTo>
                    <a:pt x="391" y="325"/>
                  </a:lnTo>
                  <a:lnTo>
                    <a:pt x="374" y="327"/>
                  </a:lnTo>
                  <a:lnTo>
                    <a:pt x="358" y="325"/>
                  </a:lnTo>
                  <a:lnTo>
                    <a:pt x="342" y="317"/>
                  </a:lnTo>
                  <a:lnTo>
                    <a:pt x="331" y="305"/>
                  </a:lnTo>
                  <a:lnTo>
                    <a:pt x="324" y="290"/>
                  </a:lnTo>
                  <a:lnTo>
                    <a:pt x="321" y="273"/>
                  </a:lnTo>
                  <a:lnTo>
                    <a:pt x="321" y="219"/>
                  </a:lnTo>
                  <a:lnTo>
                    <a:pt x="319" y="197"/>
                  </a:lnTo>
                  <a:lnTo>
                    <a:pt x="314" y="177"/>
                  </a:lnTo>
                  <a:lnTo>
                    <a:pt x="304" y="160"/>
                  </a:lnTo>
                  <a:lnTo>
                    <a:pt x="292" y="144"/>
                  </a:lnTo>
                  <a:lnTo>
                    <a:pt x="290" y="142"/>
                  </a:lnTo>
                  <a:lnTo>
                    <a:pt x="273" y="128"/>
                  </a:lnTo>
                  <a:lnTo>
                    <a:pt x="254" y="117"/>
                  </a:lnTo>
                  <a:lnTo>
                    <a:pt x="236" y="111"/>
                  </a:lnTo>
                  <a:lnTo>
                    <a:pt x="215" y="109"/>
                  </a:lnTo>
                  <a:lnTo>
                    <a:pt x="193" y="111"/>
                  </a:lnTo>
                  <a:lnTo>
                    <a:pt x="174" y="117"/>
                  </a:lnTo>
                  <a:lnTo>
                    <a:pt x="156" y="127"/>
                  </a:lnTo>
                  <a:lnTo>
                    <a:pt x="141" y="138"/>
                  </a:lnTo>
                  <a:lnTo>
                    <a:pt x="139" y="142"/>
                  </a:lnTo>
                  <a:lnTo>
                    <a:pt x="125" y="157"/>
                  </a:lnTo>
                  <a:lnTo>
                    <a:pt x="117" y="174"/>
                  </a:lnTo>
                  <a:lnTo>
                    <a:pt x="116" y="177"/>
                  </a:lnTo>
                  <a:lnTo>
                    <a:pt x="110" y="197"/>
                  </a:lnTo>
                  <a:lnTo>
                    <a:pt x="108" y="219"/>
                  </a:lnTo>
                  <a:lnTo>
                    <a:pt x="108" y="273"/>
                  </a:lnTo>
                  <a:lnTo>
                    <a:pt x="105" y="290"/>
                  </a:lnTo>
                  <a:lnTo>
                    <a:pt x="97" y="305"/>
                  </a:lnTo>
                  <a:lnTo>
                    <a:pt x="86" y="317"/>
                  </a:lnTo>
                  <a:lnTo>
                    <a:pt x="70" y="325"/>
                  </a:lnTo>
                  <a:lnTo>
                    <a:pt x="54" y="327"/>
                  </a:lnTo>
                  <a:lnTo>
                    <a:pt x="37" y="325"/>
                  </a:lnTo>
                  <a:lnTo>
                    <a:pt x="22" y="317"/>
                  </a:lnTo>
                  <a:lnTo>
                    <a:pt x="11" y="305"/>
                  </a:lnTo>
                  <a:lnTo>
                    <a:pt x="3" y="290"/>
                  </a:lnTo>
                  <a:lnTo>
                    <a:pt x="0" y="273"/>
                  </a:lnTo>
                  <a:lnTo>
                    <a:pt x="0" y="219"/>
                  </a:lnTo>
                  <a:lnTo>
                    <a:pt x="2" y="190"/>
                  </a:lnTo>
                  <a:lnTo>
                    <a:pt x="8" y="162"/>
                  </a:lnTo>
                  <a:lnTo>
                    <a:pt x="16" y="135"/>
                  </a:lnTo>
                  <a:lnTo>
                    <a:pt x="18" y="134"/>
                  </a:lnTo>
                  <a:lnTo>
                    <a:pt x="31" y="108"/>
                  </a:lnTo>
                  <a:lnTo>
                    <a:pt x="45" y="86"/>
                  </a:lnTo>
                  <a:lnTo>
                    <a:pt x="63" y="64"/>
                  </a:lnTo>
                  <a:lnTo>
                    <a:pt x="67" y="61"/>
                  </a:lnTo>
                  <a:lnTo>
                    <a:pt x="87" y="44"/>
                  </a:lnTo>
                  <a:lnTo>
                    <a:pt x="108" y="29"/>
                  </a:lnTo>
                  <a:lnTo>
                    <a:pt x="132" y="17"/>
                  </a:lnTo>
                  <a:lnTo>
                    <a:pt x="158" y="8"/>
                  </a:lnTo>
                  <a:lnTo>
                    <a:pt x="186" y="2"/>
                  </a:lnTo>
                  <a:lnTo>
                    <a:pt x="21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4" name="Google Shape;344;g2c2d050296e_1_242"/>
            <p:cNvSpPr/>
            <p:nvPr/>
          </p:nvSpPr>
          <p:spPr>
            <a:xfrm>
              <a:off x="911" y="2495"/>
              <a:ext cx="96" cy="98"/>
            </a:xfrm>
            <a:custGeom>
              <a:rect b="b" l="l" r="r" t="t"/>
              <a:pathLst>
                <a:path extrusionOk="0" h="490" w="480">
                  <a:moveTo>
                    <a:pt x="433" y="0"/>
                  </a:moveTo>
                  <a:lnTo>
                    <a:pt x="449" y="3"/>
                  </a:lnTo>
                  <a:lnTo>
                    <a:pt x="463" y="12"/>
                  </a:lnTo>
                  <a:lnTo>
                    <a:pt x="474" y="26"/>
                  </a:lnTo>
                  <a:lnTo>
                    <a:pt x="479" y="39"/>
                  </a:lnTo>
                  <a:lnTo>
                    <a:pt x="480" y="54"/>
                  </a:lnTo>
                  <a:lnTo>
                    <a:pt x="479" y="67"/>
                  </a:lnTo>
                  <a:lnTo>
                    <a:pt x="474" y="81"/>
                  </a:lnTo>
                  <a:lnTo>
                    <a:pt x="472" y="82"/>
                  </a:lnTo>
                  <a:lnTo>
                    <a:pt x="254" y="463"/>
                  </a:lnTo>
                  <a:lnTo>
                    <a:pt x="243" y="477"/>
                  </a:lnTo>
                  <a:lnTo>
                    <a:pt x="229" y="486"/>
                  </a:lnTo>
                  <a:lnTo>
                    <a:pt x="214" y="490"/>
                  </a:lnTo>
                  <a:lnTo>
                    <a:pt x="197" y="489"/>
                  </a:lnTo>
                  <a:lnTo>
                    <a:pt x="182" y="482"/>
                  </a:lnTo>
                  <a:lnTo>
                    <a:pt x="169" y="471"/>
                  </a:lnTo>
                  <a:lnTo>
                    <a:pt x="160" y="458"/>
                  </a:lnTo>
                  <a:lnTo>
                    <a:pt x="155" y="441"/>
                  </a:lnTo>
                  <a:lnTo>
                    <a:pt x="156" y="425"/>
                  </a:lnTo>
                  <a:lnTo>
                    <a:pt x="162" y="408"/>
                  </a:lnTo>
                  <a:lnTo>
                    <a:pt x="279" y="206"/>
                  </a:lnTo>
                  <a:lnTo>
                    <a:pt x="80" y="324"/>
                  </a:lnTo>
                  <a:lnTo>
                    <a:pt x="64" y="331"/>
                  </a:lnTo>
                  <a:lnTo>
                    <a:pt x="48" y="332"/>
                  </a:lnTo>
                  <a:lnTo>
                    <a:pt x="32" y="327"/>
                  </a:lnTo>
                  <a:lnTo>
                    <a:pt x="19" y="318"/>
                  </a:lnTo>
                  <a:lnTo>
                    <a:pt x="8" y="306"/>
                  </a:lnTo>
                  <a:lnTo>
                    <a:pt x="1" y="289"/>
                  </a:lnTo>
                  <a:lnTo>
                    <a:pt x="0" y="272"/>
                  </a:lnTo>
                  <a:lnTo>
                    <a:pt x="4" y="256"/>
                  </a:lnTo>
                  <a:lnTo>
                    <a:pt x="13" y="242"/>
                  </a:lnTo>
                  <a:lnTo>
                    <a:pt x="26" y="230"/>
                  </a:lnTo>
                  <a:lnTo>
                    <a:pt x="401" y="7"/>
                  </a:lnTo>
                  <a:lnTo>
                    <a:pt x="416" y="0"/>
                  </a:lnTo>
                  <a:lnTo>
                    <a:pt x="433"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5" name="Google Shape;345;g2c2d050296e_1_242"/>
            <p:cNvSpPr/>
            <p:nvPr/>
          </p:nvSpPr>
          <p:spPr>
            <a:xfrm>
              <a:off x="701" y="2710"/>
              <a:ext cx="96" cy="98"/>
            </a:xfrm>
            <a:custGeom>
              <a:rect b="b" l="l" r="r" t="t"/>
              <a:pathLst>
                <a:path extrusionOk="0" h="490" w="480">
                  <a:moveTo>
                    <a:pt x="267" y="0"/>
                  </a:moveTo>
                  <a:lnTo>
                    <a:pt x="283" y="1"/>
                  </a:lnTo>
                  <a:lnTo>
                    <a:pt x="298" y="8"/>
                  </a:lnTo>
                  <a:lnTo>
                    <a:pt x="312" y="18"/>
                  </a:lnTo>
                  <a:lnTo>
                    <a:pt x="320" y="33"/>
                  </a:lnTo>
                  <a:lnTo>
                    <a:pt x="325" y="48"/>
                  </a:lnTo>
                  <a:lnTo>
                    <a:pt x="324" y="65"/>
                  </a:lnTo>
                  <a:lnTo>
                    <a:pt x="317" y="82"/>
                  </a:lnTo>
                  <a:lnTo>
                    <a:pt x="202" y="284"/>
                  </a:lnTo>
                  <a:lnTo>
                    <a:pt x="400" y="165"/>
                  </a:lnTo>
                  <a:lnTo>
                    <a:pt x="415" y="160"/>
                  </a:lnTo>
                  <a:lnTo>
                    <a:pt x="432" y="158"/>
                  </a:lnTo>
                  <a:lnTo>
                    <a:pt x="448" y="163"/>
                  </a:lnTo>
                  <a:lnTo>
                    <a:pt x="461" y="172"/>
                  </a:lnTo>
                  <a:lnTo>
                    <a:pt x="472" y="184"/>
                  </a:lnTo>
                  <a:lnTo>
                    <a:pt x="479" y="201"/>
                  </a:lnTo>
                  <a:lnTo>
                    <a:pt x="480" y="218"/>
                  </a:lnTo>
                  <a:lnTo>
                    <a:pt x="476" y="234"/>
                  </a:lnTo>
                  <a:lnTo>
                    <a:pt x="467" y="248"/>
                  </a:lnTo>
                  <a:lnTo>
                    <a:pt x="454" y="260"/>
                  </a:lnTo>
                  <a:lnTo>
                    <a:pt x="79" y="483"/>
                  </a:lnTo>
                  <a:lnTo>
                    <a:pt x="64" y="490"/>
                  </a:lnTo>
                  <a:lnTo>
                    <a:pt x="47" y="490"/>
                  </a:lnTo>
                  <a:lnTo>
                    <a:pt x="31" y="487"/>
                  </a:lnTo>
                  <a:lnTo>
                    <a:pt x="18" y="478"/>
                  </a:lnTo>
                  <a:lnTo>
                    <a:pt x="7" y="464"/>
                  </a:lnTo>
                  <a:lnTo>
                    <a:pt x="0" y="445"/>
                  </a:lnTo>
                  <a:lnTo>
                    <a:pt x="0" y="426"/>
                  </a:lnTo>
                  <a:lnTo>
                    <a:pt x="7" y="409"/>
                  </a:lnTo>
                  <a:lnTo>
                    <a:pt x="7" y="408"/>
                  </a:lnTo>
                  <a:lnTo>
                    <a:pt x="226" y="27"/>
                  </a:lnTo>
                  <a:lnTo>
                    <a:pt x="237" y="13"/>
                  </a:lnTo>
                  <a:lnTo>
                    <a:pt x="250" y="4"/>
                  </a:lnTo>
                  <a:lnTo>
                    <a:pt x="267"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6" name="Google Shape;346;g2c2d050296e_1_242"/>
            <p:cNvSpPr/>
            <p:nvPr/>
          </p:nvSpPr>
          <p:spPr>
            <a:xfrm>
              <a:off x="771" y="2567"/>
              <a:ext cx="166" cy="169"/>
            </a:xfrm>
            <a:custGeom>
              <a:rect b="b" l="l" r="r" t="t"/>
              <a:pathLst>
                <a:path extrusionOk="0" h="844" w="829">
                  <a:moveTo>
                    <a:pt x="415" y="109"/>
                  </a:moveTo>
                  <a:lnTo>
                    <a:pt x="374" y="111"/>
                  </a:lnTo>
                  <a:lnTo>
                    <a:pt x="333" y="120"/>
                  </a:lnTo>
                  <a:lnTo>
                    <a:pt x="296" y="134"/>
                  </a:lnTo>
                  <a:lnTo>
                    <a:pt x="260" y="152"/>
                  </a:lnTo>
                  <a:lnTo>
                    <a:pt x="227" y="174"/>
                  </a:lnTo>
                  <a:lnTo>
                    <a:pt x="199" y="200"/>
                  </a:lnTo>
                  <a:lnTo>
                    <a:pt x="172" y="230"/>
                  </a:lnTo>
                  <a:lnTo>
                    <a:pt x="150" y="264"/>
                  </a:lnTo>
                  <a:lnTo>
                    <a:pt x="133" y="300"/>
                  </a:lnTo>
                  <a:lnTo>
                    <a:pt x="119" y="338"/>
                  </a:lnTo>
                  <a:lnTo>
                    <a:pt x="111" y="380"/>
                  </a:lnTo>
                  <a:lnTo>
                    <a:pt x="108" y="422"/>
                  </a:lnTo>
                  <a:lnTo>
                    <a:pt x="111" y="464"/>
                  </a:lnTo>
                  <a:lnTo>
                    <a:pt x="119" y="505"/>
                  </a:lnTo>
                  <a:lnTo>
                    <a:pt x="133" y="544"/>
                  </a:lnTo>
                  <a:lnTo>
                    <a:pt x="150" y="580"/>
                  </a:lnTo>
                  <a:lnTo>
                    <a:pt x="172" y="614"/>
                  </a:lnTo>
                  <a:lnTo>
                    <a:pt x="199" y="643"/>
                  </a:lnTo>
                  <a:lnTo>
                    <a:pt x="227" y="670"/>
                  </a:lnTo>
                  <a:lnTo>
                    <a:pt x="260" y="692"/>
                  </a:lnTo>
                  <a:lnTo>
                    <a:pt x="296" y="710"/>
                  </a:lnTo>
                  <a:lnTo>
                    <a:pt x="333" y="724"/>
                  </a:lnTo>
                  <a:lnTo>
                    <a:pt x="374" y="733"/>
                  </a:lnTo>
                  <a:lnTo>
                    <a:pt x="415" y="735"/>
                  </a:lnTo>
                  <a:lnTo>
                    <a:pt x="456" y="733"/>
                  </a:lnTo>
                  <a:lnTo>
                    <a:pt x="497" y="724"/>
                  </a:lnTo>
                  <a:lnTo>
                    <a:pt x="535" y="710"/>
                  </a:lnTo>
                  <a:lnTo>
                    <a:pt x="570" y="692"/>
                  </a:lnTo>
                  <a:lnTo>
                    <a:pt x="603" y="670"/>
                  </a:lnTo>
                  <a:lnTo>
                    <a:pt x="633" y="643"/>
                  </a:lnTo>
                  <a:lnTo>
                    <a:pt x="658" y="614"/>
                  </a:lnTo>
                  <a:lnTo>
                    <a:pt x="680" y="580"/>
                  </a:lnTo>
                  <a:lnTo>
                    <a:pt x="698" y="544"/>
                  </a:lnTo>
                  <a:lnTo>
                    <a:pt x="711" y="505"/>
                  </a:lnTo>
                  <a:lnTo>
                    <a:pt x="720" y="464"/>
                  </a:lnTo>
                  <a:lnTo>
                    <a:pt x="723" y="422"/>
                  </a:lnTo>
                  <a:lnTo>
                    <a:pt x="720" y="380"/>
                  </a:lnTo>
                  <a:lnTo>
                    <a:pt x="711" y="338"/>
                  </a:lnTo>
                  <a:lnTo>
                    <a:pt x="698" y="300"/>
                  </a:lnTo>
                  <a:lnTo>
                    <a:pt x="680" y="264"/>
                  </a:lnTo>
                  <a:lnTo>
                    <a:pt x="658" y="230"/>
                  </a:lnTo>
                  <a:lnTo>
                    <a:pt x="633" y="200"/>
                  </a:lnTo>
                  <a:lnTo>
                    <a:pt x="603" y="174"/>
                  </a:lnTo>
                  <a:lnTo>
                    <a:pt x="570" y="152"/>
                  </a:lnTo>
                  <a:lnTo>
                    <a:pt x="535" y="134"/>
                  </a:lnTo>
                  <a:lnTo>
                    <a:pt x="497" y="120"/>
                  </a:lnTo>
                  <a:lnTo>
                    <a:pt x="456" y="111"/>
                  </a:lnTo>
                  <a:lnTo>
                    <a:pt x="415" y="109"/>
                  </a:lnTo>
                  <a:close/>
                  <a:moveTo>
                    <a:pt x="415" y="0"/>
                  </a:moveTo>
                  <a:lnTo>
                    <a:pt x="463" y="2"/>
                  </a:lnTo>
                  <a:lnTo>
                    <a:pt x="509" y="11"/>
                  </a:lnTo>
                  <a:lnTo>
                    <a:pt x="554" y="25"/>
                  </a:lnTo>
                  <a:lnTo>
                    <a:pt x="597" y="43"/>
                  </a:lnTo>
                  <a:lnTo>
                    <a:pt x="637" y="65"/>
                  </a:lnTo>
                  <a:lnTo>
                    <a:pt x="673" y="92"/>
                  </a:lnTo>
                  <a:lnTo>
                    <a:pt x="708" y="124"/>
                  </a:lnTo>
                  <a:lnTo>
                    <a:pt x="738" y="157"/>
                  </a:lnTo>
                  <a:lnTo>
                    <a:pt x="765" y="196"/>
                  </a:lnTo>
                  <a:lnTo>
                    <a:pt x="787" y="236"/>
                  </a:lnTo>
                  <a:lnTo>
                    <a:pt x="804" y="280"/>
                  </a:lnTo>
                  <a:lnTo>
                    <a:pt x="818" y="325"/>
                  </a:lnTo>
                  <a:lnTo>
                    <a:pt x="826" y="373"/>
                  </a:lnTo>
                  <a:lnTo>
                    <a:pt x="829" y="422"/>
                  </a:lnTo>
                  <a:lnTo>
                    <a:pt x="826" y="471"/>
                  </a:lnTo>
                  <a:lnTo>
                    <a:pt x="818" y="519"/>
                  </a:lnTo>
                  <a:lnTo>
                    <a:pt x="804" y="564"/>
                  </a:lnTo>
                  <a:lnTo>
                    <a:pt x="787" y="608"/>
                  </a:lnTo>
                  <a:lnTo>
                    <a:pt x="765" y="649"/>
                  </a:lnTo>
                  <a:lnTo>
                    <a:pt x="738" y="686"/>
                  </a:lnTo>
                  <a:lnTo>
                    <a:pt x="708" y="721"/>
                  </a:lnTo>
                  <a:lnTo>
                    <a:pt x="673" y="752"/>
                  </a:lnTo>
                  <a:lnTo>
                    <a:pt x="637" y="779"/>
                  </a:lnTo>
                  <a:lnTo>
                    <a:pt x="597" y="801"/>
                  </a:lnTo>
                  <a:lnTo>
                    <a:pt x="554" y="819"/>
                  </a:lnTo>
                  <a:lnTo>
                    <a:pt x="509" y="833"/>
                  </a:lnTo>
                  <a:lnTo>
                    <a:pt x="463" y="842"/>
                  </a:lnTo>
                  <a:lnTo>
                    <a:pt x="415" y="844"/>
                  </a:lnTo>
                  <a:lnTo>
                    <a:pt x="367" y="842"/>
                  </a:lnTo>
                  <a:lnTo>
                    <a:pt x="320" y="833"/>
                  </a:lnTo>
                  <a:lnTo>
                    <a:pt x="276" y="819"/>
                  </a:lnTo>
                  <a:lnTo>
                    <a:pt x="233" y="801"/>
                  </a:lnTo>
                  <a:lnTo>
                    <a:pt x="193" y="779"/>
                  </a:lnTo>
                  <a:lnTo>
                    <a:pt x="156" y="752"/>
                  </a:lnTo>
                  <a:lnTo>
                    <a:pt x="123" y="721"/>
                  </a:lnTo>
                  <a:lnTo>
                    <a:pt x="92" y="686"/>
                  </a:lnTo>
                  <a:lnTo>
                    <a:pt x="65" y="649"/>
                  </a:lnTo>
                  <a:lnTo>
                    <a:pt x="43" y="608"/>
                  </a:lnTo>
                  <a:lnTo>
                    <a:pt x="25" y="564"/>
                  </a:lnTo>
                  <a:lnTo>
                    <a:pt x="11" y="519"/>
                  </a:lnTo>
                  <a:lnTo>
                    <a:pt x="4" y="471"/>
                  </a:lnTo>
                  <a:lnTo>
                    <a:pt x="0" y="422"/>
                  </a:lnTo>
                  <a:lnTo>
                    <a:pt x="4" y="373"/>
                  </a:lnTo>
                  <a:lnTo>
                    <a:pt x="11" y="325"/>
                  </a:lnTo>
                  <a:lnTo>
                    <a:pt x="25" y="280"/>
                  </a:lnTo>
                  <a:lnTo>
                    <a:pt x="43" y="236"/>
                  </a:lnTo>
                  <a:lnTo>
                    <a:pt x="65" y="196"/>
                  </a:lnTo>
                  <a:lnTo>
                    <a:pt x="92" y="157"/>
                  </a:lnTo>
                  <a:lnTo>
                    <a:pt x="123" y="124"/>
                  </a:lnTo>
                  <a:lnTo>
                    <a:pt x="156" y="92"/>
                  </a:lnTo>
                  <a:lnTo>
                    <a:pt x="193" y="65"/>
                  </a:lnTo>
                  <a:lnTo>
                    <a:pt x="233" y="43"/>
                  </a:lnTo>
                  <a:lnTo>
                    <a:pt x="276" y="25"/>
                  </a:lnTo>
                  <a:lnTo>
                    <a:pt x="320" y="11"/>
                  </a:lnTo>
                  <a:lnTo>
                    <a:pt x="367" y="2"/>
                  </a:lnTo>
                  <a:lnTo>
                    <a:pt x="415"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7" name="Google Shape;347;g2c2d050296e_1_242"/>
            <p:cNvSpPr/>
            <p:nvPr/>
          </p:nvSpPr>
          <p:spPr>
            <a:xfrm>
              <a:off x="807" y="2603"/>
              <a:ext cx="94" cy="96"/>
            </a:xfrm>
            <a:custGeom>
              <a:rect b="b" l="l" r="r" t="t"/>
              <a:pathLst>
                <a:path extrusionOk="0" h="478" w="468">
                  <a:moveTo>
                    <a:pt x="234" y="109"/>
                  </a:moveTo>
                  <a:lnTo>
                    <a:pt x="208" y="113"/>
                  </a:lnTo>
                  <a:lnTo>
                    <a:pt x="185" y="119"/>
                  </a:lnTo>
                  <a:lnTo>
                    <a:pt x="163" y="132"/>
                  </a:lnTo>
                  <a:lnTo>
                    <a:pt x="144" y="147"/>
                  </a:lnTo>
                  <a:lnTo>
                    <a:pt x="129" y="167"/>
                  </a:lnTo>
                  <a:lnTo>
                    <a:pt x="117" y="189"/>
                  </a:lnTo>
                  <a:lnTo>
                    <a:pt x="110" y="213"/>
                  </a:lnTo>
                  <a:lnTo>
                    <a:pt x="107" y="239"/>
                  </a:lnTo>
                  <a:lnTo>
                    <a:pt x="110" y="265"/>
                  </a:lnTo>
                  <a:lnTo>
                    <a:pt x="117" y="289"/>
                  </a:lnTo>
                  <a:lnTo>
                    <a:pt x="129" y="312"/>
                  </a:lnTo>
                  <a:lnTo>
                    <a:pt x="144" y="331"/>
                  </a:lnTo>
                  <a:lnTo>
                    <a:pt x="163" y="346"/>
                  </a:lnTo>
                  <a:lnTo>
                    <a:pt x="185" y="358"/>
                  </a:lnTo>
                  <a:lnTo>
                    <a:pt x="208" y="366"/>
                  </a:lnTo>
                  <a:lnTo>
                    <a:pt x="234" y="368"/>
                  </a:lnTo>
                  <a:lnTo>
                    <a:pt x="259" y="366"/>
                  </a:lnTo>
                  <a:lnTo>
                    <a:pt x="283" y="358"/>
                  </a:lnTo>
                  <a:lnTo>
                    <a:pt x="305" y="346"/>
                  </a:lnTo>
                  <a:lnTo>
                    <a:pt x="324" y="331"/>
                  </a:lnTo>
                  <a:lnTo>
                    <a:pt x="339" y="312"/>
                  </a:lnTo>
                  <a:lnTo>
                    <a:pt x="350" y="289"/>
                  </a:lnTo>
                  <a:lnTo>
                    <a:pt x="358" y="265"/>
                  </a:lnTo>
                  <a:lnTo>
                    <a:pt x="360" y="239"/>
                  </a:lnTo>
                  <a:lnTo>
                    <a:pt x="358" y="213"/>
                  </a:lnTo>
                  <a:lnTo>
                    <a:pt x="350" y="189"/>
                  </a:lnTo>
                  <a:lnTo>
                    <a:pt x="339" y="167"/>
                  </a:lnTo>
                  <a:lnTo>
                    <a:pt x="324" y="147"/>
                  </a:lnTo>
                  <a:lnTo>
                    <a:pt x="305" y="132"/>
                  </a:lnTo>
                  <a:lnTo>
                    <a:pt x="283" y="119"/>
                  </a:lnTo>
                  <a:lnTo>
                    <a:pt x="259" y="113"/>
                  </a:lnTo>
                  <a:lnTo>
                    <a:pt x="234" y="109"/>
                  </a:lnTo>
                  <a:close/>
                  <a:moveTo>
                    <a:pt x="234" y="0"/>
                  </a:moveTo>
                  <a:lnTo>
                    <a:pt x="272" y="4"/>
                  </a:lnTo>
                  <a:lnTo>
                    <a:pt x="307" y="13"/>
                  </a:lnTo>
                  <a:lnTo>
                    <a:pt x="341" y="27"/>
                  </a:lnTo>
                  <a:lnTo>
                    <a:pt x="372" y="46"/>
                  </a:lnTo>
                  <a:lnTo>
                    <a:pt x="400" y="70"/>
                  </a:lnTo>
                  <a:lnTo>
                    <a:pt x="423" y="98"/>
                  </a:lnTo>
                  <a:lnTo>
                    <a:pt x="442" y="129"/>
                  </a:lnTo>
                  <a:lnTo>
                    <a:pt x="456" y="163"/>
                  </a:lnTo>
                  <a:lnTo>
                    <a:pt x="465" y="200"/>
                  </a:lnTo>
                  <a:lnTo>
                    <a:pt x="468" y="239"/>
                  </a:lnTo>
                  <a:lnTo>
                    <a:pt x="465" y="278"/>
                  </a:lnTo>
                  <a:lnTo>
                    <a:pt x="456" y="314"/>
                  </a:lnTo>
                  <a:lnTo>
                    <a:pt x="442" y="349"/>
                  </a:lnTo>
                  <a:lnTo>
                    <a:pt x="423" y="380"/>
                  </a:lnTo>
                  <a:lnTo>
                    <a:pt x="400" y="408"/>
                  </a:lnTo>
                  <a:lnTo>
                    <a:pt x="372" y="432"/>
                  </a:lnTo>
                  <a:lnTo>
                    <a:pt x="341" y="451"/>
                  </a:lnTo>
                  <a:lnTo>
                    <a:pt x="307" y="466"/>
                  </a:lnTo>
                  <a:lnTo>
                    <a:pt x="272" y="475"/>
                  </a:lnTo>
                  <a:lnTo>
                    <a:pt x="234" y="478"/>
                  </a:lnTo>
                  <a:lnTo>
                    <a:pt x="196" y="475"/>
                  </a:lnTo>
                  <a:lnTo>
                    <a:pt x="160" y="466"/>
                  </a:lnTo>
                  <a:lnTo>
                    <a:pt x="127" y="451"/>
                  </a:lnTo>
                  <a:lnTo>
                    <a:pt x="96" y="432"/>
                  </a:lnTo>
                  <a:lnTo>
                    <a:pt x="69" y="408"/>
                  </a:lnTo>
                  <a:lnTo>
                    <a:pt x="45" y="380"/>
                  </a:lnTo>
                  <a:lnTo>
                    <a:pt x="26" y="349"/>
                  </a:lnTo>
                  <a:lnTo>
                    <a:pt x="12" y="314"/>
                  </a:lnTo>
                  <a:lnTo>
                    <a:pt x="3" y="278"/>
                  </a:lnTo>
                  <a:lnTo>
                    <a:pt x="0" y="239"/>
                  </a:lnTo>
                  <a:lnTo>
                    <a:pt x="3" y="200"/>
                  </a:lnTo>
                  <a:lnTo>
                    <a:pt x="12" y="163"/>
                  </a:lnTo>
                  <a:lnTo>
                    <a:pt x="26" y="129"/>
                  </a:lnTo>
                  <a:lnTo>
                    <a:pt x="45" y="98"/>
                  </a:lnTo>
                  <a:lnTo>
                    <a:pt x="69" y="70"/>
                  </a:lnTo>
                  <a:lnTo>
                    <a:pt x="96" y="46"/>
                  </a:lnTo>
                  <a:lnTo>
                    <a:pt x="127" y="27"/>
                  </a:lnTo>
                  <a:lnTo>
                    <a:pt x="160" y="13"/>
                  </a:lnTo>
                  <a:lnTo>
                    <a:pt x="196" y="4"/>
                  </a:lnTo>
                  <a:lnTo>
                    <a:pt x="23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8" name="Google Shape;348;g2c2d050296e_1_242"/>
            <p:cNvSpPr/>
            <p:nvPr/>
          </p:nvSpPr>
          <p:spPr>
            <a:xfrm>
              <a:off x="555" y="2346"/>
              <a:ext cx="598" cy="610"/>
            </a:xfrm>
            <a:custGeom>
              <a:rect b="b" l="l" r="r" t="t"/>
              <a:pathLst>
                <a:path extrusionOk="0" h="3052" w="2990">
                  <a:moveTo>
                    <a:pt x="1495" y="109"/>
                  </a:moveTo>
                  <a:lnTo>
                    <a:pt x="1400" y="112"/>
                  </a:lnTo>
                  <a:lnTo>
                    <a:pt x="1306" y="121"/>
                  </a:lnTo>
                  <a:lnTo>
                    <a:pt x="1215" y="137"/>
                  </a:lnTo>
                  <a:lnTo>
                    <a:pt x="1126" y="160"/>
                  </a:lnTo>
                  <a:lnTo>
                    <a:pt x="1039" y="187"/>
                  </a:lnTo>
                  <a:lnTo>
                    <a:pt x="955" y="220"/>
                  </a:lnTo>
                  <a:lnTo>
                    <a:pt x="872" y="258"/>
                  </a:lnTo>
                  <a:lnTo>
                    <a:pt x="794" y="302"/>
                  </a:lnTo>
                  <a:lnTo>
                    <a:pt x="718" y="351"/>
                  </a:lnTo>
                  <a:lnTo>
                    <a:pt x="646" y="404"/>
                  </a:lnTo>
                  <a:lnTo>
                    <a:pt x="578" y="462"/>
                  </a:lnTo>
                  <a:lnTo>
                    <a:pt x="513" y="524"/>
                  </a:lnTo>
                  <a:lnTo>
                    <a:pt x="453" y="590"/>
                  </a:lnTo>
                  <a:lnTo>
                    <a:pt x="395" y="660"/>
                  </a:lnTo>
                  <a:lnTo>
                    <a:pt x="344" y="734"/>
                  </a:lnTo>
                  <a:lnTo>
                    <a:pt x="296" y="810"/>
                  </a:lnTo>
                  <a:lnTo>
                    <a:pt x="253" y="891"/>
                  </a:lnTo>
                  <a:lnTo>
                    <a:pt x="216" y="975"/>
                  </a:lnTo>
                  <a:lnTo>
                    <a:pt x="184" y="1060"/>
                  </a:lnTo>
                  <a:lnTo>
                    <a:pt x="156" y="1149"/>
                  </a:lnTo>
                  <a:lnTo>
                    <a:pt x="135" y="1240"/>
                  </a:lnTo>
                  <a:lnTo>
                    <a:pt x="120" y="1333"/>
                  </a:lnTo>
                  <a:lnTo>
                    <a:pt x="110" y="1429"/>
                  </a:lnTo>
                  <a:lnTo>
                    <a:pt x="107" y="1526"/>
                  </a:lnTo>
                  <a:lnTo>
                    <a:pt x="110" y="1623"/>
                  </a:lnTo>
                  <a:lnTo>
                    <a:pt x="120" y="1718"/>
                  </a:lnTo>
                  <a:lnTo>
                    <a:pt x="135" y="1811"/>
                  </a:lnTo>
                  <a:lnTo>
                    <a:pt x="156" y="1903"/>
                  </a:lnTo>
                  <a:lnTo>
                    <a:pt x="184" y="1992"/>
                  </a:lnTo>
                  <a:lnTo>
                    <a:pt x="216" y="2078"/>
                  </a:lnTo>
                  <a:lnTo>
                    <a:pt x="253" y="2161"/>
                  </a:lnTo>
                  <a:lnTo>
                    <a:pt x="296" y="2242"/>
                  </a:lnTo>
                  <a:lnTo>
                    <a:pt x="344" y="2318"/>
                  </a:lnTo>
                  <a:lnTo>
                    <a:pt x="395" y="2392"/>
                  </a:lnTo>
                  <a:lnTo>
                    <a:pt x="453" y="2462"/>
                  </a:lnTo>
                  <a:lnTo>
                    <a:pt x="513" y="2528"/>
                  </a:lnTo>
                  <a:lnTo>
                    <a:pt x="515" y="2531"/>
                  </a:lnTo>
                  <a:lnTo>
                    <a:pt x="580" y="2592"/>
                  </a:lnTo>
                  <a:lnTo>
                    <a:pt x="649" y="2650"/>
                  </a:lnTo>
                  <a:lnTo>
                    <a:pt x="720" y="2703"/>
                  </a:lnTo>
                  <a:lnTo>
                    <a:pt x="796" y="2751"/>
                  </a:lnTo>
                  <a:lnTo>
                    <a:pt x="874" y="2795"/>
                  </a:lnTo>
                  <a:lnTo>
                    <a:pt x="956" y="2833"/>
                  </a:lnTo>
                  <a:lnTo>
                    <a:pt x="1040" y="2866"/>
                  </a:lnTo>
                  <a:lnTo>
                    <a:pt x="1127" y="2893"/>
                  </a:lnTo>
                  <a:lnTo>
                    <a:pt x="1216" y="2915"/>
                  </a:lnTo>
                  <a:lnTo>
                    <a:pt x="1307" y="2931"/>
                  </a:lnTo>
                  <a:lnTo>
                    <a:pt x="1400" y="2940"/>
                  </a:lnTo>
                  <a:lnTo>
                    <a:pt x="1495" y="2943"/>
                  </a:lnTo>
                  <a:lnTo>
                    <a:pt x="1590" y="2940"/>
                  </a:lnTo>
                  <a:lnTo>
                    <a:pt x="1683" y="2931"/>
                  </a:lnTo>
                  <a:lnTo>
                    <a:pt x="1774" y="2915"/>
                  </a:lnTo>
                  <a:lnTo>
                    <a:pt x="1864" y="2893"/>
                  </a:lnTo>
                  <a:lnTo>
                    <a:pt x="1951" y="2866"/>
                  </a:lnTo>
                  <a:lnTo>
                    <a:pt x="2035" y="2832"/>
                  </a:lnTo>
                  <a:lnTo>
                    <a:pt x="2117" y="2794"/>
                  </a:lnTo>
                  <a:lnTo>
                    <a:pt x="2196" y="2750"/>
                  </a:lnTo>
                  <a:lnTo>
                    <a:pt x="2271" y="2701"/>
                  </a:lnTo>
                  <a:lnTo>
                    <a:pt x="2344" y="2647"/>
                  </a:lnTo>
                  <a:lnTo>
                    <a:pt x="2412" y="2590"/>
                  </a:lnTo>
                  <a:lnTo>
                    <a:pt x="2477" y="2528"/>
                  </a:lnTo>
                  <a:lnTo>
                    <a:pt x="2538" y="2462"/>
                  </a:lnTo>
                  <a:lnTo>
                    <a:pt x="2594" y="2392"/>
                  </a:lnTo>
                  <a:lnTo>
                    <a:pt x="2647" y="2318"/>
                  </a:lnTo>
                  <a:lnTo>
                    <a:pt x="2694" y="2242"/>
                  </a:lnTo>
                  <a:lnTo>
                    <a:pt x="2737" y="2161"/>
                  </a:lnTo>
                  <a:lnTo>
                    <a:pt x="2774" y="2078"/>
                  </a:lnTo>
                  <a:lnTo>
                    <a:pt x="2807" y="1992"/>
                  </a:lnTo>
                  <a:lnTo>
                    <a:pt x="2834" y="1903"/>
                  </a:lnTo>
                  <a:lnTo>
                    <a:pt x="2856" y="1811"/>
                  </a:lnTo>
                  <a:lnTo>
                    <a:pt x="2871" y="1718"/>
                  </a:lnTo>
                  <a:lnTo>
                    <a:pt x="2880" y="1623"/>
                  </a:lnTo>
                  <a:lnTo>
                    <a:pt x="2883" y="1526"/>
                  </a:lnTo>
                  <a:lnTo>
                    <a:pt x="2880" y="1429"/>
                  </a:lnTo>
                  <a:lnTo>
                    <a:pt x="2871" y="1333"/>
                  </a:lnTo>
                  <a:lnTo>
                    <a:pt x="2856" y="1240"/>
                  </a:lnTo>
                  <a:lnTo>
                    <a:pt x="2834" y="1149"/>
                  </a:lnTo>
                  <a:lnTo>
                    <a:pt x="2807" y="1060"/>
                  </a:lnTo>
                  <a:lnTo>
                    <a:pt x="2774" y="975"/>
                  </a:lnTo>
                  <a:lnTo>
                    <a:pt x="2737" y="891"/>
                  </a:lnTo>
                  <a:lnTo>
                    <a:pt x="2694" y="810"/>
                  </a:lnTo>
                  <a:lnTo>
                    <a:pt x="2647" y="734"/>
                  </a:lnTo>
                  <a:lnTo>
                    <a:pt x="2594" y="660"/>
                  </a:lnTo>
                  <a:lnTo>
                    <a:pt x="2538" y="590"/>
                  </a:lnTo>
                  <a:lnTo>
                    <a:pt x="2477" y="524"/>
                  </a:lnTo>
                  <a:lnTo>
                    <a:pt x="2412" y="462"/>
                  </a:lnTo>
                  <a:lnTo>
                    <a:pt x="2344" y="404"/>
                  </a:lnTo>
                  <a:lnTo>
                    <a:pt x="2271" y="351"/>
                  </a:lnTo>
                  <a:lnTo>
                    <a:pt x="2196" y="302"/>
                  </a:lnTo>
                  <a:lnTo>
                    <a:pt x="2117" y="258"/>
                  </a:lnTo>
                  <a:lnTo>
                    <a:pt x="2035" y="220"/>
                  </a:lnTo>
                  <a:lnTo>
                    <a:pt x="1951" y="187"/>
                  </a:lnTo>
                  <a:lnTo>
                    <a:pt x="1864" y="160"/>
                  </a:lnTo>
                  <a:lnTo>
                    <a:pt x="1774" y="137"/>
                  </a:lnTo>
                  <a:lnTo>
                    <a:pt x="1683" y="121"/>
                  </a:lnTo>
                  <a:lnTo>
                    <a:pt x="1590" y="112"/>
                  </a:lnTo>
                  <a:lnTo>
                    <a:pt x="1495" y="109"/>
                  </a:lnTo>
                  <a:close/>
                  <a:moveTo>
                    <a:pt x="1495" y="0"/>
                  </a:moveTo>
                  <a:lnTo>
                    <a:pt x="1597" y="3"/>
                  </a:lnTo>
                  <a:lnTo>
                    <a:pt x="1697" y="13"/>
                  </a:lnTo>
                  <a:lnTo>
                    <a:pt x="1796" y="31"/>
                  </a:lnTo>
                  <a:lnTo>
                    <a:pt x="1892" y="54"/>
                  </a:lnTo>
                  <a:lnTo>
                    <a:pt x="1986" y="84"/>
                  </a:lnTo>
                  <a:lnTo>
                    <a:pt x="2077" y="120"/>
                  </a:lnTo>
                  <a:lnTo>
                    <a:pt x="2165" y="162"/>
                  </a:lnTo>
                  <a:lnTo>
                    <a:pt x="2250" y="208"/>
                  </a:lnTo>
                  <a:lnTo>
                    <a:pt x="2330" y="261"/>
                  </a:lnTo>
                  <a:lnTo>
                    <a:pt x="2409" y="318"/>
                  </a:lnTo>
                  <a:lnTo>
                    <a:pt x="2482" y="380"/>
                  </a:lnTo>
                  <a:lnTo>
                    <a:pt x="2552" y="447"/>
                  </a:lnTo>
                  <a:lnTo>
                    <a:pt x="2553" y="447"/>
                  </a:lnTo>
                  <a:lnTo>
                    <a:pt x="2618" y="518"/>
                  </a:lnTo>
                  <a:lnTo>
                    <a:pt x="2679" y="594"/>
                  </a:lnTo>
                  <a:lnTo>
                    <a:pt x="2735" y="673"/>
                  </a:lnTo>
                  <a:lnTo>
                    <a:pt x="2786" y="755"/>
                  </a:lnTo>
                  <a:lnTo>
                    <a:pt x="2833" y="842"/>
                  </a:lnTo>
                  <a:lnTo>
                    <a:pt x="2873" y="932"/>
                  </a:lnTo>
                  <a:lnTo>
                    <a:pt x="2908" y="1025"/>
                  </a:lnTo>
                  <a:lnTo>
                    <a:pt x="2937" y="1121"/>
                  </a:lnTo>
                  <a:lnTo>
                    <a:pt x="2960" y="1219"/>
                  </a:lnTo>
                  <a:lnTo>
                    <a:pt x="2977" y="1319"/>
                  </a:lnTo>
                  <a:lnTo>
                    <a:pt x="2987" y="1421"/>
                  </a:lnTo>
                  <a:lnTo>
                    <a:pt x="2990" y="1526"/>
                  </a:lnTo>
                  <a:lnTo>
                    <a:pt x="2987" y="1630"/>
                  </a:lnTo>
                  <a:lnTo>
                    <a:pt x="2977" y="1733"/>
                  </a:lnTo>
                  <a:lnTo>
                    <a:pt x="2960" y="1834"/>
                  </a:lnTo>
                  <a:lnTo>
                    <a:pt x="2937" y="1931"/>
                  </a:lnTo>
                  <a:lnTo>
                    <a:pt x="2908" y="2027"/>
                  </a:lnTo>
                  <a:lnTo>
                    <a:pt x="2873" y="2120"/>
                  </a:lnTo>
                  <a:lnTo>
                    <a:pt x="2833" y="2210"/>
                  </a:lnTo>
                  <a:lnTo>
                    <a:pt x="2786" y="2296"/>
                  </a:lnTo>
                  <a:lnTo>
                    <a:pt x="2735" y="2379"/>
                  </a:lnTo>
                  <a:lnTo>
                    <a:pt x="2679" y="2459"/>
                  </a:lnTo>
                  <a:lnTo>
                    <a:pt x="2618" y="2534"/>
                  </a:lnTo>
                  <a:lnTo>
                    <a:pt x="2553" y="2605"/>
                  </a:lnTo>
                  <a:lnTo>
                    <a:pt x="2552" y="2605"/>
                  </a:lnTo>
                  <a:lnTo>
                    <a:pt x="2482" y="2672"/>
                  </a:lnTo>
                  <a:lnTo>
                    <a:pt x="2409" y="2734"/>
                  </a:lnTo>
                  <a:lnTo>
                    <a:pt x="2330" y="2791"/>
                  </a:lnTo>
                  <a:lnTo>
                    <a:pt x="2250" y="2844"/>
                  </a:lnTo>
                  <a:lnTo>
                    <a:pt x="2165" y="2890"/>
                  </a:lnTo>
                  <a:lnTo>
                    <a:pt x="2077" y="2932"/>
                  </a:lnTo>
                  <a:lnTo>
                    <a:pt x="1986" y="2968"/>
                  </a:lnTo>
                  <a:lnTo>
                    <a:pt x="1892" y="2997"/>
                  </a:lnTo>
                  <a:lnTo>
                    <a:pt x="1796" y="3021"/>
                  </a:lnTo>
                  <a:lnTo>
                    <a:pt x="1697" y="3039"/>
                  </a:lnTo>
                  <a:lnTo>
                    <a:pt x="1597" y="3049"/>
                  </a:lnTo>
                  <a:lnTo>
                    <a:pt x="1495" y="3052"/>
                  </a:lnTo>
                  <a:lnTo>
                    <a:pt x="1393" y="3049"/>
                  </a:lnTo>
                  <a:lnTo>
                    <a:pt x="1293" y="3039"/>
                  </a:lnTo>
                  <a:lnTo>
                    <a:pt x="1195" y="3022"/>
                  </a:lnTo>
                  <a:lnTo>
                    <a:pt x="1099" y="2998"/>
                  </a:lnTo>
                  <a:lnTo>
                    <a:pt x="1006" y="2969"/>
                  </a:lnTo>
                  <a:lnTo>
                    <a:pt x="915" y="2933"/>
                  </a:lnTo>
                  <a:lnTo>
                    <a:pt x="828" y="2891"/>
                  </a:lnTo>
                  <a:lnTo>
                    <a:pt x="743" y="2845"/>
                  </a:lnTo>
                  <a:lnTo>
                    <a:pt x="662" y="2794"/>
                  </a:lnTo>
                  <a:lnTo>
                    <a:pt x="585" y="2736"/>
                  </a:lnTo>
                  <a:lnTo>
                    <a:pt x="511" y="2674"/>
                  </a:lnTo>
                  <a:lnTo>
                    <a:pt x="441" y="2608"/>
                  </a:lnTo>
                  <a:lnTo>
                    <a:pt x="437" y="2605"/>
                  </a:lnTo>
                  <a:lnTo>
                    <a:pt x="372" y="2534"/>
                  </a:lnTo>
                  <a:lnTo>
                    <a:pt x="312" y="2459"/>
                  </a:lnTo>
                  <a:lnTo>
                    <a:pt x="256" y="2379"/>
                  </a:lnTo>
                  <a:lnTo>
                    <a:pt x="204" y="2297"/>
                  </a:lnTo>
                  <a:lnTo>
                    <a:pt x="159" y="2210"/>
                  </a:lnTo>
                  <a:lnTo>
                    <a:pt x="118" y="2120"/>
                  </a:lnTo>
                  <a:lnTo>
                    <a:pt x="83" y="2027"/>
                  </a:lnTo>
                  <a:lnTo>
                    <a:pt x="53" y="1931"/>
                  </a:lnTo>
                  <a:lnTo>
                    <a:pt x="30" y="1834"/>
                  </a:lnTo>
                  <a:lnTo>
                    <a:pt x="13" y="1733"/>
                  </a:lnTo>
                  <a:lnTo>
                    <a:pt x="3" y="1630"/>
                  </a:lnTo>
                  <a:lnTo>
                    <a:pt x="0" y="1526"/>
                  </a:lnTo>
                  <a:lnTo>
                    <a:pt x="3" y="1421"/>
                  </a:lnTo>
                  <a:lnTo>
                    <a:pt x="13" y="1319"/>
                  </a:lnTo>
                  <a:lnTo>
                    <a:pt x="30" y="1219"/>
                  </a:lnTo>
                  <a:lnTo>
                    <a:pt x="53" y="1121"/>
                  </a:lnTo>
                  <a:lnTo>
                    <a:pt x="83" y="1025"/>
                  </a:lnTo>
                  <a:lnTo>
                    <a:pt x="118" y="932"/>
                  </a:lnTo>
                  <a:lnTo>
                    <a:pt x="159" y="842"/>
                  </a:lnTo>
                  <a:lnTo>
                    <a:pt x="204" y="755"/>
                  </a:lnTo>
                  <a:lnTo>
                    <a:pt x="256" y="673"/>
                  </a:lnTo>
                  <a:lnTo>
                    <a:pt x="312" y="594"/>
                  </a:lnTo>
                  <a:lnTo>
                    <a:pt x="372" y="518"/>
                  </a:lnTo>
                  <a:lnTo>
                    <a:pt x="437" y="447"/>
                  </a:lnTo>
                  <a:lnTo>
                    <a:pt x="438" y="447"/>
                  </a:lnTo>
                  <a:lnTo>
                    <a:pt x="508" y="380"/>
                  </a:lnTo>
                  <a:lnTo>
                    <a:pt x="582" y="318"/>
                  </a:lnTo>
                  <a:lnTo>
                    <a:pt x="660" y="261"/>
                  </a:lnTo>
                  <a:lnTo>
                    <a:pt x="741" y="208"/>
                  </a:lnTo>
                  <a:lnTo>
                    <a:pt x="825" y="161"/>
                  </a:lnTo>
                  <a:lnTo>
                    <a:pt x="913" y="120"/>
                  </a:lnTo>
                  <a:lnTo>
                    <a:pt x="1004" y="84"/>
                  </a:lnTo>
                  <a:lnTo>
                    <a:pt x="1098" y="54"/>
                  </a:lnTo>
                  <a:lnTo>
                    <a:pt x="1194" y="30"/>
                  </a:lnTo>
                  <a:lnTo>
                    <a:pt x="1292" y="13"/>
                  </a:lnTo>
                  <a:lnTo>
                    <a:pt x="1392" y="3"/>
                  </a:lnTo>
                  <a:lnTo>
                    <a:pt x="1495"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49" name="Google Shape;349;g2c2d050296e_1_242"/>
            <p:cNvSpPr/>
            <p:nvPr/>
          </p:nvSpPr>
          <p:spPr>
            <a:xfrm>
              <a:off x="603" y="2395"/>
              <a:ext cx="502" cy="512"/>
            </a:xfrm>
            <a:custGeom>
              <a:rect b="b" l="l" r="r" t="t"/>
              <a:pathLst>
                <a:path extrusionOk="0" h="2562" w="2510">
                  <a:moveTo>
                    <a:pt x="1255" y="0"/>
                  </a:moveTo>
                  <a:lnTo>
                    <a:pt x="1348" y="3"/>
                  </a:lnTo>
                  <a:lnTo>
                    <a:pt x="1441" y="13"/>
                  </a:lnTo>
                  <a:lnTo>
                    <a:pt x="1530" y="31"/>
                  </a:lnTo>
                  <a:lnTo>
                    <a:pt x="1617" y="54"/>
                  </a:lnTo>
                  <a:lnTo>
                    <a:pt x="1702" y="84"/>
                  </a:lnTo>
                  <a:lnTo>
                    <a:pt x="1783" y="119"/>
                  </a:lnTo>
                  <a:lnTo>
                    <a:pt x="1862" y="160"/>
                  </a:lnTo>
                  <a:lnTo>
                    <a:pt x="1937" y="207"/>
                  </a:lnTo>
                  <a:lnTo>
                    <a:pt x="2010" y="257"/>
                  </a:lnTo>
                  <a:lnTo>
                    <a:pt x="2078" y="315"/>
                  </a:lnTo>
                  <a:lnTo>
                    <a:pt x="2142" y="375"/>
                  </a:lnTo>
                  <a:lnTo>
                    <a:pt x="2202" y="441"/>
                  </a:lnTo>
                  <a:lnTo>
                    <a:pt x="2257" y="510"/>
                  </a:lnTo>
                  <a:lnTo>
                    <a:pt x="2307" y="583"/>
                  </a:lnTo>
                  <a:lnTo>
                    <a:pt x="2353" y="661"/>
                  </a:lnTo>
                  <a:lnTo>
                    <a:pt x="2393" y="741"/>
                  </a:lnTo>
                  <a:lnTo>
                    <a:pt x="2427" y="825"/>
                  </a:lnTo>
                  <a:lnTo>
                    <a:pt x="2456" y="912"/>
                  </a:lnTo>
                  <a:lnTo>
                    <a:pt x="2479" y="1001"/>
                  </a:lnTo>
                  <a:lnTo>
                    <a:pt x="2496" y="1092"/>
                  </a:lnTo>
                  <a:lnTo>
                    <a:pt x="2507" y="1185"/>
                  </a:lnTo>
                  <a:lnTo>
                    <a:pt x="2510" y="1281"/>
                  </a:lnTo>
                  <a:lnTo>
                    <a:pt x="2507" y="1373"/>
                  </a:lnTo>
                  <a:lnTo>
                    <a:pt x="2497" y="1462"/>
                  </a:lnTo>
                  <a:lnTo>
                    <a:pt x="2483" y="1549"/>
                  </a:lnTo>
                  <a:lnTo>
                    <a:pt x="2462" y="1635"/>
                  </a:lnTo>
                  <a:lnTo>
                    <a:pt x="2435" y="1718"/>
                  </a:lnTo>
                  <a:lnTo>
                    <a:pt x="2403" y="1799"/>
                  </a:lnTo>
                  <a:lnTo>
                    <a:pt x="2366" y="1876"/>
                  </a:lnTo>
                  <a:lnTo>
                    <a:pt x="2324" y="1951"/>
                  </a:lnTo>
                  <a:lnTo>
                    <a:pt x="2278" y="2023"/>
                  </a:lnTo>
                  <a:lnTo>
                    <a:pt x="2227" y="2090"/>
                  </a:lnTo>
                  <a:lnTo>
                    <a:pt x="2171" y="2156"/>
                  </a:lnTo>
                  <a:lnTo>
                    <a:pt x="2111" y="2217"/>
                  </a:lnTo>
                  <a:lnTo>
                    <a:pt x="2046" y="2274"/>
                  </a:lnTo>
                  <a:lnTo>
                    <a:pt x="1979" y="2327"/>
                  </a:lnTo>
                  <a:lnTo>
                    <a:pt x="1908" y="2376"/>
                  </a:lnTo>
                  <a:lnTo>
                    <a:pt x="1833" y="2418"/>
                  </a:lnTo>
                  <a:lnTo>
                    <a:pt x="1755" y="2456"/>
                  </a:lnTo>
                  <a:lnTo>
                    <a:pt x="1674" y="2488"/>
                  </a:lnTo>
                  <a:lnTo>
                    <a:pt x="1592" y="2515"/>
                  </a:lnTo>
                  <a:lnTo>
                    <a:pt x="1506" y="2536"/>
                  </a:lnTo>
                  <a:lnTo>
                    <a:pt x="1488" y="2536"/>
                  </a:lnTo>
                  <a:lnTo>
                    <a:pt x="1473" y="2532"/>
                  </a:lnTo>
                  <a:lnTo>
                    <a:pt x="1459" y="2523"/>
                  </a:lnTo>
                  <a:lnTo>
                    <a:pt x="1448" y="2510"/>
                  </a:lnTo>
                  <a:lnTo>
                    <a:pt x="1443" y="2494"/>
                  </a:lnTo>
                  <a:lnTo>
                    <a:pt x="1442" y="2477"/>
                  </a:lnTo>
                  <a:lnTo>
                    <a:pt x="1447" y="2460"/>
                  </a:lnTo>
                  <a:lnTo>
                    <a:pt x="1456" y="2446"/>
                  </a:lnTo>
                  <a:lnTo>
                    <a:pt x="1469" y="2436"/>
                  </a:lnTo>
                  <a:lnTo>
                    <a:pt x="1485" y="2429"/>
                  </a:lnTo>
                  <a:lnTo>
                    <a:pt x="1563" y="2410"/>
                  </a:lnTo>
                  <a:lnTo>
                    <a:pt x="1639" y="2386"/>
                  </a:lnTo>
                  <a:lnTo>
                    <a:pt x="1713" y="2356"/>
                  </a:lnTo>
                  <a:lnTo>
                    <a:pt x="1784" y="2322"/>
                  </a:lnTo>
                  <a:lnTo>
                    <a:pt x="1853" y="2282"/>
                  </a:lnTo>
                  <a:lnTo>
                    <a:pt x="1918" y="2238"/>
                  </a:lnTo>
                  <a:lnTo>
                    <a:pt x="1980" y="2190"/>
                  </a:lnTo>
                  <a:lnTo>
                    <a:pt x="2039" y="2138"/>
                  </a:lnTo>
                  <a:lnTo>
                    <a:pt x="2094" y="2082"/>
                  </a:lnTo>
                  <a:lnTo>
                    <a:pt x="2144" y="2021"/>
                  </a:lnTo>
                  <a:lnTo>
                    <a:pt x="2192" y="1960"/>
                  </a:lnTo>
                  <a:lnTo>
                    <a:pt x="2234" y="1894"/>
                  </a:lnTo>
                  <a:lnTo>
                    <a:pt x="2272" y="1826"/>
                  </a:lnTo>
                  <a:lnTo>
                    <a:pt x="2305" y="1755"/>
                  </a:lnTo>
                  <a:lnTo>
                    <a:pt x="2335" y="1682"/>
                  </a:lnTo>
                  <a:lnTo>
                    <a:pt x="2359" y="1605"/>
                  </a:lnTo>
                  <a:lnTo>
                    <a:pt x="2378" y="1527"/>
                  </a:lnTo>
                  <a:lnTo>
                    <a:pt x="2392" y="1447"/>
                  </a:lnTo>
                  <a:lnTo>
                    <a:pt x="2400" y="1365"/>
                  </a:lnTo>
                  <a:lnTo>
                    <a:pt x="2403" y="1281"/>
                  </a:lnTo>
                  <a:lnTo>
                    <a:pt x="2400" y="1194"/>
                  </a:lnTo>
                  <a:lnTo>
                    <a:pt x="2391" y="1107"/>
                  </a:lnTo>
                  <a:lnTo>
                    <a:pt x="2376" y="1024"/>
                  </a:lnTo>
                  <a:lnTo>
                    <a:pt x="2355" y="942"/>
                  </a:lnTo>
                  <a:lnTo>
                    <a:pt x="2328" y="863"/>
                  </a:lnTo>
                  <a:lnTo>
                    <a:pt x="2296" y="787"/>
                  </a:lnTo>
                  <a:lnTo>
                    <a:pt x="2260" y="713"/>
                  </a:lnTo>
                  <a:lnTo>
                    <a:pt x="2218" y="643"/>
                  </a:lnTo>
                  <a:lnTo>
                    <a:pt x="2172" y="576"/>
                  </a:lnTo>
                  <a:lnTo>
                    <a:pt x="2121" y="512"/>
                  </a:lnTo>
                  <a:lnTo>
                    <a:pt x="2067" y="452"/>
                  </a:lnTo>
                  <a:lnTo>
                    <a:pt x="2008" y="397"/>
                  </a:lnTo>
                  <a:lnTo>
                    <a:pt x="1946" y="345"/>
                  </a:lnTo>
                  <a:lnTo>
                    <a:pt x="1880" y="298"/>
                  </a:lnTo>
                  <a:lnTo>
                    <a:pt x="1812" y="255"/>
                  </a:lnTo>
                  <a:lnTo>
                    <a:pt x="1739" y="218"/>
                  </a:lnTo>
                  <a:lnTo>
                    <a:pt x="1664" y="185"/>
                  </a:lnTo>
                  <a:lnTo>
                    <a:pt x="1587" y="159"/>
                  </a:lnTo>
                  <a:lnTo>
                    <a:pt x="1507" y="137"/>
                  </a:lnTo>
                  <a:lnTo>
                    <a:pt x="1424" y="121"/>
                  </a:lnTo>
                  <a:lnTo>
                    <a:pt x="1340" y="112"/>
                  </a:lnTo>
                  <a:lnTo>
                    <a:pt x="1255" y="109"/>
                  </a:lnTo>
                  <a:lnTo>
                    <a:pt x="1169" y="112"/>
                  </a:lnTo>
                  <a:lnTo>
                    <a:pt x="1085" y="121"/>
                  </a:lnTo>
                  <a:lnTo>
                    <a:pt x="1003" y="137"/>
                  </a:lnTo>
                  <a:lnTo>
                    <a:pt x="923" y="159"/>
                  </a:lnTo>
                  <a:lnTo>
                    <a:pt x="846" y="185"/>
                  </a:lnTo>
                  <a:lnTo>
                    <a:pt x="771" y="218"/>
                  </a:lnTo>
                  <a:lnTo>
                    <a:pt x="699" y="255"/>
                  </a:lnTo>
                  <a:lnTo>
                    <a:pt x="630" y="298"/>
                  </a:lnTo>
                  <a:lnTo>
                    <a:pt x="564" y="345"/>
                  </a:lnTo>
                  <a:lnTo>
                    <a:pt x="502" y="397"/>
                  </a:lnTo>
                  <a:lnTo>
                    <a:pt x="444" y="452"/>
                  </a:lnTo>
                  <a:lnTo>
                    <a:pt x="443" y="452"/>
                  </a:lnTo>
                  <a:lnTo>
                    <a:pt x="389" y="512"/>
                  </a:lnTo>
                  <a:lnTo>
                    <a:pt x="338" y="576"/>
                  </a:lnTo>
                  <a:lnTo>
                    <a:pt x="292" y="643"/>
                  </a:lnTo>
                  <a:lnTo>
                    <a:pt x="250" y="713"/>
                  </a:lnTo>
                  <a:lnTo>
                    <a:pt x="214" y="787"/>
                  </a:lnTo>
                  <a:lnTo>
                    <a:pt x="182" y="863"/>
                  </a:lnTo>
                  <a:lnTo>
                    <a:pt x="155" y="942"/>
                  </a:lnTo>
                  <a:lnTo>
                    <a:pt x="134" y="1024"/>
                  </a:lnTo>
                  <a:lnTo>
                    <a:pt x="119" y="1107"/>
                  </a:lnTo>
                  <a:lnTo>
                    <a:pt x="110" y="1194"/>
                  </a:lnTo>
                  <a:lnTo>
                    <a:pt x="107" y="1281"/>
                  </a:lnTo>
                  <a:lnTo>
                    <a:pt x="110" y="1368"/>
                  </a:lnTo>
                  <a:lnTo>
                    <a:pt x="119" y="1455"/>
                  </a:lnTo>
                  <a:lnTo>
                    <a:pt x="134" y="1538"/>
                  </a:lnTo>
                  <a:lnTo>
                    <a:pt x="155" y="1620"/>
                  </a:lnTo>
                  <a:lnTo>
                    <a:pt x="182" y="1699"/>
                  </a:lnTo>
                  <a:lnTo>
                    <a:pt x="214" y="1775"/>
                  </a:lnTo>
                  <a:lnTo>
                    <a:pt x="250" y="1848"/>
                  </a:lnTo>
                  <a:lnTo>
                    <a:pt x="292" y="1919"/>
                  </a:lnTo>
                  <a:lnTo>
                    <a:pt x="338" y="1987"/>
                  </a:lnTo>
                  <a:lnTo>
                    <a:pt x="389" y="2049"/>
                  </a:lnTo>
                  <a:lnTo>
                    <a:pt x="443" y="2110"/>
                  </a:lnTo>
                  <a:lnTo>
                    <a:pt x="444" y="2110"/>
                  </a:lnTo>
                  <a:lnTo>
                    <a:pt x="502" y="2165"/>
                  </a:lnTo>
                  <a:lnTo>
                    <a:pt x="564" y="2217"/>
                  </a:lnTo>
                  <a:lnTo>
                    <a:pt x="630" y="2264"/>
                  </a:lnTo>
                  <a:lnTo>
                    <a:pt x="699" y="2307"/>
                  </a:lnTo>
                  <a:lnTo>
                    <a:pt x="771" y="2344"/>
                  </a:lnTo>
                  <a:lnTo>
                    <a:pt x="846" y="2377"/>
                  </a:lnTo>
                  <a:lnTo>
                    <a:pt x="923" y="2402"/>
                  </a:lnTo>
                  <a:lnTo>
                    <a:pt x="1003" y="2424"/>
                  </a:lnTo>
                  <a:lnTo>
                    <a:pt x="1085" y="2440"/>
                  </a:lnTo>
                  <a:lnTo>
                    <a:pt x="1169" y="2450"/>
                  </a:lnTo>
                  <a:lnTo>
                    <a:pt x="1255" y="2453"/>
                  </a:lnTo>
                  <a:lnTo>
                    <a:pt x="1272" y="2455"/>
                  </a:lnTo>
                  <a:lnTo>
                    <a:pt x="1286" y="2463"/>
                  </a:lnTo>
                  <a:lnTo>
                    <a:pt x="1299" y="2474"/>
                  </a:lnTo>
                  <a:lnTo>
                    <a:pt x="1305" y="2490"/>
                  </a:lnTo>
                  <a:lnTo>
                    <a:pt x="1309" y="2507"/>
                  </a:lnTo>
                  <a:lnTo>
                    <a:pt x="1305" y="2524"/>
                  </a:lnTo>
                  <a:lnTo>
                    <a:pt x="1299" y="2540"/>
                  </a:lnTo>
                  <a:lnTo>
                    <a:pt x="1286" y="2551"/>
                  </a:lnTo>
                  <a:lnTo>
                    <a:pt x="1272" y="2559"/>
                  </a:lnTo>
                  <a:lnTo>
                    <a:pt x="1255" y="2562"/>
                  </a:lnTo>
                  <a:lnTo>
                    <a:pt x="1161" y="2559"/>
                  </a:lnTo>
                  <a:lnTo>
                    <a:pt x="1070" y="2548"/>
                  </a:lnTo>
                  <a:lnTo>
                    <a:pt x="980" y="2531"/>
                  </a:lnTo>
                  <a:lnTo>
                    <a:pt x="893" y="2508"/>
                  </a:lnTo>
                  <a:lnTo>
                    <a:pt x="808" y="2478"/>
                  </a:lnTo>
                  <a:lnTo>
                    <a:pt x="726" y="2443"/>
                  </a:lnTo>
                  <a:lnTo>
                    <a:pt x="648" y="2401"/>
                  </a:lnTo>
                  <a:lnTo>
                    <a:pt x="572" y="2355"/>
                  </a:lnTo>
                  <a:lnTo>
                    <a:pt x="500" y="2304"/>
                  </a:lnTo>
                  <a:lnTo>
                    <a:pt x="432" y="2247"/>
                  </a:lnTo>
                  <a:lnTo>
                    <a:pt x="368" y="2187"/>
                  </a:lnTo>
                  <a:lnTo>
                    <a:pt x="368" y="2187"/>
                  </a:lnTo>
                  <a:lnTo>
                    <a:pt x="307" y="2121"/>
                  </a:lnTo>
                  <a:lnTo>
                    <a:pt x="252" y="2052"/>
                  </a:lnTo>
                  <a:lnTo>
                    <a:pt x="203" y="1979"/>
                  </a:lnTo>
                  <a:lnTo>
                    <a:pt x="156" y="1901"/>
                  </a:lnTo>
                  <a:lnTo>
                    <a:pt x="117" y="1820"/>
                  </a:lnTo>
                  <a:lnTo>
                    <a:pt x="82" y="1737"/>
                  </a:lnTo>
                  <a:lnTo>
                    <a:pt x="53" y="1650"/>
                  </a:lnTo>
                  <a:lnTo>
                    <a:pt x="30" y="1562"/>
                  </a:lnTo>
                  <a:lnTo>
                    <a:pt x="13" y="1470"/>
                  </a:lnTo>
                  <a:lnTo>
                    <a:pt x="3" y="1376"/>
                  </a:lnTo>
                  <a:lnTo>
                    <a:pt x="0" y="1281"/>
                  </a:lnTo>
                  <a:lnTo>
                    <a:pt x="3" y="1185"/>
                  </a:lnTo>
                  <a:lnTo>
                    <a:pt x="13" y="1092"/>
                  </a:lnTo>
                  <a:lnTo>
                    <a:pt x="30" y="1001"/>
                  </a:lnTo>
                  <a:lnTo>
                    <a:pt x="53" y="912"/>
                  </a:lnTo>
                  <a:lnTo>
                    <a:pt x="82" y="825"/>
                  </a:lnTo>
                  <a:lnTo>
                    <a:pt x="117" y="741"/>
                  </a:lnTo>
                  <a:lnTo>
                    <a:pt x="156" y="661"/>
                  </a:lnTo>
                  <a:lnTo>
                    <a:pt x="203" y="583"/>
                  </a:lnTo>
                  <a:lnTo>
                    <a:pt x="252" y="510"/>
                  </a:lnTo>
                  <a:lnTo>
                    <a:pt x="307" y="441"/>
                  </a:lnTo>
                  <a:lnTo>
                    <a:pt x="368" y="375"/>
                  </a:lnTo>
                  <a:lnTo>
                    <a:pt x="368" y="375"/>
                  </a:lnTo>
                  <a:lnTo>
                    <a:pt x="432" y="315"/>
                  </a:lnTo>
                  <a:lnTo>
                    <a:pt x="500" y="257"/>
                  </a:lnTo>
                  <a:lnTo>
                    <a:pt x="572" y="207"/>
                  </a:lnTo>
                  <a:lnTo>
                    <a:pt x="648" y="160"/>
                  </a:lnTo>
                  <a:lnTo>
                    <a:pt x="726" y="119"/>
                  </a:lnTo>
                  <a:lnTo>
                    <a:pt x="808" y="84"/>
                  </a:lnTo>
                  <a:lnTo>
                    <a:pt x="893" y="54"/>
                  </a:lnTo>
                  <a:lnTo>
                    <a:pt x="980" y="31"/>
                  </a:lnTo>
                  <a:lnTo>
                    <a:pt x="1070" y="13"/>
                  </a:lnTo>
                  <a:lnTo>
                    <a:pt x="1161" y="3"/>
                  </a:lnTo>
                  <a:lnTo>
                    <a:pt x="1255"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0" name="Google Shape;350;g2c2d050296e_1_242"/>
            <p:cNvSpPr/>
            <p:nvPr/>
          </p:nvSpPr>
          <p:spPr>
            <a:xfrm>
              <a:off x="609" y="2640"/>
              <a:ext cx="52" cy="22"/>
            </a:xfrm>
            <a:custGeom>
              <a:rect b="b" l="l" r="r" t="t"/>
              <a:pathLst>
                <a:path extrusionOk="0" h="109" w="258">
                  <a:moveTo>
                    <a:pt x="54" y="0"/>
                  </a:moveTo>
                  <a:lnTo>
                    <a:pt x="204" y="0"/>
                  </a:lnTo>
                  <a:lnTo>
                    <a:pt x="221" y="2"/>
                  </a:lnTo>
                  <a:lnTo>
                    <a:pt x="236" y="10"/>
                  </a:lnTo>
                  <a:lnTo>
                    <a:pt x="247" y="22"/>
                  </a:lnTo>
                  <a:lnTo>
                    <a:pt x="254" y="37"/>
                  </a:lnTo>
                  <a:lnTo>
                    <a:pt x="258" y="54"/>
                  </a:lnTo>
                  <a:lnTo>
                    <a:pt x="254" y="71"/>
                  </a:lnTo>
                  <a:lnTo>
                    <a:pt x="247" y="86"/>
                  </a:lnTo>
                  <a:lnTo>
                    <a:pt x="236" y="98"/>
                  </a:lnTo>
                  <a:lnTo>
                    <a:pt x="221" y="106"/>
                  </a:lnTo>
                  <a:lnTo>
                    <a:pt x="204" y="109"/>
                  </a:lnTo>
                  <a:lnTo>
                    <a:pt x="54" y="109"/>
                  </a:lnTo>
                  <a:lnTo>
                    <a:pt x="36" y="106"/>
                  </a:lnTo>
                  <a:lnTo>
                    <a:pt x="22" y="98"/>
                  </a:lnTo>
                  <a:lnTo>
                    <a:pt x="11" y="86"/>
                  </a:lnTo>
                  <a:lnTo>
                    <a:pt x="3" y="71"/>
                  </a:lnTo>
                  <a:lnTo>
                    <a:pt x="0" y="54"/>
                  </a:lnTo>
                  <a:lnTo>
                    <a:pt x="3" y="37"/>
                  </a:lnTo>
                  <a:lnTo>
                    <a:pt x="11" y="22"/>
                  </a:lnTo>
                  <a:lnTo>
                    <a:pt x="22" y="10"/>
                  </a:lnTo>
                  <a:lnTo>
                    <a:pt x="36" y="2"/>
                  </a:lnTo>
                  <a:lnTo>
                    <a:pt x="5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1" name="Google Shape;351;g2c2d050296e_1_242"/>
            <p:cNvSpPr/>
            <p:nvPr/>
          </p:nvSpPr>
          <p:spPr>
            <a:xfrm>
              <a:off x="1048" y="2640"/>
              <a:ext cx="51" cy="22"/>
            </a:xfrm>
            <a:custGeom>
              <a:rect b="b" l="l" r="r" t="t"/>
              <a:pathLst>
                <a:path extrusionOk="0" h="109" w="257">
                  <a:moveTo>
                    <a:pt x="54" y="0"/>
                  </a:moveTo>
                  <a:lnTo>
                    <a:pt x="203" y="0"/>
                  </a:lnTo>
                  <a:lnTo>
                    <a:pt x="221" y="2"/>
                  </a:lnTo>
                  <a:lnTo>
                    <a:pt x="235" y="10"/>
                  </a:lnTo>
                  <a:lnTo>
                    <a:pt x="246" y="22"/>
                  </a:lnTo>
                  <a:lnTo>
                    <a:pt x="254" y="37"/>
                  </a:lnTo>
                  <a:lnTo>
                    <a:pt x="257" y="54"/>
                  </a:lnTo>
                  <a:lnTo>
                    <a:pt x="254" y="71"/>
                  </a:lnTo>
                  <a:lnTo>
                    <a:pt x="246" y="86"/>
                  </a:lnTo>
                  <a:lnTo>
                    <a:pt x="235" y="98"/>
                  </a:lnTo>
                  <a:lnTo>
                    <a:pt x="221" y="106"/>
                  </a:lnTo>
                  <a:lnTo>
                    <a:pt x="203" y="109"/>
                  </a:lnTo>
                  <a:lnTo>
                    <a:pt x="54" y="109"/>
                  </a:lnTo>
                  <a:lnTo>
                    <a:pt x="37" y="106"/>
                  </a:lnTo>
                  <a:lnTo>
                    <a:pt x="22" y="98"/>
                  </a:lnTo>
                  <a:lnTo>
                    <a:pt x="11" y="86"/>
                  </a:lnTo>
                  <a:lnTo>
                    <a:pt x="3" y="71"/>
                  </a:lnTo>
                  <a:lnTo>
                    <a:pt x="0" y="54"/>
                  </a:lnTo>
                  <a:lnTo>
                    <a:pt x="3" y="37"/>
                  </a:lnTo>
                  <a:lnTo>
                    <a:pt x="11" y="22"/>
                  </a:lnTo>
                  <a:lnTo>
                    <a:pt x="22" y="10"/>
                  </a:lnTo>
                  <a:lnTo>
                    <a:pt x="37" y="2"/>
                  </a:lnTo>
                  <a:lnTo>
                    <a:pt x="5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2" name="Google Shape;352;g2c2d050296e_1_242"/>
            <p:cNvSpPr/>
            <p:nvPr/>
          </p:nvSpPr>
          <p:spPr>
            <a:xfrm>
              <a:off x="843" y="2849"/>
              <a:ext cx="22" cy="58"/>
            </a:xfrm>
            <a:custGeom>
              <a:rect b="b" l="l" r="r" t="t"/>
              <a:pathLst>
                <a:path extrusionOk="0" h="293" w="107">
                  <a:moveTo>
                    <a:pt x="53" y="0"/>
                  </a:moveTo>
                  <a:lnTo>
                    <a:pt x="70" y="2"/>
                  </a:lnTo>
                  <a:lnTo>
                    <a:pt x="84" y="10"/>
                  </a:lnTo>
                  <a:lnTo>
                    <a:pt x="97" y="22"/>
                  </a:lnTo>
                  <a:lnTo>
                    <a:pt x="103" y="37"/>
                  </a:lnTo>
                  <a:lnTo>
                    <a:pt x="107" y="55"/>
                  </a:lnTo>
                  <a:lnTo>
                    <a:pt x="107" y="238"/>
                  </a:lnTo>
                  <a:lnTo>
                    <a:pt x="103" y="255"/>
                  </a:lnTo>
                  <a:lnTo>
                    <a:pt x="97" y="271"/>
                  </a:lnTo>
                  <a:lnTo>
                    <a:pt x="84" y="282"/>
                  </a:lnTo>
                  <a:lnTo>
                    <a:pt x="70" y="290"/>
                  </a:lnTo>
                  <a:lnTo>
                    <a:pt x="53" y="293"/>
                  </a:lnTo>
                  <a:lnTo>
                    <a:pt x="36" y="290"/>
                  </a:lnTo>
                  <a:lnTo>
                    <a:pt x="22" y="282"/>
                  </a:lnTo>
                  <a:lnTo>
                    <a:pt x="10" y="271"/>
                  </a:lnTo>
                  <a:lnTo>
                    <a:pt x="2" y="255"/>
                  </a:lnTo>
                  <a:lnTo>
                    <a:pt x="0" y="238"/>
                  </a:lnTo>
                  <a:lnTo>
                    <a:pt x="0" y="55"/>
                  </a:lnTo>
                  <a:lnTo>
                    <a:pt x="2" y="37"/>
                  </a:lnTo>
                  <a:lnTo>
                    <a:pt x="10" y="22"/>
                  </a:lnTo>
                  <a:lnTo>
                    <a:pt x="22" y="10"/>
                  </a:lnTo>
                  <a:lnTo>
                    <a:pt x="36" y="2"/>
                  </a:lnTo>
                  <a:lnTo>
                    <a:pt x="53"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3" name="Google Shape;353;g2c2d050296e_1_242"/>
            <p:cNvSpPr/>
            <p:nvPr/>
          </p:nvSpPr>
          <p:spPr>
            <a:xfrm>
              <a:off x="843" y="2401"/>
              <a:ext cx="22" cy="53"/>
            </a:xfrm>
            <a:custGeom>
              <a:rect b="b" l="l" r="r" t="t"/>
              <a:pathLst>
                <a:path extrusionOk="0" h="263" w="107">
                  <a:moveTo>
                    <a:pt x="53" y="0"/>
                  </a:moveTo>
                  <a:lnTo>
                    <a:pt x="70" y="4"/>
                  </a:lnTo>
                  <a:lnTo>
                    <a:pt x="84" y="12"/>
                  </a:lnTo>
                  <a:lnTo>
                    <a:pt x="97" y="23"/>
                  </a:lnTo>
                  <a:lnTo>
                    <a:pt x="103" y="39"/>
                  </a:lnTo>
                  <a:lnTo>
                    <a:pt x="107" y="55"/>
                  </a:lnTo>
                  <a:lnTo>
                    <a:pt x="107" y="208"/>
                  </a:lnTo>
                  <a:lnTo>
                    <a:pt x="103" y="226"/>
                  </a:lnTo>
                  <a:lnTo>
                    <a:pt x="97" y="241"/>
                  </a:lnTo>
                  <a:lnTo>
                    <a:pt x="84" y="253"/>
                  </a:lnTo>
                  <a:lnTo>
                    <a:pt x="70" y="260"/>
                  </a:lnTo>
                  <a:lnTo>
                    <a:pt x="53" y="263"/>
                  </a:lnTo>
                  <a:lnTo>
                    <a:pt x="36" y="260"/>
                  </a:lnTo>
                  <a:lnTo>
                    <a:pt x="22" y="253"/>
                  </a:lnTo>
                  <a:lnTo>
                    <a:pt x="10" y="241"/>
                  </a:lnTo>
                  <a:lnTo>
                    <a:pt x="2" y="226"/>
                  </a:lnTo>
                  <a:lnTo>
                    <a:pt x="0" y="208"/>
                  </a:lnTo>
                  <a:lnTo>
                    <a:pt x="0" y="55"/>
                  </a:lnTo>
                  <a:lnTo>
                    <a:pt x="2" y="39"/>
                  </a:lnTo>
                  <a:lnTo>
                    <a:pt x="10" y="23"/>
                  </a:lnTo>
                  <a:lnTo>
                    <a:pt x="22" y="12"/>
                  </a:lnTo>
                  <a:lnTo>
                    <a:pt x="36" y="4"/>
                  </a:lnTo>
                  <a:lnTo>
                    <a:pt x="53"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4" name="Google Shape;354;g2c2d050296e_1_242"/>
            <p:cNvSpPr/>
            <p:nvPr/>
          </p:nvSpPr>
          <p:spPr>
            <a:xfrm>
              <a:off x="986" y="2789"/>
              <a:ext cx="46" cy="47"/>
            </a:xfrm>
            <a:custGeom>
              <a:rect b="b" l="l" r="r" t="t"/>
              <a:pathLst>
                <a:path extrusionOk="0" h="238" w="233">
                  <a:moveTo>
                    <a:pt x="44" y="0"/>
                  </a:moveTo>
                  <a:lnTo>
                    <a:pt x="61" y="0"/>
                  </a:lnTo>
                  <a:lnTo>
                    <a:pt x="77" y="5"/>
                  </a:lnTo>
                  <a:lnTo>
                    <a:pt x="91" y="15"/>
                  </a:lnTo>
                  <a:lnTo>
                    <a:pt x="218" y="146"/>
                  </a:lnTo>
                  <a:lnTo>
                    <a:pt x="228" y="159"/>
                  </a:lnTo>
                  <a:lnTo>
                    <a:pt x="233" y="175"/>
                  </a:lnTo>
                  <a:lnTo>
                    <a:pt x="233" y="192"/>
                  </a:lnTo>
                  <a:lnTo>
                    <a:pt x="227" y="209"/>
                  </a:lnTo>
                  <a:lnTo>
                    <a:pt x="217" y="222"/>
                  </a:lnTo>
                  <a:lnTo>
                    <a:pt x="204" y="232"/>
                  </a:lnTo>
                  <a:lnTo>
                    <a:pt x="187" y="238"/>
                  </a:lnTo>
                  <a:lnTo>
                    <a:pt x="171" y="238"/>
                  </a:lnTo>
                  <a:lnTo>
                    <a:pt x="156" y="232"/>
                  </a:lnTo>
                  <a:lnTo>
                    <a:pt x="142" y="222"/>
                  </a:lnTo>
                  <a:lnTo>
                    <a:pt x="15" y="92"/>
                  </a:lnTo>
                  <a:lnTo>
                    <a:pt x="5" y="78"/>
                  </a:lnTo>
                  <a:lnTo>
                    <a:pt x="0" y="61"/>
                  </a:lnTo>
                  <a:lnTo>
                    <a:pt x="0" y="45"/>
                  </a:lnTo>
                  <a:lnTo>
                    <a:pt x="6" y="29"/>
                  </a:lnTo>
                  <a:lnTo>
                    <a:pt x="16" y="15"/>
                  </a:lnTo>
                  <a:lnTo>
                    <a:pt x="29" y="5"/>
                  </a:lnTo>
                  <a:lnTo>
                    <a:pt x="4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5" name="Google Shape;355;g2c2d050296e_1_242"/>
            <p:cNvSpPr/>
            <p:nvPr/>
          </p:nvSpPr>
          <p:spPr>
            <a:xfrm>
              <a:off x="676" y="2472"/>
              <a:ext cx="42" cy="44"/>
            </a:xfrm>
            <a:custGeom>
              <a:rect b="b" l="l" r="r" t="t"/>
              <a:pathLst>
                <a:path extrusionOk="0" h="216" w="211">
                  <a:moveTo>
                    <a:pt x="44" y="0"/>
                  </a:moveTo>
                  <a:lnTo>
                    <a:pt x="60" y="0"/>
                  </a:lnTo>
                  <a:lnTo>
                    <a:pt x="76" y="4"/>
                  </a:lnTo>
                  <a:lnTo>
                    <a:pt x="90" y="14"/>
                  </a:lnTo>
                  <a:lnTo>
                    <a:pt x="197" y="122"/>
                  </a:lnTo>
                  <a:lnTo>
                    <a:pt x="207" y="137"/>
                  </a:lnTo>
                  <a:lnTo>
                    <a:pt x="211" y="153"/>
                  </a:lnTo>
                  <a:lnTo>
                    <a:pt x="211" y="169"/>
                  </a:lnTo>
                  <a:lnTo>
                    <a:pt x="207" y="186"/>
                  </a:lnTo>
                  <a:lnTo>
                    <a:pt x="197" y="200"/>
                  </a:lnTo>
                  <a:lnTo>
                    <a:pt x="182" y="210"/>
                  </a:lnTo>
                  <a:lnTo>
                    <a:pt x="166" y="216"/>
                  </a:lnTo>
                  <a:lnTo>
                    <a:pt x="150" y="216"/>
                  </a:lnTo>
                  <a:lnTo>
                    <a:pt x="134" y="210"/>
                  </a:lnTo>
                  <a:lnTo>
                    <a:pt x="121" y="200"/>
                  </a:lnTo>
                  <a:lnTo>
                    <a:pt x="15" y="91"/>
                  </a:lnTo>
                  <a:lnTo>
                    <a:pt x="4" y="77"/>
                  </a:lnTo>
                  <a:lnTo>
                    <a:pt x="0" y="62"/>
                  </a:lnTo>
                  <a:lnTo>
                    <a:pt x="0" y="45"/>
                  </a:lnTo>
                  <a:lnTo>
                    <a:pt x="4" y="29"/>
                  </a:lnTo>
                  <a:lnTo>
                    <a:pt x="15" y="14"/>
                  </a:lnTo>
                  <a:lnTo>
                    <a:pt x="28" y="4"/>
                  </a:lnTo>
                  <a:lnTo>
                    <a:pt x="44"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grpSp>
      <p:sp>
        <p:nvSpPr>
          <p:cNvPr id="356" name="Google Shape;356;g2c2d050296e_1_242"/>
          <p:cNvSpPr/>
          <p:nvPr/>
        </p:nvSpPr>
        <p:spPr>
          <a:xfrm>
            <a:off x="2250035" y="2909746"/>
            <a:ext cx="658421" cy="671515"/>
          </a:xfrm>
          <a:custGeom>
            <a:rect b="b" l="l" r="r" t="t"/>
            <a:pathLst>
              <a:path extrusionOk="0" h="3387" w="3321">
                <a:moveTo>
                  <a:pt x="1263" y="336"/>
                </a:moveTo>
                <a:lnTo>
                  <a:pt x="1193" y="342"/>
                </a:lnTo>
                <a:lnTo>
                  <a:pt x="1123" y="352"/>
                </a:lnTo>
                <a:lnTo>
                  <a:pt x="1053" y="367"/>
                </a:lnTo>
                <a:lnTo>
                  <a:pt x="984" y="388"/>
                </a:lnTo>
                <a:lnTo>
                  <a:pt x="917" y="415"/>
                </a:lnTo>
                <a:lnTo>
                  <a:pt x="852" y="447"/>
                </a:lnTo>
                <a:lnTo>
                  <a:pt x="788" y="483"/>
                </a:lnTo>
                <a:lnTo>
                  <a:pt x="728" y="525"/>
                </a:lnTo>
                <a:lnTo>
                  <a:pt x="669" y="572"/>
                </a:lnTo>
                <a:lnTo>
                  <a:pt x="613" y="624"/>
                </a:lnTo>
                <a:lnTo>
                  <a:pt x="562" y="682"/>
                </a:lnTo>
                <a:lnTo>
                  <a:pt x="516" y="741"/>
                </a:lnTo>
                <a:lnTo>
                  <a:pt x="475" y="803"/>
                </a:lnTo>
                <a:lnTo>
                  <a:pt x="438" y="868"/>
                </a:lnTo>
                <a:lnTo>
                  <a:pt x="408" y="936"/>
                </a:lnTo>
                <a:lnTo>
                  <a:pt x="382" y="1004"/>
                </a:lnTo>
                <a:lnTo>
                  <a:pt x="361" y="1074"/>
                </a:lnTo>
                <a:lnTo>
                  <a:pt x="346" y="1144"/>
                </a:lnTo>
                <a:lnTo>
                  <a:pt x="335" y="1216"/>
                </a:lnTo>
                <a:lnTo>
                  <a:pt x="331" y="1289"/>
                </a:lnTo>
                <a:lnTo>
                  <a:pt x="331" y="1360"/>
                </a:lnTo>
                <a:lnTo>
                  <a:pt x="335" y="1433"/>
                </a:lnTo>
                <a:lnTo>
                  <a:pt x="346" y="1505"/>
                </a:lnTo>
                <a:lnTo>
                  <a:pt x="361" y="1576"/>
                </a:lnTo>
                <a:lnTo>
                  <a:pt x="382" y="1646"/>
                </a:lnTo>
                <a:lnTo>
                  <a:pt x="408" y="1715"/>
                </a:lnTo>
                <a:lnTo>
                  <a:pt x="438" y="1781"/>
                </a:lnTo>
                <a:lnTo>
                  <a:pt x="475" y="1846"/>
                </a:lnTo>
                <a:lnTo>
                  <a:pt x="516" y="1909"/>
                </a:lnTo>
                <a:lnTo>
                  <a:pt x="562" y="1969"/>
                </a:lnTo>
                <a:lnTo>
                  <a:pt x="613" y="2025"/>
                </a:lnTo>
                <a:lnTo>
                  <a:pt x="669" y="2078"/>
                </a:lnTo>
                <a:lnTo>
                  <a:pt x="728" y="2124"/>
                </a:lnTo>
                <a:lnTo>
                  <a:pt x="788" y="2166"/>
                </a:lnTo>
                <a:lnTo>
                  <a:pt x="852" y="2204"/>
                </a:lnTo>
                <a:lnTo>
                  <a:pt x="917" y="2235"/>
                </a:lnTo>
                <a:lnTo>
                  <a:pt x="984" y="2261"/>
                </a:lnTo>
                <a:lnTo>
                  <a:pt x="1053" y="2282"/>
                </a:lnTo>
                <a:lnTo>
                  <a:pt x="1123" y="2297"/>
                </a:lnTo>
                <a:lnTo>
                  <a:pt x="1193" y="2308"/>
                </a:lnTo>
                <a:lnTo>
                  <a:pt x="1263" y="2314"/>
                </a:lnTo>
                <a:lnTo>
                  <a:pt x="1335" y="2314"/>
                </a:lnTo>
                <a:lnTo>
                  <a:pt x="1406" y="2308"/>
                </a:lnTo>
                <a:lnTo>
                  <a:pt x="1476" y="2297"/>
                </a:lnTo>
                <a:lnTo>
                  <a:pt x="1546" y="2282"/>
                </a:lnTo>
                <a:lnTo>
                  <a:pt x="1614" y="2261"/>
                </a:lnTo>
                <a:lnTo>
                  <a:pt x="1681" y="2235"/>
                </a:lnTo>
                <a:lnTo>
                  <a:pt x="1747" y="2204"/>
                </a:lnTo>
                <a:lnTo>
                  <a:pt x="1809" y="2166"/>
                </a:lnTo>
                <a:lnTo>
                  <a:pt x="1871" y="2124"/>
                </a:lnTo>
                <a:lnTo>
                  <a:pt x="1930" y="2078"/>
                </a:lnTo>
                <a:lnTo>
                  <a:pt x="1985" y="2025"/>
                </a:lnTo>
                <a:lnTo>
                  <a:pt x="2037" y="1969"/>
                </a:lnTo>
                <a:lnTo>
                  <a:pt x="2083" y="1909"/>
                </a:lnTo>
                <a:lnTo>
                  <a:pt x="2124" y="1846"/>
                </a:lnTo>
                <a:lnTo>
                  <a:pt x="2160" y="1781"/>
                </a:lnTo>
                <a:lnTo>
                  <a:pt x="2191" y="1715"/>
                </a:lnTo>
                <a:lnTo>
                  <a:pt x="2216" y="1646"/>
                </a:lnTo>
                <a:lnTo>
                  <a:pt x="2237" y="1576"/>
                </a:lnTo>
                <a:lnTo>
                  <a:pt x="2253" y="1505"/>
                </a:lnTo>
                <a:lnTo>
                  <a:pt x="2263" y="1433"/>
                </a:lnTo>
                <a:lnTo>
                  <a:pt x="2268" y="1360"/>
                </a:lnTo>
                <a:lnTo>
                  <a:pt x="2268" y="1289"/>
                </a:lnTo>
                <a:lnTo>
                  <a:pt x="2263" y="1216"/>
                </a:lnTo>
                <a:lnTo>
                  <a:pt x="2253" y="1144"/>
                </a:lnTo>
                <a:lnTo>
                  <a:pt x="2237" y="1074"/>
                </a:lnTo>
                <a:lnTo>
                  <a:pt x="2216" y="1004"/>
                </a:lnTo>
                <a:lnTo>
                  <a:pt x="2191" y="936"/>
                </a:lnTo>
                <a:lnTo>
                  <a:pt x="2160" y="868"/>
                </a:lnTo>
                <a:lnTo>
                  <a:pt x="2124" y="803"/>
                </a:lnTo>
                <a:lnTo>
                  <a:pt x="2083" y="741"/>
                </a:lnTo>
                <a:lnTo>
                  <a:pt x="2037" y="682"/>
                </a:lnTo>
                <a:lnTo>
                  <a:pt x="1985" y="624"/>
                </a:lnTo>
                <a:lnTo>
                  <a:pt x="1930" y="572"/>
                </a:lnTo>
                <a:lnTo>
                  <a:pt x="1871" y="525"/>
                </a:lnTo>
                <a:lnTo>
                  <a:pt x="1809" y="483"/>
                </a:lnTo>
                <a:lnTo>
                  <a:pt x="1747" y="447"/>
                </a:lnTo>
                <a:lnTo>
                  <a:pt x="1681" y="415"/>
                </a:lnTo>
                <a:lnTo>
                  <a:pt x="1614" y="388"/>
                </a:lnTo>
                <a:lnTo>
                  <a:pt x="1546" y="367"/>
                </a:lnTo>
                <a:lnTo>
                  <a:pt x="1476" y="352"/>
                </a:lnTo>
                <a:lnTo>
                  <a:pt x="1406" y="342"/>
                </a:lnTo>
                <a:lnTo>
                  <a:pt x="1335" y="336"/>
                </a:lnTo>
                <a:lnTo>
                  <a:pt x="1263" y="336"/>
                </a:lnTo>
                <a:close/>
                <a:moveTo>
                  <a:pt x="1299" y="0"/>
                </a:moveTo>
                <a:lnTo>
                  <a:pt x="1382" y="2"/>
                </a:lnTo>
                <a:lnTo>
                  <a:pt x="1466" y="11"/>
                </a:lnTo>
                <a:lnTo>
                  <a:pt x="1548" y="24"/>
                </a:lnTo>
                <a:lnTo>
                  <a:pt x="1629" y="43"/>
                </a:lnTo>
                <a:lnTo>
                  <a:pt x="1710" y="67"/>
                </a:lnTo>
                <a:lnTo>
                  <a:pt x="1789" y="97"/>
                </a:lnTo>
                <a:lnTo>
                  <a:pt x="1866" y="131"/>
                </a:lnTo>
                <a:lnTo>
                  <a:pt x="1941" y="172"/>
                </a:lnTo>
                <a:lnTo>
                  <a:pt x="2015" y="217"/>
                </a:lnTo>
                <a:lnTo>
                  <a:pt x="2085" y="269"/>
                </a:lnTo>
                <a:lnTo>
                  <a:pt x="2153" y="325"/>
                </a:lnTo>
                <a:lnTo>
                  <a:pt x="2218" y="387"/>
                </a:lnTo>
                <a:lnTo>
                  <a:pt x="2278" y="451"/>
                </a:lnTo>
                <a:lnTo>
                  <a:pt x="2332" y="518"/>
                </a:lnTo>
                <a:lnTo>
                  <a:pt x="2381" y="589"/>
                </a:lnTo>
                <a:lnTo>
                  <a:pt x="2425" y="661"/>
                </a:lnTo>
                <a:lnTo>
                  <a:pt x="2464" y="736"/>
                </a:lnTo>
                <a:lnTo>
                  <a:pt x="2497" y="812"/>
                </a:lnTo>
                <a:lnTo>
                  <a:pt x="2527" y="889"/>
                </a:lnTo>
                <a:lnTo>
                  <a:pt x="2550" y="969"/>
                </a:lnTo>
                <a:lnTo>
                  <a:pt x="2570" y="1049"/>
                </a:lnTo>
                <a:lnTo>
                  <a:pt x="2584" y="1131"/>
                </a:lnTo>
                <a:lnTo>
                  <a:pt x="2593" y="1213"/>
                </a:lnTo>
                <a:lnTo>
                  <a:pt x="2597" y="1295"/>
                </a:lnTo>
                <a:lnTo>
                  <a:pt x="2597" y="1378"/>
                </a:lnTo>
                <a:lnTo>
                  <a:pt x="2590" y="1460"/>
                </a:lnTo>
                <a:lnTo>
                  <a:pt x="2580" y="1541"/>
                </a:lnTo>
                <a:lnTo>
                  <a:pt x="2564" y="1623"/>
                </a:lnTo>
                <a:lnTo>
                  <a:pt x="2544" y="1703"/>
                </a:lnTo>
                <a:lnTo>
                  <a:pt x="2518" y="1782"/>
                </a:lnTo>
                <a:lnTo>
                  <a:pt x="2488" y="1859"/>
                </a:lnTo>
                <a:lnTo>
                  <a:pt x="2452" y="1935"/>
                </a:lnTo>
                <a:lnTo>
                  <a:pt x="2411" y="2009"/>
                </a:lnTo>
                <a:lnTo>
                  <a:pt x="2365" y="2081"/>
                </a:lnTo>
                <a:lnTo>
                  <a:pt x="2396" y="2090"/>
                </a:lnTo>
                <a:lnTo>
                  <a:pt x="2424" y="2101"/>
                </a:lnTo>
                <a:lnTo>
                  <a:pt x="2452" y="2116"/>
                </a:lnTo>
                <a:lnTo>
                  <a:pt x="2479" y="2134"/>
                </a:lnTo>
                <a:lnTo>
                  <a:pt x="2503" y="2157"/>
                </a:lnTo>
                <a:lnTo>
                  <a:pt x="3240" y="2910"/>
                </a:lnTo>
                <a:lnTo>
                  <a:pt x="3268" y="2941"/>
                </a:lnTo>
                <a:lnTo>
                  <a:pt x="3289" y="2975"/>
                </a:lnTo>
                <a:lnTo>
                  <a:pt x="3304" y="3011"/>
                </a:lnTo>
                <a:lnTo>
                  <a:pt x="3315" y="3049"/>
                </a:lnTo>
                <a:lnTo>
                  <a:pt x="3321" y="3089"/>
                </a:lnTo>
                <a:lnTo>
                  <a:pt x="3321" y="3127"/>
                </a:lnTo>
                <a:lnTo>
                  <a:pt x="3315" y="3166"/>
                </a:lnTo>
                <a:lnTo>
                  <a:pt x="3304" y="3204"/>
                </a:lnTo>
                <a:lnTo>
                  <a:pt x="3289" y="3240"/>
                </a:lnTo>
                <a:lnTo>
                  <a:pt x="3268" y="3274"/>
                </a:lnTo>
                <a:lnTo>
                  <a:pt x="3240" y="3306"/>
                </a:lnTo>
                <a:lnTo>
                  <a:pt x="3210" y="3333"/>
                </a:lnTo>
                <a:lnTo>
                  <a:pt x="3177" y="3355"/>
                </a:lnTo>
                <a:lnTo>
                  <a:pt x="3141" y="3371"/>
                </a:lnTo>
                <a:lnTo>
                  <a:pt x="3104" y="3382"/>
                </a:lnTo>
                <a:lnTo>
                  <a:pt x="3066" y="3387"/>
                </a:lnTo>
                <a:lnTo>
                  <a:pt x="3027" y="3387"/>
                </a:lnTo>
                <a:lnTo>
                  <a:pt x="2990" y="3382"/>
                </a:lnTo>
                <a:lnTo>
                  <a:pt x="2953" y="3371"/>
                </a:lnTo>
                <a:lnTo>
                  <a:pt x="2917" y="3355"/>
                </a:lnTo>
                <a:lnTo>
                  <a:pt x="2884" y="3333"/>
                </a:lnTo>
                <a:lnTo>
                  <a:pt x="2852" y="3306"/>
                </a:lnTo>
                <a:lnTo>
                  <a:pt x="2114" y="2552"/>
                </a:lnTo>
                <a:lnTo>
                  <a:pt x="2093" y="2528"/>
                </a:lnTo>
                <a:lnTo>
                  <a:pt x="2074" y="2501"/>
                </a:lnTo>
                <a:lnTo>
                  <a:pt x="2060" y="2473"/>
                </a:lnTo>
                <a:lnTo>
                  <a:pt x="2049" y="2443"/>
                </a:lnTo>
                <a:lnTo>
                  <a:pt x="2040" y="2412"/>
                </a:lnTo>
                <a:lnTo>
                  <a:pt x="1971" y="2459"/>
                </a:lnTo>
                <a:lnTo>
                  <a:pt x="1898" y="2501"/>
                </a:lnTo>
                <a:lnTo>
                  <a:pt x="1824" y="2537"/>
                </a:lnTo>
                <a:lnTo>
                  <a:pt x="1748" y="2568"/>
                </a:lnTo>
                <a:lnTo>
                  <a:pt x="1670" y="2594"/>
                </a:lnTo>
                <a:lnTo>
                  <a:pt x="1591" y="2615"/>
                </a:lnTo>
                <a:lnTo>
                  <a:pt x="1512" y="2631"/>
                </a:lnTo>
                <a:lnTo>
                  <a:pt x="1432" y="2642"/>
                </a:lnTo>
                <a:lnTo>
                  <a:pt x="1351" y="2648"/>
                </a:lnTo>
                <a:lnTo>
                  <a:pt x="1271" y="2650"/>
                </a:lnTo>
                <a:lnTo>
                  <a:pt x="1190" y="2645"/>
                </a:lnTo>
                <a:lnTo>
                  <a:pt x="1110" y="2635"/>
                </a:lnTo>
                <a:lnTo>
                  <a:pt x="1030" y="2621"/>
                </a:lnTo>
                <a:lnTo>
                  <a:pt x="951" y="2602"/>
                </a:lnTo>
                <a:lnTo>
                  <a:pt x="873" y="2577"/>
                </a:lnTo>
                <a:lnTo>
                  <a:pt x="796" y="2547"/>
                </a:lnTo>
                <a:lnTo>
                  <a:pt x="721" y="2513"/>
                </a:lnTo>
                <a:lnTo>
                  <a:pt x="649" y="2473"/>
                </a:lnTo>
                <a:lnTo>
                  <a:pt x="578" y="2428"/>
                </a:lnTo>
                <a:lnTo>
                  <a:pt x="509" y="2378"/>
                </a:lnTo>
                <a:lnTo>
                  <a:pt x="443" y="2323"/>
                </a:lnTo>
                <a:lnTo>
                  <a:pt x="381" y="2262"/>
                </a:lnTo>
                <a:lnTo>
                  <a:pt x="319" y="2196"/>
                </a:lnTo>
                <a:lnTo>
                  <a:pt x="264" y="2126"/>
                </a:lnTo>
                <a:lnTo>
                  <a:pt x="214" y="2055"/>
                </a:lnTo>
                <a:lnTo>
                  <a:pt x="169" y="1980"/>
                </a:lnTo>
                <a:lnTo>
                  <a:pt x="130" y="1902"/>
                </a:lnTo>
                <a:lnTo>
                  <a:pt x="95" y="1824"/>
                </a:lnTo>
                <a:lnTo>
                  <a:pt x="66" y="1743"/>
                </a:lnTo>
                <a:lnTo>
                  <a:pt x="42" y="1662"/>
                </a:lnTo>
                <a:lnTo>
                  <a:pt x="24" y="1578"/>
                </a:lnTo>
                <a:lnTo>
                  <a:pt x="11" y="1494"/>
                </a:lnTo>
                <a:lnTo>
                  <a:pt x="3" y="1410"/>
                </a:lnTo>
                <a:lnTo>
                  <a:pt x="0" y="1325"/>
                </a:lnTo>
                <a:lnTo>
                  <a:pt x="3" y="1240"/>
                </a:lnTo>
                <a:lnTo>
                  <a:pt x="11" y="1155"/>
                </a:lnTo>
                <a:lnTo>
                  <a:pt x="24" y="1071"/>
                </a:lnTo>
                <a:lnTo>
                  <a:pt x="42" y="989"/>
                </a:lnTo>
                <a:lnTo>
                  <a:pt x="66" y="906"/>
                </a:lnTo>
                <a:lnTo>
                  <a:pt x="95" y="825"/>
                </a:lnTo>
                <a:lnTo>
                  <a:pt x="130" y="747"/>
                </a:lnTo>
                <a:lnTo>
                  <a:pt x="169" y="670"/>
                </a:lnTo>
                <a:lnTo>
                  <a:pt x="214" y="595"/>
                </a:lnTo>
                <a:lnTo>
                  <a:pt x="264" y="523"/>
                </a:lnTo>
                <a:lnTo>
                  <a:pt x="319" y="453"/>
                </a:lnTo>
                <a:lnTo>
                  <a:pt x="381" y="387"/>
                </a:lnTo>
                <a:lnTo>
                  <a:pt x="446" y="325"/>
                </a:lnTo>
                <a:lnTo>
                  <a:pt x="513" y="269"/>
                </a:lnTo>
                <a:lnTo>
                  <a:pt x="584" y="217"/>
                </a:lnTo>
                <a:lnTo>
                  <a:pt x="658" y="172"/>
                </a:lnTo>
                <a:lnTo>
                  <a:pt x="732" y="131"/>
                </a:lnTo>
                <a:lnTo>
                  <a:pt x="810" y="97"/>
                </a:lnTo>
                <a:lnTo>
                  <a:pt x="889" y="67"/>
                </a:lnTo>
                <a:lnTo>
                  <a:pt x="969" y="43"/>
                </a:lnTo>
                <a:lnTo>
                  <a:pt x="1051" y="24"/>
                </a:lnTo>
                <a:lnTo>
                  <a:pt x="1133" y="11"/>
                </a:lnTo>
                <a:lnTo>
                  <a:pt x="1216" y="2"/>
                </a:lnTo>
                <a:lnTo>
                  <a:pt x="1299"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57" name="Google Shape;357;g2c2d050296e_1_242"/>
          <p:cNvSpPr/>
          <p:nvPr/>
        </p:nvSpPr>
        <p:spPr>
          <a:xfrm>
            <a:off x="4000642" y="2852158"/>
            <a:ext cx="489576" cy="786688"/>
          </a:xfrm>
          <a:custGeom>
            <a:rect b="b" l="l" r="r" t="t"/>
            <a:pathLst>
              <a:path extrusionOk="0" h="4096" w="2623">
                <a:moveTo>
                  <a:pt x="993" y="3768"/>
                </a:moveTo>
                <a:lnTo>
                  <a:pt x="1629" y="3768"/>
                </a:lnTo>
                <a:lnTo>
                  <a:pt x="1619" y="3823"/>
                </a:lnTo>
                <a:lnTo>
                  <a:pt x="1603" y="3873"/>
                </a:lnTo>
                <a:lnTo>
                  <a:pt x="1582" y="3920"/>
                </a:lnTo>
                <a:lnTo>
                  <a:pt x="1554" y="3963"/>
                </a:lnTo>
                <a:lnTo>
                  <a:pt x="1522" y="4003"/>
                </a:lnTo>
                <a:lnTo>
                  <a:pt x="1492" y="4031"/>
                </a:lnTo>
                <a:lnTo>
                  <a:pt x="1459" y="4055"/>
                </a:lnTo>
                <a:lnTo>
                  <a:pt x="1425" y="4072"/>
                </a:lnTo>
                <a:lnTo>
                  <a:pt x="1388" y="4086"/>
                </a:lnTo>
                <a:lnTo>
                  <a:pt x="1351" y="4094"/>
                </a:lnTo>
                <a:lnTo>
                  <a:pt x="1311" y="4096"/>
                </a:lnTo>
                <a:lnTo>
                  <a:pt x="1271" y="4094"/>
                </a:lnTo>
                <a:lnTo>
                  <a:pt x="1234" y="4086"/>
                </a:lnTo>
                <a:lnTo>
                  <a:pt x="1198" y="4072"/>
                </a:lnTo>
                <a:lnTo>
                  <a:pt x="1163" y="4055"/>
                </a:lnTo>
                <a:lnTo>
                  <a:pt x="1130" y="4031"/>
                </a:lnTo>
                <a:lnTo>
                  <a:pt x="1100" y="4003"/>
                </a:lnTo>
                <a:lnTo>
                  <a:pt x="1068" y="3963"/>
                </a:lnTo>
                <a:lnTo>
                  <a:pt x="1041" y="3920"/>
                </a:lnTo>
                <a:lnTo>
                  <a:pt x="1019" y="3873"/>
                </a:lnTo>
                <a:lnTo>
                  <a:pt x="1003" y="3823"/>
                </a:lnTo>
                <a:lnTo>
                  <a:pt x="993" y="3768"/>
                </a:lnTo>
                <a:close/>
                <a:moveTo>
                  <a:pt x="791" y="3296"/>
                </a:moveTo>
                <a:lnTo>
                  <a:pt x="1826" y="3296"/>
                </a:lnTo>
                <a:lnTo>
                  <a:pt x="1784" y="3642"/>
                </a:lnTo>
                <a:lnTo>
                  <a:pt x="839" y="3642"/>
                </a:lnTo>
                <a:lnTo>
                  <a:pt x="791" y="3296"/>
                </a:lnTo>
                <a:close/>
                <a:moveTo>
                  <a:pt x="1311" y="1189"/>
                </a:moveTo>
                <a:lnTo>
                  <a:pt x="1418" y="1400"/>
                </a:lnTo>
                <a:lnTo>
                  <a:pt x="1550" y="1662"/>
                </a:lnTo>
                <a:lnTo>
                  <a:pt x="1681" y="1400"/>
                </a:lnTo>
                <a:lnTo>
                  <a:pt x="1892" y="1508"/>
                </a:lnTo>
                <a:lnTo>
                  <a:pt x="1653" y="1980"/>
                </a:lnTo>
                <a:lnTo>
                  <a:pt x="1550" y="2196"/>
                </a:lnTo>
                <a:lnTo>
                  <a:pt x="1442" y="1980"/>
                </a:lnTo>
                <a:lnTo>
                  <a:pt x="1311" y="1719"/>
                </a:lnTo>
                <a:lnTo>
                  <a:pt x="1180" y="1980"/>
                </a:lnTo>
                <a:lnTo>
                  <a:pt x="1072" y="2196"/>
                </a:lnTo>
                <a:lnTo>
                  <a:pt x="970" y="1980"/>
                </a:lnTo>
                <a:lnTo>
                  <a:pt x="730" y="1508"/>
                </a:lnTo>
                <a:lnTo>
                  <a:pt x="941" y="1400"/>
                </a:lnTo>
                <a:lnTo>
                  <a:pt x="1072" y="1662"/>
                </a:lnTo>
                <a:lnTo>
                  <a:pt x="1204" y="1400"/>
                </a:lnTo>
                <a:lnTo>
                  <a:pt x="1311" y="1189"/>
                </a:lnTo>
                <a:close/>
                <a:moveTo>
                  <a:pt x="1311" y="299"/>
                </a:moveTo>
                <a:lnTo>
                  <a:pt x="1229" y="303"/>
                </a:lnTo>
                <a:lnTo>
                  <a:pt x="1149" y="312"/>
                </a:lnTo>
                <a:lnTo>
                  <a:pt x="1072" y="327"/>
                </a:lnTo>
                <a:lnTo>
                  <a:pt x="997" y="347"/>
                </a:lnTo>
                <a:lnTo>
                  <a:pt x="925" y="373"/>
                </a:lnTo>
                <a:lnTo>
                  <a:pt x="854" y="405"/>
                </a:lnTo>
                <a:lnTo>
                  <a:pt x="786" y="444"/>
                </a:lnTo>
                <a:lnTo>
                  <a:pt x="720" y="487"/>
                </a:lnTo>
                <a:lnTo>
                  <a:pt x="658" y="537"/>
                </a:lnTo>
                <a:lnTo>
                  <a:pt x="597" y="592"/>
                </a:lnTo>
                <a:lnTo>
                  <a:pt x="541" y="652"/>
                </a:lnTo>
                <a:lnTo>
                  <a:pt x="490" y="714"/>
                </a:lnTo>
                <a:lnTo>
                  <a:pt x="445" y="779"/>
                </a:lnTo>
                <a:lnTo>
                  <a:pt x="406" y="846"/>
                </a:lnTo>
                <a:lnTo>
                  <a:pt x="374" y="916"/>
                </a:lnTo>
                <a:lnTo>
                  <a:pt x="348" y="988"/>
                </a:lnTo>
                <a:lnTo>
                  <a:pt x="326" y="1063"/>
                </a:lnTo>
                <a:lnTo>
                  <a:pt x="311" y="1140"/>
                </a:lnTo>
                <a:lnTo>
                  <a:pt x="303" y="1220"/>
                </a:lnTo>
                <a:lnTo>
                  <a:pt x="300" y="1301"/>
                </a:lnTo>
                <a:lnTo>
                  <a:pt x="303" y="1386"/>
                </a:lnTo>
                <a:lnTo>
                  <a:pt x="313" y="1467"/>
                </a:lnTo>
                <a:lnTo>
                  <a:pt x="329" y="1547"/>
                </a:lnTo>
                <a:lnTo>
                  <a:pt x="350" y="1624"/>
                </a:lnTo>
                <a:lnTo>
                  <a:pt x="379" y="1697"/>
                </a:lnTo>
                <a:lnTo>
                  <a:pt x="414" y="1770"/>
                </a:lnTo>
                <a:lnTo>
                  <a:pt x="456" y="1839"/>
                </a:lnTo>
                <a:lnTo>
                  <a:pt x="503" y="1907"/>
                </a:lnTo>
                <a:lnTo>
                  <a:pt x="557" y="1971"/>
                </a:lnTo>
                <a:lnTo>
                  <a:pt x="571" y="1989"/>
                </a:lnTo>
                <a:lnTo>
                  <a:pt x="588" y="2010"/>
                </a:lnTo>
                <a:lnTo>
                  <a:pt x="609" y="2036"/>
                </a:lnTo>
                <a:lnTo>
                  <a:pt x="633" y="2081"/>
                </a:lnTo>
                <a:lnTo>
                  <a:pt x="660" y="2130"/>
                </a:lnTo>
                <a:lnTo>
                  <a:pt x="708" y="2217"/>
                </a:lnTo>
                <a:lnTo>
                  <a:pt x="751" y="2303"/>
                </a:lnTo>
                <a:lnTo>
                  <a:pt x="791" y="2388"/>
                </a:lnTo>
                <a:lnTo>
                  <a:pt x="849" y="2525"/>
                </a:lnTo>
                <a:lnTo>
                  <a:pt x="899" y="2664"/>
                </a:lnTo>
                <a:lnTo>
                  <a:pt x="912" y="2714"/>
                </a:lnTo>
                <a:lnTo>
                  <a:pt x="923" y="2759"/>
                </a:lnTo>
                <a:lnTo>
                  <a:pt x="932" y="2799"/>
                </a:lnTo>
                <a:lnTo>
                  <a:pt x="938" y="2835"/>
                </a:lnTo>
                <a:lnTo>
                  <a:pt x="941" y="2865"/>
                </a:lnTo>
                <a:lnTo>
                  <a:pt x="1681" y="2865"/>
                </a:lnTo>
                <a:lnTo>
                  <a:pt x="1684" y="2835"/>
                </a:lnTo>
                <a:lnTo>
                  <a:pt x="1690" y="2799"/>
                </a:lnTo>
                <a:lnTo>
                  <a:pt x="1699" y="2759"/>
                </a:lnTo>
                <a:lnTo>
                  <a:pt x="1710" y="2714"/>
                </a:lnTo>
                <a:lnTo>
                  <a:pt x="1724" y="2664"/>
                </a:lnTo>
                <a:lnTo>
                  <a:pt x="1754" y="2571"/>
                </a:lnTo>
                <a:lnTo>
                  <a:pt x="1787" y="2479"/>
                </a:lnTo>
                <a:lnTo>
                  <a:pt x="1826" y="2388"/>
                </a:lnTo>
                <a:lnTo>
                  <a:pt x="1867" y="2299"/>
                </a:lnTo>
                <a:lnTo>
                  <a:pt x="1907" y="2217"/>
                </a:lnTo>
                <a:lnTo>
                  <a:pt x="1948" y="2140"/>
                </a:lnTo>
                <a:lnTo>
                  <a:pt x="1977" y="2092"/>
                </a:lnTo>
                <a:lnTo>
                  <a:pt x="2009" y="2046"/>
                </a:lnTo>
                <a:lnTo>
                  <a:pt x="2027" y="2018"/>
                </a:lnTo>
                <a:lnTo>
                  <a:pt x="2042" y="1996"/>
                </a:lnTo>
                <a:lnTo>
                  <a:pt x="2055" y="1980"/>
                </a:lnTo>
                <a:lnTo>
                  <a:pt x="2111" y="1915"/>
                </a:lnTo>
                <a:lnTo>
                  <a:pt x="2161" y="1848"/>
                </a:lnTo>
                <a:lnTo>
                  <a:pt x="2204" y="1778"/>
                </a:lnTo>
                <a:lnTo>
                  <a:pt x="2240" y="1705"/>
                </a:lnTo>
                <a:lnTo>
                  <a:pt x="2270" y="1630"/>
                </a:lnTo>
                <a:lnTo>
                  <a:pt x="2293" y="1552"/>
                </a:lnTo>
                <a:lnTo>
                  <a:pt x="2310" y="1471"/>
                </a:lnTo>
                <a:lnTo>
                  <a:pt x="2320" y="1387"/>
                </a:lnTo>
                <a:lnTo>
                  <a:pt x="2322" y="1301"/>
                </a:lnTo>
                <a:lnTo>
                  <a:pt x="2320" y="1220"/>
                </a:lnTo>
                <a:lnTo>
                  <a:pt x="2311" y="1140"/>
                </a:lnTo>
                <a:lnTo>
                  <a:pt x="2296" y="1063"/>
                </a:lnTo>
                <a:lnTo>
                  <a:pt x="2275" y="988"/>
                </a:lnTo>
                <a:lnTo>
                  <a:pt x="2249" y="916"/>
                </a:lnTo>
                <a:lnTo>
                  <a:pt x="2216" y="846"/>
                </a:lnTo>
                <a:lnTo>
                  <a:pt x="2177" y="779"/>
                </a:lnTo>
                <a:lnTo>
                  <a:pt x="2133" y="714"/>
                </a:lnTo>
                <a:lnTo>
                  <a:pt x="2082" y="652"/>
                </a:lnTo>
                <a:lnTo>
                  <a:pt x="2025" y="592"/>
                </a:lnTo>
                <a:lnTo>
                  <a:pt x="1964" y="537"/>
                </a:lnTo>
                <a:lnTo>
                  <a:pt x="1902" y="487"/>
                </a:lnTo>
                <a:lnTo>
                  <a:pt x="1836" y="444"/>
                </a:lnTo>
                <a:lnTo>
                  <a:pt x="1769" y="405"/>
                </a:lnTo>
                <a:lnTo>
                  <a:pt x="1698" y="373"/>
                </a:lnTo>
                <a:lnTo>
                  <a:pt x="1625" y="347"/>
                </a:lnTo>
                <a:lnTo>
                  <a:pt x="1550" y="327"/>
                </a:lnTo>
                <a:lnTo>
                  <a:pt x="1473" y="312"/>
                </a:lnTo>
                <a:lnTo>
                  <a:pt x="1393" y="303"/>
                </a:lnTo>
                <a:lnTo>
                  <a:pt x="1311" y="299"/>
                </a:lnTo>
                <a:close/>
                <a:moveTo>
                  <a:pt x="1311" y="0"/>
                </a:moveTo>
                <a:lnTo>
                  <a:pt x="1311" y="0"/>
                </a:lnTo>
                <a:lnTo>
                  <a:pt x="1408" y="4"/>
                </a:lnTo>
                <a:lnTo>
                  <a:pt x="1502" y="13"/>
                </a:lnTo>
                <a:lnTo>
                  <a:pt x="1594" y="29"/>
                </a:lnTo>
                <a:lnTo>
                  <a:pt x="1683" y="51"/>
                </a:lnTo>
                <a:lnTo>
                  <a:pt x="1770" y="79"/>
                </a:lnTo>
                <a:lnTo>
                  <a:pt x="1853" y="114"/>
                </a:lnTo>
                <a:lnTo>
                  <a:pt x="1934" y="155"/>
                </a:lnTo>
                <a:lnTo>
                  <a:pt x="2014" y="202"/>
                </a:lnTo>
                <a:lnTo>
                  <a:pt x="2090" y="256"/>
                </a:lnTo>
                <a:lnTo>
                  <a:pt x="2165" y="315"/>
                </a:lnTo>
                <a:lnTo>
                  <a:pt x="2236" y="382"/>
                </a:lnTo>
                <a:lnTo>
                  <a:pt x="2303" y="453"/>
                </a:lnTo>
                <a:lnTo>
                  <a:pt x="2363" y="526"/>
                </a:lnTo>
                <a:lnTo>
                  <a:pt x="2418" y="602"/>
                </a:lnTo>
                <a:lnTo>
                  <a:pt x="2465" y="681"/>
                </a:lnTo>
                <a:lnTo>
                  <a:pt x="2508" y="762"/>
                </a:lnTo>
                <a:lnTo>
                  <a:pt x="2543" y="845"/>
                </a:lnTo>
                <a:lnTo>
                  <a:pt x="2571" y="931"/>
                </a:lnTo>
                <a:lnTo>
                  <a:pt x="2594" y="1020"/>
                </a:lnTo>
                <a:lnTo>
                  <a:pt x="2610" y="1110"/>
                </a:lnTo>
                <a:lnTo>
                  <a:pt x="2619" y="1205"/>
                </a:lnTo>
                <a:lnTo>
                  <a:pt x="2623" y="1301"/>
                </a:lnTo>
                <a:lnTo>
                  <a:pt x="2619" y="1402"/>
                </a:lnTo>
                <a:lnTo>
                  <a:pt x="2609" y="1500"/>
                </a:lnTo>
                <a:lnTo>
                  <a:pt x="2591" y="1595"/>
                </a:lnTo>
                <a:lnTo>
                  <a:pt x="2566" y="1689"/>
                </a:lnTo>
                <a:lnTo>
                  <a:pt x="2535" y="1778"/>
                </a:lnTo>
                <a:lnTo>
                  <a:pt x="2498" y="1866"/>
                </a:lnTo>
                <a:lnTo>
                  <a:pt x="2453" y="1949"/>
                </a:lnTo>
                <a:lnTo>
                  <a:pt x="2401" y="2031"/>
                </a:lnTo>
                <a:lnTo>
                  <a:pt x="2342" y="2110"/>
                </a:lnTo>
                <a:lnTo>
                  <a:pt x="2276" y="2186"/>
                </a:lnTo>
                <a:lnTo>
                  <a:pt x="2272" y="2191"/>
                </a:lnTo>
                <a:lnTo>
                  <a:pt x="2266" y="2198"/>
                </a:lnTo>
                <a:lnTo>
                  <a:pt x="2257" y="2209"/>
                </a:lnTo>
                <a:lnTo>
                  <a:pt x="2210" y="2289"/>
                </a:lnTo>
                <a:lnTo>
                  <a:pt x="2174" y="2358"/>
                </a:lnTo>
                <a:lnTo>
                  <a:pt x="2138" y="2431"/>
                </a:lnTo>
                <a:lnTo>
                  <a:pt x="2103" y="2510"/>
                </a:lnTo>
                <a:lnTo>
                  <a:pt x="2054" y="2631"/>
                </a:lnTo>
                <a:lnTo>
                  <a:pt x="2014" y="2753"/>
                </a:lnTo>
                <a:lnTo>
                  <a:pt x="2008" y="2763"/>
                </a:lnTo>
                <a:lnTo>
                  <a:pt x="2003" y="2776"/>
                </a:lnTo>
                <a:lnTo>
                  <a:pt x="1999" y="2795"/>
                </a:lnTo>
                <a:lnTo>
                  <a:pt x="1997" y="2813"/>
                </a:lnTo>
                <a:lnTo>
                  <a:pt x="1993" y="2826"/>
                </a:lnTo>
                <a:lnTo>
                  <a:pt x="1991" y="2835"/>
                </a:lnTo>
                <a:lnTo>
                  <a:pt x="1986" y="2847"/>
                </a:lnTo>
                <a:lnTo>
                  <a:pt x="1983" y="2865"/>
                </a:lnTo>
                <a:lnTo>
                  <a:pt x="1982" y="2877"/>
                </a:lnTo>
                <a:lnTo>
                  <a:pt x="1981" y="2884"/>
                </a:lnTo>
                <a:lnTo>
                  <a:pt x="1981" y="2886"/>
                </a:lnTo>
                <a:lnTo>
                  <a:pt x="1981" y="3165"/>
                </a:lnTo>
                <a:lnTo>
                  <a:pt x="642" y="3165"/>
                </a:lnTo>
                <a:lnTo>
                  <a:pt x="642" y="2894"/>
                </a:lnTo>
                <a:lnTo>
                  <a:pt x="639" y="2877"/>
                </a:lnTo>
                <a:lnTo>
                  <a:pt x="637" y="2864"/>
                </a:lnTo>
                <a:lnTo>
                  <a:pt x="633" y="2845"/>
                </a:lnTo>
                <a:lnTo>
                  <a:pt x="628" y="2823"/>
                </a:lnTo>
                <a:lnTo>
                  <a:pt x="609" y="2753"/>
                </a:lnTo>
                <a:lnTo>
                  <a:pt x="568" y="2631"/>
                </a:lnTo>
                <a:lnTo>
                  <a:pt x="520" y="2510"/>
                </a:lnTo>
                <a:lnTo>
                  <a:pt x="465" y="2396"/>
                </a:lnTo>
                <a:lnTo>
                  <a:pt x="402" y="2281"/>
                </a:lnTo>
                <a:lnTo>
                  <a:pt x="376" y="2237"/>
                </a:lnTo>
                <a:lnTo>
                  <a:pt x="351" y="2201"/>
                </a:lnTo>
                <a:lnTo>
                  <a:pt x="345" y="2190"/>
                </a:lnTo>
                <a:lnTo>
                  <a:pt x="338" y="2177"/>
                </a:lnTo>
                <a:lnTo>
                  <a:pt x="338" y="2172"/>
                </a:lnTo>
                <a:lnTo>
                  <a:pt x="273" y="2097"/>
                </a:lnTo>
                <a:lnTo>
                  <a:pt x="215" y="2019"/>
                </a:lnTo>
                <a:lnTo>
                  <a:pt x="166" y="1939"/>
                </a:lnTo>
                <a:lnTo>
                  <a:pt x="122" y="1856"/>
                </a:lnTo>
                <a:lnTo>
                  <a:pt x="85" y="1770"/>
                </a:lnTo>
                <a:lnTo>
                  <a:pt x="53" y="1681"/>
                </a:lnTo>
                <a:lnTo>
                  <a:pt x="30" y="1590"/>
                </a:lnTo>
                <a:lnTo>
                  <a:pt x="13" y="1497"/>
                </a:lnTo>
                <a:lnTo>
                  <a:pt x="3" y="1401"/>
                </a:lnTo>
                <a:lnTo>
                  <a:pt x="0" y="1301"/>
                </a:lnTo>
                <a:lnTo>
                  <a:pt x="3" y="1205"/>
                </a:lnTo>
                <a:lnTo>
                  <a:pt x="12" y="1110"/>
                </a:lnTo>
                <a:lnTo>
                  <a:pt x="28" y="1020"/>
                </a:lnTo>
                <a:lnTo>
                  <a:pt x="51" y="931"/>
                </a:lnTo>
                <a:lnTo>
                  <a:pt x="80" y="845"/>
                </a:lnTo>
                <a:lnTo>
                  <a:pt x="114" y="762"/>
                </a:lnTo>
                <a:lnTo>
                  <a:pt x="157" y="681"/>
                </a:lnTo>
                <a:lnTo>
                  <a:pt x="204" y="602"/>
                </a:lnTo>
                <a:lnTo>
                  <a:pt x="259" y="526"/>
                </a:lnTo>
                <a:lnTo>
                  <a:pt x="319" y="453"/>
                </a:lnTo>
                <a:lnTo>
                  <a:pt x="386" y="382"/>
                </a:lnTo>
                <a:lnTo>
                  <a:pt x="457" y="315"/>
                </a:lnTo>
                <a:lnTo>
                  <a:pt x="532" y="256"/>
                </a:lnTo>
                <a:lnTo>
                  <a:pt x="608" y="202"/>
                </a:lnTo>
                <a:lnTo>
                  <a:pt x="688" y="155"/>
                </a:lnTo>
                <a:lnTo>
                  <a:pt x="769" y="114"/>
                </a:lnTo>
                <a:lnTo>
                  <a:pt x="852" y="79"/>
                </a:lnTo>
                <a:lnTo>
                  <a:pt x="940" y="51"/>
                </a:lnTo>
                <a:lnTo>
                  <a:pt x="1028" y="29"/>
                </a:lnTo>
                <a:lnTo>
                  <a:pt x="1120" y="13"/>
                </a:lnTo>
                <a:lnTo>
                  <a:pt x="1214" y="4"/>
                </a:lnTo>
                <a:lnTo>
                  <a:pt x="1311"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grpSp>
        <p:nvGrpSpPr>
          <p:cNvPr id="358" name="Google Shape;358;g2c2d050296e_1_242"/>
          <p:cNvGrpSpPr/>
          <p:nvPr/>
        </p:nvGrpSpPr>
        <p:grpSpPr>
          <a:xfrm>
            <a:off x="5682457" y="2894863"/>
            <a:ext cx="711539" cy="703276"/>
            <a:chOff x="-545" y="1497"/>
            <a:chExt cx="598" cy="591"/>
          </a:xfrm>
        </p:grpSpPr>
        <p:sp>
          <p:nvSpPr>
            <p:cNvPr id="359" name="Google Shape;359;g2c2d050296e_1_242"/>
            <p:cNvSpPr/>
            <p:nvPr/>
          </p:nvSpPr>
          <p:spPr>
            <a:xfrm>
              <a:off x="-545" y="1497"/>
              <a:ext cx="355" cy="355"/>
            </a:xfrm>
            <a:custGeom>
              <a:rect b="b" l="l" r="r" t="t"/>
              <a:pathLst>
                <a:path extrusionOk="0" h="2118" w="2119">
                  <a:moveTo>
                    <a:pt x="1064" y="672"/>
                  </a:moveTo>
                  <a:lnTo>
                    <a:pt x="1016" y="675"/>
                  </a:lnTo>
                  <a:lnTo>
                    <a:pt x="971" y="684"/>
                  </a:lnTo>
                  <a:lnTo>
                    <a:pt x="928" y="698"/>
                  </a:lnTo>
                  <a:lnTo>
                    <a:pt x="886" y="716"/>
                  </a:lnTo>
                  <a:lnTo>
                    <a:pt x="848" y="740"/>
                  </a:lnTo>
                  <a:lnTo>
                    <a:pt x="813" y="768"/>
                  </a:lnTo>
                  <a:lnTo>
                    <a:pt x="781" y="800"/>
                  </a:lnTo>
                  <a:lnTo>
                    <a:pt x="753" y="834"/>
                  </a:lnTo>
                  <a:lnTo>
                    <a:pt x="730" y="873"/>
                  </a:lnTo>
                  <a:lnTo>
                    <a:pt x="711" y="915"/>
                  </a:lnTo>
                  <a:lnTo>
                    <a:pt x="697" y="958"/>
                  </a:lnTo>
                  <a:lnTo>
                    <a:pt x="688" y="1003"/>
                  </a:lnTo>
                  <a:lnTo>
                    <a:pt x="686" y="1051"/>
                  </a:lnTo>
                  <a:lnTo>
                    <a:pt x="688" y="1098"/>
                  </a:lnTo>
                  <a:lnTo>
                    <a:pt x="697" y="1143"/>
                  </a:lnTo>
                  <a:lnTo>
                    <a:pt x="711" y="1188"/>
                  </a:lnTo>
                  <a:lnTo>
                    <a:pt x="730" y="1229"/>
                  </a:lnTo>
                  <a:lnTo>
                    <a:pt x="753" y="1267"/>
                  </a:lnTo>
                  <a:lnTo>
                    <a:pt x="781" y="1301"/>
                  </a:lnTo>
                  <a:lnTo>
                    <a:pt x="813" y="1334"/>
                  </a:lnTo>
                  <a:lnTo>
                    <a:pt x="848" y="1361"/>
                  </a:lnTo>
                  <a:lnTo>
                    <a:pt x="886" y="1385"/>
                  </a:lnTo>
                  <a:lnTo>
                    <a:pt x="928" y="1403"/>
                  </a:lnTo>
                  <a:lnTo>
                    <a:pt x="971" y="1417"/>
                  </a:lnTo>
                  <a:lnTo>
                    <a:pt x="1016" y="1426"/>
                  </a:lnTo>
                  <a:lnTo>
                    <a:pt x="1064" y="1429"/>
                  </a:lnTo>
                  <a:lnTo>
                    <a:pt x="1112" y="1426"/>
                  </a:lnTo>
                  <a:lnTo>
                    <a:pt x="1157" y="1417"/>
                  </a:lnTo>
                  <a:lnTo>
                    <a:pt x="1201" y="1403"/>
                  </a:lnTo>
                  <a:lnTo>
                    <a:pt x="1242" y="1385"/>
                  </a:lnTo>
                  <a:lnTo>
                    <a:pt x="1280" y="1361"/>
                  </a:lnTo>
                  <a:lnTo>
                    <a:pt x="1316" y="1334"/>
                  </a:lnTo>
                  <a:lnTo>
                    <a:pt x="1347" y="1301"/>
                  </a:lnTo>
                  <a:lnTo>
                    <a:pt x="1375" y="1267"/>
                  </a:lnTo>
                  <a:lnTo>
                    <a:pt x="1398" y="1229"/>
                  </a:lnTo>
                  <a:lnTo>
                    <a:pt x="1417" y="1188"/>
                  </a:lnTo>
                  <a:lnTo>
                    <a:pt x="1431" y="1143"/>
                  </a:lnTo>
                  <a:lnTo>
                    <a:pt x="1440" y="1098"/>
                  </a:lnTo>
                  <a:lnTo>
                    <a:pt x="1442" y="1051"/>
                  </a:lnTo>
                  <a:lnTo>
                    <a:pt x="1440" y="1003"/>
                  </a:lnTo>
                  <a:lnTo>
                    <a:pt x="1431" y="958"/>
                  </a:lnTo>
                  <a:lnTo>
                    <a:pt x="1417" y="915"/>
                  </a:lnTo>
                  <a:lnTo>
                    <a:pt x="1398" y="873"/>
                  </a:lnTo>
                  <a:lnTo>
                    <a:pt x="1375" y="834"/>
                  </a:lnTo>
                  <a:lnTo>
                    <a:pt x="1347" y="800"/>
                  </a:lnTo>
                  <a:lnTo>
                    <a:pt x="1316" y="768"/>
                  </a:lnTo>
                  <a:lnTo>
                    <a:pt x="1280" y="740"/>
                  </a:lnTo>
                  <a:lnTo>
                    <a:pt x="1242" y="716"/>
                  </a:lnTo>
                  <a:lnTo>
                    <a:pt x="1201" y="698"/>
                  </a:lnTo>
                  <a:lnTo>
                    <a:pt x="1157" y="684"/>
                  </a:lnTo>
                  <a:lnTo>
                    <a:pt x="1112" y="675"/>
                  </a:lnTo>
                  <a:lnTo>
                    <a:pt x="1064" y="672"/>
                  </a:lnTo>
                  <a:close/>
                  <a:moveTo>
                    <a:pt x="949" y="0"/>
                  </a:moveTo>
                  <a:lnTo>
                    <a:pt x="1178" y="0"/>
                  </a:lnTo>
                  <a:lnTo>
                    <a:pt x="1202" y="4"/>
                  </a:lnTo>
                  <a:lnTo>
                    <a:pt x="1223" y="11"/>
                  </a:lnTo>
                  <a:lnTo>
                    <a:pt x="1243" y="25"/>
                  </a:lnTo>
                  <a:lnTo>
                    <a:pt x="1258" y="43"/>
                  </a:lnTo>
                  <a:lnTo>
                    <a:pt x="1269" y="63"/>
                  </a:lnTo>
                  <a:lnTo>
                    <a:pt x="1274" y="86"/>
                  </a:lnTo>
                  <a:lnTo>
                    <a:pt x="1290" y="218"/>
                  </a:lnTo>
                  <a:lnTo>
                    <a:pt x="1345" y="234"/>
                  </a:lnTo>
                  <a:lnTo>
                    <a:pt x="1398" y="255"/>
                  </a:lnTo>
                  <a:lnTo>
                    <a:pt x="1450" y="279"/>
                  </a:lnTo>
                  <a:lnTo>
                    <a:pt x="1501" y="306"/>
                  </a:lnTo>
                  <a:lnTo>
                    <a:pt x="1603" y="226"/>
                  </a:lnTo>
                  <a:lnTo>
                    <a:pt x="1620" y="214"/>
                  </a:lnTo>
                  <a:lnTo>
                    <a:pt x="1638" y="207"/>
                  </a:lnTo>
                  <a:lnTo>
                    <a:pt x="1658" y="204"/>
                  </a:lnTo>
                  <a:lnTo>
                    <a:pt x="1677" y="205"/>
                  </a:lnTo>
                  <a:lnTo>
                    <a:pt x="1697" y="210"/>
                  </a:lnTo>
                  <a:lnTo>
                    <a:pt x="1715" y="219"/>
                  </a:lnTo>
                  <a:lnTo>
                    <a:pt x="1731" y="232"/>
                  </a:lnTo>
                  <a:lnTo>
                    <a:pt x="1892" y="394"/>
                  </a:lnTo>
                  <a:lnTo>
                    <a:pt x="1907" y="413"/>
                  </a:lnTo>
                  <a:lnTo>
                    <a:pt x="1917" y="435"/>
                  </a:lnTo>
                  <a:lnTo>
                    <a:pt x="1920" y="457"/>
                  </a:lnTo>
                  <a:lnTo>
                    <a:pt x="1919" y="480"/>
                  </a:lnTo>
                  <a:lnTo>
                    <a:pt x="1913" y="502"/>
                  </a:lnTo>
                  <a:lnTo>
                    <a:pt x="1900" y="522"/>
                  </a:lnTo>
                  <a:lnTo>
                    <a:pt x="1817" y="628"/>
                  </a:lnTo>
                  <a:lnTo>
                    <a:pt x="1850" y="691"/>
                  </a:lnTo>
                  <a:lnTo>
                    <a:pt x="1877" y="759"/>
                  </a:lnTo>
                  <a:lnTo>
                    <a:pt x="1899" y="828"/>
                  </a:lnTo>
                  <a:lnTo>
                    <a:pt x="2033" y="843"/>
                  </a:lnTo>
                  <a:lnTo>
                    <a:pt x="2057" y="849"/>
                  </a:lnTo>
                  <a:lnTo>
                    <a:pt x="2077" y="860"/>
                  </a:lnTo>
                  <a:lnTo>
                    <a:pt x="2095" y="876"/>
                  </a:lnTo>
                  <a:lnTo>
                    <a:pt x="2108" y="894"/>
                  </a:lnTo>
                  <a:lnTo>
                    <a:pt x="2116" y="916"/>
                  </a:lnTo>
                  <a:lnTo>
                    <a:pt x="2119" y="940"/>
                  </a:lnTo>
                  <a:lnTo>
                    <a:pt x="2119" y="1168"/>
                  </a:lnTo>
                  <a:lnTo>
                    <a:pt x="2116" y="1192"/>
                  </a:lnTo>
                  <a:lnTo>
                    <a:pt x="2108" y="1214"/>
                  </a:lnTo>
                  <a:lnTo>
                    <a:pt x="2095" y="1233"/>
                  </a:lnTo>
                  <a:lnTo>
                    <a:pt x="2077" y="1248"/>
                  </a:lnTo>
                  <a:lnTo>
                    <a:pt x="2057" y="1259"/>
                  </a:lnTo>
                  <a:lnTo>
                    <a:pt x="2033" y="1265"/>
                  </a:lnTo>
                  <a:lnTo>
                    <a:pt x="1896" y="1281"/>
                  </a:lnTo>
                  <a:lnTo>
                    <a:pt x="1874" y="1350"/>
                  </a:lnTo>
                  <a:lnTo>
                    <a:pt x="1845" y="1417"/>
                  </a:lnTo>
                  <a:lnTo>
                    <a:pt x="1812" y="1482"/>
                  </a:lnTo>
                  <a:lnTo>
                    <a:pt x="1901" y="1595"/>
                  </a:lnTo>
                  <a:lnTo>
                    <a:pt x="1912" y="1612"/>
                  </a:lnTo>
                  <a:lnTo>
                    <a:pt x="1918" y="1632"/>
                  </a:lnTo>
                  <a:lnTo>
                    <a:pt x="1921" y="1651"/>
                  </a:lnTo>
                  <a:lnTo>
                    <a:pt x="1920" y="1671"/>
                  </a:lnTo>
                  <a:lnTo>
                    <a:pt x="1915" y="1690"/>
                  </a:lnTo>
                  <a:lnTo>
                    <a:pt x="1906" y="1708"/>
                  </a:lnTo>
                  <a:lnTo>
                    <a:pt x="1893" y="1724"/>
                  </a:lnTo>
                  <a:lnTo>
                    <a:pt x="1731" y="1885"/>
                  </a:lnTo>
                  <a:lnTo>
                    <a:pt x="1712" y="1901"/>
                  </a:lnTo>
                  <a:lnTo>
                    <a:pt x="1690" y="1910"/>
                  </a:lnTo>
                  <a:lnTo>
                    <a:pt x="1668" y="1914"/>
                  </a:lnTo>
                  <a:lnTo>
                    <a:pt x="1645" y="1912"/>
                  </a:lnTo>
                  <a:lnTo>
                    <a:pt x="1623" y="1906"/>
                  </a:lnTo>
                  <a:lnTo>
                    <a:pt x="1603" y="1893"/>
                  </a:lnTo>
                  <a:lnTo>
                    <a:pt x="1488" y="1803"/>
                  </a:lnTo>
                  <a:lnTo>
                    <a:pt x="1422" y="1837"/>
                  </a:lnTo>
                  <a:lnTo>
                    <a:pt x="1353" y="1865"/>
                  </a:lnTo>
                  <a:lnTo>
                    <a:pt x="1282" y="1886"/>
                  </a:lnTo>
                  <a:lnTo>
                    <a:pt x="1266" y="2033"/>
                  </a:lnTo>
                  <a:lnTo>
                    <a:pt x="1260" y="2055"/>
                  </a:lnTo>
                  <a:lnTo>
                    <a:pt x="1249" y="2076"/>
                  </a:lnTo>
                  <a:lnTo>
                    <a:pt x="1233" y="2093"/>
                  </a:lnTo>
                  <a:lnTo>
                    <a:pt x="1215" y="2106"/>
                  </a:lnTo>
                  <a:lnTo>
                    <a:pt x="1193" y="2115"/>
                  </a:lnTo>
                  <a:lnTo>
                    <a:pt x="1169" y="2118"/>
                  </a:lnTo>
                  <a:lnTo>
                    <a:pt x="941" y="2118"/>
                  </a:lnTo>
                  <a:lnTo>
                    <a:pt x="917" y="2115"/>
                  </a:lnTo>
                  <a:lnTo>
                    <a:pt x="895" y="2106"/>
                  </a:lnTo>
                  <a:lnTo>
                    <a:pt x="876" y="2093"/>
                  </a:lnTo>
                  <a:lnTo>
                    <a:pt x="860" y="2076"/>
                  </a:lnTo>
                  <a:lnTo>
                    <a:pt x="850" y="2055"/>
                  </a:lnTo>
                  <a:lnTo>
                    <a:pt x="844" y="2033"/>
                  </a:lnTo>
                  <a:lnTo>
                    <a:pt x="827" y="1881"/>
                  </a:lnTo>
                  <a:lnTo>
                    <a:pt x="761" y="1859"/>
                  </a:lnTo>
                  <a:lnTo>
                    <a:pt x="696" y="1832"/>
                  </a:lnTo>
                  <a:lnTo>
                    <a:pt x="634" y="1800"/>
                  </a:lnTo>
                  <a:lnTo>
                    <a:pt x="517" y="1893"/>
                  </a:lnTo>
                  <a:lnTo>
                    <a:pt x="500" y="1904"/>
                  </a:lnTo>
                  <a:lnTo>
                    <a:pt x="480" y="1910"/>
                  </a:lnTo>
                  <a:lnTo>
                    <a:pt x="461" y="1914"/>
                  </a:lnTo>
                  <a:lnTo>
                    <a:pt x="441" y="1912"/>
                  </a:lnTo>
                  <a:lnTo>
                    <a:pt x="422" y="1907"/>
                  </a:lnTo>
                  <a:lnTo>
                    <a:pt x="404" y="1898"/>
                  </a:lnTo>
                  <a:lnTo>
                    <a:pt x="388" y="1885"/>
                  </a:lnTo>
                  <a:lnTo>
                    <a:pt x="225" y="1724"/>
                  </a:lnTo>
                  <a:lnTo>
                    <a:pt x="211" y="1704"/>
                  </a:lnTo>
                  <a:lnTo>
                    <a:pt x="202" y="1684"/>
                  </a:lnTo>
                  <a:lnTo>
                    <a:pt x="198" y="1661"/>
                  </a:lnTo>
                  <a:lnTo>
                    <a:pt x="199" y="1637"/>
                  </a:lnTo>
                  <a:lnTo>
                    <a:pt x="206" y="1616"/>
                  </a:lnTo>
                  <a:lnTo>
                    <a:pt x="219" y="1595"/>
                  </a:lnTo>
                  <a:lnTo>
                    <a:pt x="312" y="1476"/>
                  </a:lnTo>
                  <a:lnTo>
                    <a:pt x="282" y="1417"/>
                  </a:lnTo>
                  <a:lnTo>
                    <a:pt x="256" y="1356"/>
                  </a:lnTo>
                  <a:lnTo>
                    <a:pt x="235" y="1292"/>
                  </a:lnTo>
                  <a:lnTo>
                    <a:pt x="86" y="1274"/>
                  </a:lnTo>
                  <a:lnTo>
                    <a:pt x="63" y="1269"/>
                  </a:lnTo>
                  <a:lnTo>
                    <a:pt x="42" y="1258"/>
                  </a:lnTo>
                  <a:lnTo>
                    <a:pt x="25" y="1243"/>
                  </a:lnTo>
                  <a:lnTo>
                    <a:pt x="11" y="1223"/>
                  </a:lnTo>
                  <a:lnTo>
                    <a:pt x="3" y="1202"/>
                  </a:lnTo>
                  <a:lnTo>
                    <a:pt x="0" y="1178"/>
                  </a:lnTo>
                  <a:lnTo>
                    <a:pt x="0" y="949"/>
                  </a:lnTo>
                  <a:lnTo>
                    <a:pt x="3" y="925"/>
                  </a:lnTo>
                  <a:lnTo>
                    <a:pt x="11" y="904"/>
                  </a:lnTo>
                  <a:lnTo>
                    <a:pt x="25" y="884"/>
                  </a:lnTo>
                  <a:lnTo>
                    <a:pt x="42" y="869"/>
                  </a:lnTo>
                  <a:lnTo>
                    <a:pt x="63" y="858"/>
                  </a:lnTo>
                  <a:lnTo>
                    <a:pt x="86" y="853"/>
                  </a:lnTo>
                  <a:lnTo>
                    <a:pt x="226" y="837"/>
                  </a:lnTo>
                  <a:lnTo>
                    <a:pt x="248" y="767"/>
                  </a:lnTo>
                  <a:lnTo>
                    <a:pt x="274" y="700"/>
                  </a:lnTo>
                  <a:lnTo>
                    <a:pt x="307" y="635"/>
                  </a:lnTo>
                  <a:lnTo>
                    <a:pt x="219" y="524"/>
                  </a:lnTo>
                  <a:lnTo>
                    <a:pt x="207" y="506"/>
                  </a:lnTo>
                  <a:lnTo>
                    <a:pt x="200" y="487"/>
                  </a:lnTo>
                  <a:lnTo>
                    <a:pt x="197" y="467"/>
                  </a:lnTo>
                  <a:lnTo>
                    <a:pt x="198" y="448"/>
                  </a:lnTo>
                  <a:lnTo>
                    <a:pt x="204" y="428"/>
                  </a:lnTo>
                  <a:lnTo>
                    <a:pt x="212" y="411"/>
                  </a:lnTo>
                  <a:lnTo>
                    <a:pt x="225" y="395"/>
                  </a:lnTo>
                  <a:lnTo>
                    <a:pt x="388" y="232"/>
                  </a:lnTo>
                  <a:lnTo>
                    <a:pt x="406" y="218"/>
                  </a:lnTo>
                  <a:lnTo>
                    <a:pt x="428" y="208"/>
                  </a:lnTo>
                  <a:lnTo>
                    <a:pt x="451" y="205"/>
                  </a:lnTo>
                  <a:lnTo>
                    <a:pt x="474" y="206"/>
                  </a:lnTo>
                  <a:lnTo>
                    <a:pt x="496" y="213"/>
                  </a:lnTo>
                  <a:lnTo>
                    <a:pt x="517" y="226"/>
                  </a:lnTo>
                  <a:lnTo>
                    <a:pt x="622" y="309"/>
                  </a:lnTo>
                  <a:lnTo>
                    <a:pt x="674" y="281"/>
                  </a:lnTo>
                  <a:lnTo>
                    <a:pt x="727" y="256"/>
                  </a:lnTo>
                  <a:lnTo>
                    <a:pt x="781" y="234"/>
                  </a:lnTo>
                  <a:lnTo>
                    <a:pt x="838" y="218"/>
                  </a:lnTo>
                  <a:lnTo>
                    <a:pt x="853" y="86"/>
                  </a:lnTo>
                  <a:lnTo>
                    <a:pt x="859" y="63"/>
                  </a:lnTo>
                  <a:lnTo>
                    <a:pt x="870" y="43"/>
                  </a:lnTo>
                  <a:lnTo>
                    <a:pt x="885" y="25"/>
                  </a:lnTo>
                  <a:lnTo>
                    <a:pt x="904" y="11"/>
                  </a:lnTo>
                  <a:lnTo>
                    <a:pt x="925" y="4"/>
                  </a:lnTo>
                  <a:lnTo>
                    <a:pt x="949"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60" name="Google Shape;360;g2c2d050296e_1_242"/>
            <p:cNvSpPr/>
            <p:nvPr/>
          </p:nvSpPr>
          <p:spPr>
            <a:xfrm>
              <a:off x="-239" y="1677"/>
              <a:ext cx="292" cy="292"/>
            </a:xfrm>
            <a:custGeom>
              <a:rect b="b" l="l" r="r" t="t"/>
              <a:pathLst>
                <a:path extrusionOk="0" h="1743" w="1741">
                  <a:moveTo>
                    <a:pt x="889" y="555"/>
                  </a:moveTo>
                  <a:lnTo>
                    <a:pt x="847" y="556"/>
                  </a:lnTo>
                  <a:lnTo>
                    <a:pt x="806" y="562"/>
                  </a:lnTo>
                  <a:lnTo>
                    <a:pt x="767" y="573"/>
                  </a:lnTo>
                  <a:lnTo>
                    <a:pt x="729" y="590"/>
                  </a:lnTo>
                  <a:lnTo>
                    <a:pt x="695" y="611"/>
                  </a:lnTo>
                  <a:lnTo>
                    <a:pt x="664" y="636"/>
                  </a:lnTo>
                  <a:lnTo>
                    <a:pt x="637" y="664"/>
                  </a:lnTo>
                  <a:lnTo>
                    <a:pt x="613" y="696"/>
                  </a:lnTo>
                  <a:lnTo>
                    <a:pt x="593" y="731"/>
                  </a:lnTo>
                  <a:lnTo>
                    <a:pt x="579" y="768"/>
                  </a:lnTo>
                  <a:lnTo>
                    <a:pt x="568" y="807"/>
                  </a:lnTo>
                  <a:lnTo>
                    <a:pt x="564" y="848"/>
                  </a:lnTo>
                  <a:lnTo>
                    <a:pt x="565" y="890"/>
                  </a:lnTo>
                  <a:lnTo>
                    <a:pt x="571" y="932"/>
                  </a:lnTo>
                  <a:lnTo>
                    <a:pt x="583" y="972"/>
                  </a:lnTo>
                  <a:lnTo>
                    <a:pt x="599" y="1008"/>
                  </a:lnTo>
                  <a:lnTo>
                    <a:pt x="620" y="1042"/>
                  </a:lnTo>
                  <a:lnTo>
                    <a:pt x="645" y="1073"/>
                  </a:lnTo>
                  <a:lnTo>
                    <a:pt x="674" y="1101"/>
                  </a:lnTo>
                  <a:lnTo>
                    <a:pt x="705" y="1124"/>
                  </a:lnTo>
                  <a:lnTo>
                    <a:pt x="740" y="1144"/>
                  </a:lnTo>
                  <a:lnTo>
                    <a:pt x="778" y="1159"/>
                  </a:lnTo>
                  <a:lnTo>
                    <a:pt x="817" y="1169"/>
                  </a:lnTo>
                  <a:lnTo>
                    <a:pt x="858" y="1173"/>
                  </a:lnTo>
                  <a:lnTo>
                    <a:pt x="900" y="1173"/>
                  </a:lnTo>
                  <a:lnTo>
                    <a:pt x="941" y="1167"/>
                  </a:lnTo>
                  <a:lnTo>
                    <a:pt x="980" y="1155"/>
                  </a:lnTo>
                  <a:lnTo>
                    <a:pt x="1017" y="1138"/>
                  </a:lnTo>
                  <a:lnTo>
                    <a:pt x="1052" y="1118"/>
                  </a:lnTo>
                  <a:lnTo>
                    <a:pt x="1083" y="1093"/>
                  </a:lnTo>
                  <a:lnTo>
                    <a:pt x="1110" y="1064"/>
                  </a:lnTo>
                  <a:lnTo>
                    <a:pt x="1134" y="1032"/>
                  </a:lnTo>
                  <a:lnTo>
                    <a:pt x="1154" y="998"/>
                  </a:lnTo>
                  <a:lnTo>
                    <a:pt x="1168" y="961"/>
                  </a:lnTo>
                  <a:lnTo>
                    <a:pt x="1179" y="921"/>
                  </a:lnTo>
                  <a:lnTo>
                    <a:pt x="1183" y="881"/>
                  </a:lnTo>
                  <a:lnTo>
                    <a:pt x="1182" y="838"/>
                  </a:lnTo>
                  <a:lnTo>
                    <a:pt x="1175" y="796"/>
                  </a:lnTo>
                  <a:lnTo>
                    <a:pt x="1164" y="757"/>
                  </a:lnTo>
                  <a:lnTo>
                    <a:pt x="1148" y="720"/>
                  </a:lnTo>
                  <a:lnTo>
                    <a:pt x="1126" y="686"/>
                  </a:lnTo>
                  <a:lnTo>
                    <a:pt x="1102" y="655"/>
                  </a:lnTo>
                  <a:lnTo>
                    <a:pt x="1073" y="627"/>
                  </a:lnTo>
                  <a:lnTo>
                    <a:pt x="1041" y="604"/>
                  </a:lnTo>
                  <a:lnTo>
                    <a:pt x="1006" y="585"/>
                  </a:lnTo>
                  <a:lnTo>
                    <a:pt x="969" y="570"/>
                  </a:lnTo>
                  <a:lnTo>
                    <a:pt x="930" y="560"/>
                  </a:lnTo>
                  <a:lnTo>
                    <a:pt x="889" y="555"/>
                  </a:lnTo>
                  <a:close/>
                  <a:moveTo>
                    <a:pt x="879" y="0"/>
                  </a:moveTo>
                  <a:lnTo>
                    <a:pt x="903" y="1"/>
                  </a:lnTo>
                  <a:lnTo>
                    <a:pt x="926" y="7"/>
                  </a:lnTo>
                  <a:lnTo>
                    <a:pt x="946" y="18"/>
                  </a:lnTo>
                  <a:lnTo>
                    <a:pt x="962" y="34"/>
                  </a:lnTo>
                  <a:lnTo>
                    <a:pt x="975" y="54"/>
                  </a:lnTo>
                  <a:lnTo>
                    <a:pt x="982" y="77"/>
                  </a:lnTo>
                  <a:lnTo>
                    <a:pt x="1001" y="169"/>
                  </a:lnTo>
                  <a:lnTo>
                    <a:pt x="1061" y="182"/>
                  </a:lnTo>
                  <a:lnTo>
                    <a:pt x="1121" y="201"/>
                  </a:lnTo>
                  <a:lnTo>
                    <a:pt x="1179" y="226"/>
                  </a:lnTo>
                  <a:lnTo>
                    <a:pt x="1246" y="163"/>
                  </a:lnTo>
                  <a:lnTo>
                    <a:pt x="1264" y="149"/>
                  </a:lnTo>
                  <a:lnTo>
                    <a:pt x="1286" y="141"/>
                  </a:lnTo>
                  <a:lnTo>
                    <a:pt x="1309" y="137"/>
                  </a:lnTo>
                  <a:lnTo>
                    <a:pt x="1331" y="140"/>
                  </a:lnTo>
                  <a:lnTo>
                    <a:pt x="1353" y="147"/>
                  </a:lnTo>
                  <a:lnTo>
                    <a:pt x="1372" y="160"/>
                  </a:lnTo>
                  <a:lnTo>
                    <a:pt x="1494" y="262"/>
                  </a:lnTo>
                  <a:lnTo>
                    <a:pt x="1508" y="277"/>
                  </a:lnTo>
                  <a:lnTo>
                    <a:pt x="1518" y="293"/>
                  </a:lnTo>
                  <a:lnTo>
                    <a:pt x="1524" y="312"/>
                  </a:lnTo>
                  <a:lnTo>
                    <a:pt x="1527" y="331"/>
                  </a:lnTo>
                  <a:lnTo>
                    <a:pt x="1526" y="351"/>
                  </a:lnTo>
                  <a:lnTo>
                    <a:pt x="1521" y="370"/>
                  </a:lnTo>
                  <a:lnTo>
                    <a:pt x="1511" y="389"/>
                  </a:lnTo>
                  <a:lnTo>
                    <a:pt x="1458" y="468"/>
                  </a:lnTo>
                  <a:lnTo>
                    <a:pt x="1490" y="518"/>
                  </a:lnTo>
                  <a:lnTo>
                    <a:pt x="1517" y="571"/>
                  </a:lnTo>
                  <a:lnTo>
                    <a:pt x="1538" y="625"/>
                  </a:lnTo>
                  <a:lnTo>
                    <a:pt x="1635" y="628"/>
                  </a:lnTo>
                  <a:lnTo>
                    <a:pt x="1659" y="633"/>
                  </a:lnTo>
                  <a:lnTo>
                    <a:pt x="1679" y="641"/>
                  </a:lnTo>
                  <a:lnTo>
                    <a:pt x="1698" y="655"/>
                  </a:lnTo>
                  <a:lnTo>
                    <a:pt x="1712" y="673"/>
                  </a:lnTo>
                  <a:lnTo>
                    <a:pt x="1722" y="693"/>
                  </a:lnTo>
                  <a:lnTo>
                    <a:pt x="1727" y="716"/>
                  </a:lnTo>
                  <a:lnTo>
                    <a:pt x="1741" y="874"/>
                  </a:lnTo>
                  <a:lnTo>
                    <a:pt x="1740" y="898"/>
                  </a:lnTo>
                  <a:lnTo>
                    <a:pt x="1733" y="920"/>
                  </a:lnTo>
                  <a:lnTo>
                    <a:pt x="1721" y="939"/>
                  </a:lnTo>
                  <a:lnTo>
                    <a:pt x="1705" y="955"/>
                  </a:lnTo>
                  <a:lnTo>
                    <a:pt x="1687" y="968"/>
                  </a:lnTo>
                  <a:lnTo>
                    <a:pt x="1664" y="976"/>
                  </a:lnTo>
                  <a:lnTo>
                    <a:pt x="1568" y="995"/>
                  </a:lnTo>
                  <a:lnTo>
                    <a:pt x="1555" y="1054"/>
                  </a:lnTo>
                  <a:lnTo>
                    <a:pt x="1536" y="1111"/>
                  </a:lnTo>
                  <a:lnTo>
                    <a:pt x="1512" y="1167"/>
                  </a:lnTo>
                  <a:lnTo>
                    <a:pt x="1583" y="1240"/>
                  </a:lnTo>
                  <a:lnTo>
                    <a:pt x="1597" y="1260"/>
                  </a:lnTo>
                  <a:lnTo>
                    <a:pt x="1605" y="1282"/>
                  </a:lnTo>
                  <a:lnTo>
                    <a:pt x="1609" y="1303"/>
                  </a:lnTo>
                  <a:lnTo>
                    <a:pt x="1607" y="1326"/>
                  </a:lnTo>
                  <a:lnTo>
                    <a:pt x="1599" y="1348"/>
                  </a:lnTo>
                  <a:lnTo>
                    <a:pt x="1586" y="1368"/>
                  </a:lnTo>
                  <a:lnTo>
                    <a:pt x="1484" y="1488"/>
                  </a:lnTo>
                  <a:lnTo>
                    <a:pt x="1470" y="1503"/>
                  </a:lnTo>
                  <a:lnTo>
                    <a:pt x="1453" y="1513"/>
                  </a:lnTo>
                  <a:lnTo>
                    <a:pt x="1434" y="1520"/>
                  </a:lnTo>
                  <a:lnTo>
                    <a:pt x="1415" y="1523"/>
                  </a:lnTo>
                  <a:lnTo>
                    <a:pt x="1395" y="1522"/>
                  </a:lnTo>
                  <a:lnTo>
                    <a:pt x="1376" y="1517"/>
                  </a:lnTo>
                  <a:lnTo>
                    <a:pt x="1358" y="1507"/>
                  </a:lnTo>
                  <a:lnTo>
                    <a:pt x="1271" y="1449"/>
                  </a:lnTo>
                  <a:lnTo>
                    <a:pt x="1220" y="1481"/>
                  </a:lnTo>
                  <a:lnTo>
                    <a:pt x="1166" y="1509"/>
                  </a:lnTo>
                  <a:lnTo>
                    <a:pt x="1109" y="1532"/>
                  </a:lnTo>
                  <a:lnTo>
                    <a:pt x="1106" y="1637"/>
                  </a:lnTo>
                  <a:lnTo>
                    <a:pt x="1102" y="1661"/>
                  </a:lnTo>
                  <a:lnTo>
                    <a:pt x="1093" y="1682"/>
                  </a:lnTo>
                  <a:lnTo>
                    <a:pt x="1079" y="1700"/>
                  </a:lnTo>
                  <a:lnTo>
                    <a:pt x="1061" y="1715"/>
                  </a:lnTo>
                  <a:lnTo>
                    <a:pt x="1041" y="1725"/>
                  </a:lnTo>
                  <a:lnTo>
                    <a:pt x="1018" y="1730"/>
                  </a:lnTo>
                  <a:lnTo>
                    <a:pt x="860" y="1743"/>
                  </a:lnTo>
                  <a:lnTo>
                    <a:pt x="836" y="1742"/>
                  </a:lnTo>
                  <a:lnTo>
                    <a:pt x="814" y="1735"/>
                  </a:lnTo>
                  <a:lnTo>
                    <a:pt x="795" y="1724"/>
                  </a:lnTo>
                  <a:lnTo>
                    <a:pt x="778" y="1708"/>
                  </a:lnTo>
                  <a:lnTo>
                    <a:pt x="766" y="1689"/>
                  </a:lnTo>
                  <a:lnTo>
                    <a:pt x="758" y="1666"/>
                  </a:lnTo>
                  <a:lnTo>
                    <a:pt x="736" y="1558"/>
                  </a:lnTo>
                  <a:lnTo>
                    <a:pt x="681" y="1545"/>
                  </a:lnTo>
                  <a:lnTo>
                    <a:pt x="627" y="1527"/>
                  </a:lnTo>
                  <a:lnTo>
                    <a:pt x="574" y="1506"/>
                  </a:lnTo>
                  <a:lnTo>
                    <a:pt x="495" y="1579"/>
                  </a:lnTo>
                  <a:lnTo>
                    <a:pt x="476" y="1594"/>
                  </a:lnTo>
                  <a:lnTo>
                    <a:pt x="455" y="1602"/>
                  </a:lnTo>
                  <a:lnTo>
                    <a:pt x="432" y="1605"/>
                  </a:lnTo>
                  <a:lnTo>
                    <a:pt x="409" y="1603"/>
                  </a:lnTo>
                  <a:lnTo>
                    <a:pt x="387" y="1596"/>
                  </a:lnTo>
                  <a:lnTo>
                    <a:pt x="368" y="1583"/>
                  </a:lnTo>
                  <a:lnTo>
                    <a:pt x="247" y="1481"/>
                  </a:lnTo>
                  <a:lnTo>
                    <a:pt x="232" y="1466"/>
                  </a:lnTo>
                  <a:lnTo>
                    <a:pt x="223" y="1449"/>
                  </a:lnTo>
                  <a:lnTo>
                    <a:pt x="215" y="1431"/>
                  </a:lnTo>
                  <a:lnTo>
                    <a:pt x="213" y="1412"/>
                  </a:lnTo>
                  <a:lnTo>
                    <a:pt x="214" y="1392"/>
                  </a:lnTo>
                  <a:lnTo>
                    <a:pt x="219" y="1373"/>
                  </a:lnTo>
                  <a:lnTo>
                    <a:pt x="229" y="1354"/>
                  </a:lnTo>
                  <a:lnTo>
                    <a:pt x="289" y="1264"/>
                  </a:lnTo>
                  <a:lnTo>
                    <a:pt x="260" y="1218"/>
                  </a:lnTo>
                  <a:lnTo>
                    <a:pt x="235" y="1169"/>
                  </a:lnTo>
                  <a:lnTo>
                    <a:pt x="213" y="1118"/>
                  </a:lnTo>
                  <a:lnTo>
                    <a:pt x="105" y="1115"/>
                  </a:lnTo>
                  <a:lnTo>
                    <a:pt x="82" y="1111"/>
                  </a:lnTo>
                  <a:lnTo>
                    <a:pt x="60" y="1102"/>
                  </a:lnTo>
                  <a:lnTo>
                    <a:pt x="42" y="1089"/>
                  </a:lnTo>
                  <a:lnTo>
                    <a:pt x="28" y="1070"/>
                  </a:lnTo>
                  <a:lnTo>
                    <a:pt x="18" y="1050"/>
                  </a:lnTo>
                  <a:lnTo>
                    <a:pt x="13" y="1027"/>
                  </a:lnTo>
                  <a:lnTo>
                    <a:pt x="0" y="869"/>
                  </a:lnTo>
                  <a:lnTo>
                    <a:pt x="1" y="846"/>
                  </a:lnTo>
                  <a:lnTo>
                    <a:pt x="7" y="823"/>
                  </a:lnTo>
                  <a:lnTo>
                    <a:pt x="18" y="804"/>
                  </a:lnTo>
                  <a:lnTo>
                    <a:pt x="34" y="787"/>
                  </a:lnTo>
                  <a:lnTo>
                    <a:pt x="54" y="774"/>
                  </a:lnTo>
                  <a:lnTo>
                    <a:pt x="75" y="767"/>
                  </a:lnTo>
                  <a:lnTo>
                    <a:pt x="175" y="747"/>
                  </a:lnTo>
                  <a:lnTo>
                    <a:pt x="188" y="689"/>
                  </a:lnTo>
                  <a:lnTo>
                    <a:pt x="205" y="631"/>
                  </a:lnTo>
                  <a:lnTo>
                    <a:pt x="227" y="576"/>
                  </a:lnTo>
                  <a:lnTo>
                    <a:pt x="157" y="503"/>
                  </a:lnTo>
                  <a:lnTo>
                    <a:pt x="143" y="483"/>
                  </a:lnTo>
                  <a:lnTo>
                    <a:pt x="134" y="461"/>
                  </a:lnTo>
                  <a:lnTo>
                    <a:pt x="131" y="440"/>
                  </a:lnTo>
                  <a:lnTo>
                    <a:pt x="133" y="417"/>
                  </a:lnTo>
                  <a:lnTo>
                    <a:pt x="140" y="395"/>
                  </a:lnTo>
                  <a:lnTo>
                    <a:pt x="153" y="375"/>
                  </a:lnTo>
                  <a:lnTo>
                    <a:pt x="255" y="253"/>
                  </a:lnTo>
                  <a:lnTo>
                    <a:pt x="270" y="239"/>
                  </a:lnTo>
                  <a:lnTo>
                    <a:pt x="288" y="228"/>
                  </a:lnTo>
                  <a:lnTo>
                    <a:pt x="306" y="222"/>
                  </a:lnTo>
                  <a:lnTo>
                    <a:pt x="325" y="220"/>
                  </a:lnTo>
                  <a:lnTo>
                    <a:pt x="344" y="221"/>
                  </a:lnTo>
                  <a:lnTo>
                    <a:pt x="364" y="226"/>
                  </a:lnTo>
                  <a:lnTo>
                    <a:pt x="382" y="235"/>
                  </a:lnTo>
                  <a:lnTo>
                    <a:pt x="461" y="288"/>
                  </a:lnTo>
                  <a:lnTo>
                    <a:pt x="515" y="253"/>
                  </a:lnTo>
                  <a:lnTo>
                    <a:pt x="572" y="223"/>
                  </a:lnTo>
                  <a:lnTo>
                    <a:pt x="631" y="199"/>
                  </a:lnTo>
                  <a:lnTo>
                    <a:pt x="635" y="105"/>
                  </a:lnTo>
                  <a:lnTo>
                    <a:pt x="638" y="82"/>
                  </a:lnTo>
                  <a:lnTo>
                    <a:pt x="648" y="60"/>
                  </a:lnTo>
                  <a:lnTo>
                    <a:pt x="661" y="42"/>
                  </a:lnTo>
                  <a:lnTo>
                    <a:pt x="679" y="28"/>
                  </a:lnTo>
                  <a:lnTo>
                    <a:pt x="700" y="18"/>
                  </a:lnTo>
                  <a:lnTo>
                    <a:pt x="722" y="13"/>
                  </a:lnTo>
                  <a:lnTo>
                    <a:pt x="879"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61" name="Google Shape;361;g2c2d050296e_1_242"/>
            <p:cNvSpPr/>
            <p:nvPr/>
          </p:nvSpPr>
          <p:spPr>
            <a:xfrm>
              <a:off x="-429" y="1851"/>
              <a:ext cx="237" cy="237"/>
            </a:xfrm>
            <a:custGeom>
              <a:rect b="b" l="l" r="r" t="t"/>
              <a:pathLst>
                <a:path extrusionOk="0" h="1413" w="1414">
                  <a:moveTo>
                    <a:pt x="713" y="448"/>
                  </a:moveTo>
                  <a:lnTo>
                    <a:pt x="673" y="452"/>
                  </a:lnTo>
                  <a:lnTo>
                    <a:pt x="634" y="460"/>
                  </a:lnTo>
                  <a:lnTo>
                    <a:pt x="597" y="475"/>
                  </a:lnTo>
                  <a:lnTo>
                    <a:pt x="563" y="495"/>
                  </a:lnTo>
                  <a:lnTo>
                    <a:pt x="534" y="520"/>
                  </a:lnTo>
                  <a:lnTo>
                    <a:pt x="508" y="549"/>
                  </a:lnTo>
                  <a:lnTo>
                    <a:pt x="488" y="582"/>
                  </a:lnTo>
                  <a:lnTo>
                    <a:pt x="471" y="618"/>
                  </a:lnTo>
                  <a:lnTo>
                    <a:pt x="462" y="656"/>
                  </a:lnTo>
                  <a:lnTo>
                    <a:pt x="458" y="698"/>
                  </a:lnTo>
                  <a:lnTo>
                    <a:pt x="460" y="739"/>
                  </a:lnTo>
                  <a:lnTo>
                    <a:pt x="470" y="778"/>
                  </a:lnTo>
                  <a:lnTo>
                    <a:pt x="484" y="813"/>
                  </a:lnTo>
                  <a:lnTo>
                    <a:pt x="505" y="847"/>
                  </a:lnTo>
                  <a:lnTo>
                    <a:pt x="530" y="876"/>
                  </a:lnTo>
                  <a:lnTo>
                    <a:pt x="559" y="902"/>
                  </a:lnTo>
                  <a:lnTo>
                    <a:pt x="592" y="923"/>
                  </a:lnTo>
                  <a:lnTo>
                    <a:pt x="627" y="939"/>
                  </a:lnTo>
                  <a:lnTo>
                    <a:pt x="666" y="949"/>
                  </a:lnTo>
                  <a:lnTo>
                    <a:pt x="708" y="953"/>
                  </a:lnTo>
                  <a:lnTo>
                    <a:pt x="748" y="950"/>
                  </a:lnTo>
                  <a:lnTo>
                    <a:pt x="787" y="941"/>
                  </a:lnTo>
                  <a:lnTo>
                    <a:pt x="824" y="926"/>
                  </a:lnTo>
                  <a:lnTo>
                    <a:pt x="857" y="906"/>
                  </a:lnTo>
                  <a:lnTo>
                    <a:pt x="886" y="881"/>
                  </a:lnTo>
                  <a:lnTo>
                    <a:pt x="912" y="851"/>
                  </a:lnTo>
                  <a:lnTo>
                    <a:pt x="933" y="819"/>
                  </a:lnTo>
                  <a:lnTo>
                    <a:pt x="949" y="783"/>
                  </a:lnTo>
                  <a:lnTo>
                    <a:pt x="959" y="744"/>
                  </a:lnTo>
                  <a:lnTo>
                    <a:pt x="962" y="704"/>
                  </a:lnTo>
                  <a:lnTo>
                    <a:pt x="960" y="663"/>
                  </a:lnTo>
                  <a:lnTo>
                    <a:pt x="950" y="624"/>
                  </a:lnTo>
                  <a:lnTo>
                    <a:pt x="936" y="587"/>
                  </a:lnTo>
                  <a:lnTo>
                    <a:pt x="916" y="555"/>
                  </a:lnTo>
                  <a:lnTo>
                    <a:pt x="891" y="524"/>
                  </a:lnTo>
                  <a:lnTo>
                    <a:pt x="861" y="498"/>
                  </a:lnTo>
                  <a:lnTo>
                    <a:pt x="829" y="478"/>
                  </a:lnTo>
                  <a:lnTo>
                    <a:pt x="793" y="462"/>
                  </a:lnTo>
                  <a:lnTo>
                    <a:pt x="754" y="452"/>
                  </a:lnTo>
                  <a:lnTo>
                    <a:pt x="713" y="448"/>
                  </a:lnTo>
                  <a:close/>
                  <a:moveTo>
                    <a:pt x="671" y="0"/>
                  </a:moveTo>
                  <a:lnTo>
                    <a:pt x="767" y="1"/>
                  </a:lnTo>
                  <a:lnTo>
                    <a:pt x="791" y="3"/>
                  </a:lnTo>
                  <a:lnTo>
                    <a:pt x="813" y="12"/>
                  </a:lnTo>
                  <a:lnTo>
                    <a:pt x="831" y="26"/>
                  </a:lnTo>
                  <a:lnTo>
                    <a:pt x="846" y="43"/>
                  </a:lnTo>
                  <a:lnTo>
                    <a:pt x="856" y="64"/>
                  </a:lnTo>
                  <a:lnTo>
                    <a:pt x="861" y="86"/>
                  </a:lnTo>
                  <a:lnTo>
                    <a:pt x="868" y="146"/>
                  </a:lnTo>
                  <a:lnTo>
                    <a:pt x="917" y="162"/>
                  </a:lnTo>
                  <a:lnTo>
                    <a:pt x="963" y="183"/>
                  </a:lnTo>
                  <a:lnTo>
                    <a:pt x="1008" y="207"/>
                  </a:lnTo>
                  <a:lnTo>
                    <a:pt x="1054" y="171"/>
                  </a:lnTo>
                  <a:lnTo>
                    <a:pt x="1075" y="159"/>
                  </a:lnTo>
                  <a:lnTo>
                    <a:pt x="1097" y="153"/>
                  </a:lnTo>
                  <a:lnTo>
                    <a:pt x="1119" y="151"/>
                  </a:lnTo>
                  <a:lnTo>
                    <a:pt x="1142" y="156"/>
                  </a:lnTo>
                  <a:lnTo>
                    <a:pt x="1163" y="166"/>
                  </a:lnTo>
                  <a:lnTo>
                    <a:pt x="1181" y="181"/>
                  </a:lnTo>
                  <a:lnTo>
                    <a:pt x="1249" y="250"/>
                  </a:lnTo>
                  <a:lnTo>
                    <a:pt x="1263" y="269"/>
                  </a:lnTo>
                  <a:lnTo>
                    <a:pt x="1272" y="290"/>
                  </a:lnTo>
                  <a:lnTo>
                    <a:pt x="1276" y="312"/>
                  </a:lnTo>
                  <a:lnTo>
                    <a:pt x="1274" y="335"/>
                  </a:lnTo>
                  <a:lnTo>
                    <a:pt x="1268" y="356"/>
                  </a:lnTo>
                  <a:lnTo>
                    <a:pt x="1255" y="377"/>
                  </a:lnTo>
                  <a:lnTo>
                    <a:pt x="1216" y="425"/>
                  </a:lnTo>
                  <a:lnTo>
                    <a:pt x="1237" y="468"/>
                  </a:lnTo>
                  <a:lnTo>
                    <a:pt x="1255" y="512"/>
                  </a:lnTo>
                  <a:lnTo>
                    <a:pt x="1269" y="559"/>
                  </a:lnTo>
                  <a:lnTo>
                    <a:pt x="1331" y="566"/>
                  </a:lnTo>
                  <a:lnTo>
                    <a:pt x="1353" y="573"/>
                  </a:lnTo>
                  <a:lnTo>
                    <a:pt x="1374" y="584"/>
                  </a:lnTo>
                  <a:lnTo>
                    <a:pt x="1391" y="599"/>
                  </a:lnTo>
                  <a:lnTo>
                    <a:pt x="1403" y="617"/>
                  </a:lnTo>
                  <a:lnTo>
                    <a:pt x="1412" y="639"/>
                  </a:lnTo>
                  <a:lnTo>
                    <a:pt x="1414" y="663"/>
                  </a:lnTo>
                  <a:lnTo>
                    <a:pt x="1413" y="760"/>
                  </a:lnTo>
                  <a:lnTo>
                    <a:pt x="1410" y="783"/>
                  </a:lnTo>
                  <a:lnTo>
                    <a:pt x="1401" y="805"/>
                  </a:lnTo>
                  <a:lnTo>
                    <a:pt x="1388" y="823"/>
                  </a:lnTo>
                  <a:lnTo>
                    <a:pt x="1371" y="838"/>
                  </a:lnTo>
                  <a:lnTo>
                    <a:pt x="1350" y="849"/>
                  </a:lnTo>
                  <a:lnTo>
                    <a:pt x="1327" y="855"/>
                  </a:lnTo>
                  <a:lnTo>
                    <a:pt x="1263" y="861"/>
                  </a:lnTo>
                  <a:lnTo>
                    <a:pt x="1248" y="908"/>
                  </a:lnTo>
                  <a:lnTo>
                    <a:pt x="1229" y="952"/>
                  </a:lnTo>
                  <a:lnTo>
                    <a:pt x="1205" y="995"/>
                  </a:lnTo>
                  <a:lnTo>
                    <a:pt x="1246" y="1049"/>
                  </a:lnTo>
                  <a:lnTo>
                    <a:pt x="1258" y="1069"/>
                  </a:lnTo>
                  <a:lnTo>
                    <a:pt x="1266" y="1091"/>
                  </a:lnTo>
                  <a:lnTo>
                    <a:pt x="1267" y="1114"/>
                  </a:lnTo>
                  <a:lnTo>
                    <a:pt x="1262" y="1136"/>
                  </a:lnTo>
                  <a:lnTo>
                    <a:pt x="1253" y="1157"/>
                  </a:lnTo>
                  <a:lnTo>
                    <a:pt x="1237" y="1175"/>
                  </a:lnTo>
                  <a:lnTo>
                    <a:pt x="1168" y="1244"/>
                  </a:lnTo>
                  <a:lnTo>
                    <a:pt x="1150" y="1258"/>
                  </a:lnTo>
                  <a:lnTo>
                    <a:pt x="1128" y="1267"/>
                  </a:lnTo>
                  <a:lnTo>
                    <a:pt x="1105" y="1271"/>
                  </a:lnTo>
                  <a:lnTo>
                    <a:pt x="1082" y="1268"/>
                  </a:lnTo>
                  <a:lnTo>
                    <a:pt x="1061" y="1262"/>
                  </a:lnTo>
                  <a:lnTo>
                    <a:pt x="1041" y="1249"/>
                  </a:lnTo>
                  <a:lnTo>
                    <a:pt x="987" y="1206"/>
                  </a:lnTo>
                  <a:lnTo>
                    <a:pt x="943" y="1227"/>
                  </a:lnTo>
                  <a:lnTo>
                    <a:pt x="897" y="1246"/>
                  </a:lnTo>
                  <a:lnTo>
                    <a:pt x="850" y="1260"/>
                  </a:lnTo>
                  <a:lnTo>
                    <a:pt x="841" y="1329"/>
                  </a:lnTo>
                  <a:lnTo>
                    <a:pt x="834" y="1352"/>
                  </a:lnTo>
                  <a:lnTo>
                    <a:pt x="824" y="1372"/>
                  </a:lnTo>
                  <a:lnTo>
                    <a:pt x="808" y="1390"/>
                  </a:lnTo>
                  <a:lnTo>
                    <a:pt x="789" y="1403"/>
                  </a:lnTo>
                  <a:lnTo>
                    <a:pt x="767" y="1410"/>
                  </a:lnTo>
                  <a:lnTo>
                    <a:pt x="744" y="1413"/>
                  </a:lnTo>
                  <a:lnTo>
                    <a:pt x="647" y="1411"/>
                  </a:lnTo>
                  <a:lnTo>
                    <a:pt x="623" y="1408"/>
                  </a:lnTo>
                  <a:lnTo>
                    <a:pt x="602" y="1400"/>
                  </a:lnTo>
                  <a:lnTo>
                    <a:pt x="583" y="1387"/>
                  </a:lnTo>
                  <a:lnTo>
                    <a:pt x="569" y="1369"/>
                  </a:lnTo>
                  <a:lnTo>
                    <a:pt x="558" y="1349"/>
                  </a:lnTo>
                  <a:lnTo>
                    <a:pt x="553" y="1326"/>
                  </a:lnTo>
                  <a:lnTo>
                    <a:pt x="545" y="1252"/>
                  </a:lnTo>
                  <a:lnTo>
                    <a:pt x="502" y="1237"/>
                  </a:lnTo>
                  <a:lnTo>
                    <a:pt x="458" y="1219"/>
                  </a:lnTo>
                  <a:lnTo>
                    <a:pt x="418" y="1197"/>
                  </a:lnTo>
                  <a:lnTo>
                    <a:pt x="361" y="1240"/>
                  </a:lnTo>
                  <a:lnTo>
                    <a:pt x="340" y="1253"/>
                  </a:lnTo>
                  <a:lnTo>
                    <a:pt x="317" y="1260"/>
                  </a:lnTo>
                  <a:lnTo>
                    <a:pt x="295" y="1261"/>
                  </a:lnTo>
                  <a:lnTo>
                    <a:pt x="273" y="1257"/>
                  </a:lnTo>
                  <a:lnTo>
                    <a:pt x="251" y="1247"/>
                  </a:lnTo>
                  <a:lnTo>
                    <a:pt x="233" y="1232"/>
                  </a:lnTo>
                  <a:lnTo>
                    <a:pt x="166" y="1162"/>
                  </a:lnTo>
                  <a:lnTo>
                    <a:pt x="151" y="1144"/>
                  </a:lnTo>
                  <a:lnTo>
                    <a:pt x="142" y="1122"/>
                  </a:lnTo>
                  <a:lnTo>
                    <a:pt x="139" y="1101"/>
                  </a:lnTo>
                  <a:lnTo>
                    <a:pt x="140" y="1078"/>
                  </a:lnTo>
                  <a:lnTo>
                    <a:pt x="147" y="1055"/>
                  </a:lnTo>
                  <a:lnTo>
                    <a:pt x="159" y="1036"/>
                  </a:lnTo>
                  <a:lnTo>
                    <a:pt x="206" y="978"/>
                  </a:lnTo>
                  <a:lnTo>
                    <a:pt x="185" y="939"/>
                  </a:lnTo>
                  <a:lnTo>
                    <a:pt x="169" y="897"/>
                  </a:lnTo>
                  <a:lnTo>
                    <a:pt x="155" y="855"/>
                  </a:lnTo>
                  <a:lnTo>
                    <a:pt x="83" y="846"/>
                  </a:lnTo>
                  <a:lnTo>
                    <a:pt x="61" y="839"/>
                  </a:lnTo>
                  <a:lnTo>
                    <a:pt x="40" y="829"/>
                  </a:lnTo>
                  <a:lnTo>
                    <a:pt x="24" y="813"/>
                  </a:lnTo>
                  <a:lnTo>
                    <a:pt x="11" y="794"/>
                  </a:lnTo>
                  <a:lnTo>
                    <a:pt x="3" y="773"/>
                  </a:lnTo>
                  <a:lnTo>
                    <a:pt x="0" y="750"/>
                  </a:lnTo>
                  <a:lnTo>
                    <a:pt x="1" y="652"/>
                  </a:lnTo>
                  <a:lnTo>
                    <a:pt x="4" y="628"/>
                  </a:lnTo>
                  <a:lnTo>
                    <a:pt x="13" y="608"/>
                  </a:lnTo>
                  <a:lnTo>
                    <a:pt x="26" y="589"/>
                  </a:lnTo>
                  <a:lnTo>
                    <a:pt x="43" y="574"/>
                  </a:lnTo>
                  <a:lnTo>
                    <a:pt x="64" y="563"/>
                  </a:lnTo>
                  <a:lnTo>
                    <a:pt x="87" y="558"/>
                  </a:lnTo>
                  <a:lnTo>
                    <a:pt x="154" y="551"/>
                  </a:lnTo>
                  <a:lnTo>
                    <a:pt x="169" y="505"/>
                  </a:lnTo>
                  <a:lnTo>
                    <a:pt x="187" y="460"/>
                  </a:lnTo>
                  <a:lnTo>
                    <a:pt x="209" y="417"/>
                  </a:lnTo>
                  <a:lnTo>
                    <a:pt x="168" y="364"/>
                  </a:lnTo>
                  <a:lnTo>
                    <a:pt x="156" y="343"/>
                  </a:lnTo>
                  <a:lnTo>
                    <a:pt x="149" y="322"/>
                  </a:lnTo>
                  <a:lnTo>
                    <a:pt x="148" y="299"/>
                  </a:lnTo>
                  <a:lnTo>
                    <a:pt x="153" y="276"/>
                  </a:lnTo>
                  <a:lnTo>
                    <a:pt x="162" y="256"/>
                  </a:lnTo>
                  <a:lnTo>
                    <a:pt x="177" y="237"/>
                  </a:lnTo>
                  <a:lnTo>
                    <a:pt x="247" y="169"/>
                  </a:lnTo>
                  <a:lnTo>
                    <a:pt x="265" y="154"/>
                  </a:lnTo>
                  <a:lnTo>
                    <a:pt x="287" y="145"/>
                  </a:lnTo>
                  <a:lnTo>
                    <a:pt x="309" y="141"/>
                  </a:lnTo>
                  <a:lnTo>
                    <a:pt x="332" y="143"/>
                  </a:lnTo>
                  <a:lnTo>
                    <a:pt x="354" y="150"/>
                  </a:lnTo>
                  <a:lnTo>
                    <a:pt x="374" y="162"/>
                  </a:lnTo>
                  <a:lnTo>
                    <a:pt x="421" y="201"/>
                  </a:lnTo>
                  <a:lnTo>
                    <a:pt x="468" y="177"/>
                  </a:lnTo>
                  <a:lnTo>
                    <a:pt x="517" y="158"/>
                  </a:lnTo>
                  <a:lnTo>
                    <a:pt x="567" y="143"/>
                  </a:lnTo>
                  <a:lnTo>
                    <a:pt x="574" y="83"/>
                  </a:lnTo>
                  <a:lnTo>
                    <a:pt x="580" y="59"/>
                  </a:lnTo>
                  <a:lnTo>
                    <a:pt x="591" y="40"/>
                  </a:lnTo>
                  <a:lnTo>
                    <a:pt x="607" y="23"/>
                  </a:lnTo>
                  <a:lnTo>
                    <a:pt x="625" y="10"/>
                  </a:lnTo>
                  <a:lnTo>
                    <a:pt x="647" y="2"/>
                  </a:lnTo>
                  <a:lnTo>
                    <a:pt x="671"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grpSp>
      <p:grpSp>
        <p:nvGrpSpPr>
          <p:cNvPr id="362" name="Google Shape;362;g2c2d050296e_1_242"/>
          <p:cNvGrpSpPr/>
          <p:nvPr/>
        </p:nvGrpSpPr>
        <p:grpSpPr>
          <a:xfrm>
            <a:off x="7408003" y="2890645"/>
            <a:ext cx="535211" cy="709227"/>
            <a:chOff x="-677" y="1396"/>
            <a:chExt cx="394" cy="523"/>
          </a:xfrm>
        </p:grpSpPr>
        <p:sp>
          <p:nvSpPr>
            <p:cNvPr id="363" name="Google Shape;363;g2c2d050296e_1_242"/>
            <p:cNvSpPr/>
            <p:nvPr/>
          </p:nvSpPr>
          <p:spPr>
            <a:xfrm>
              <a:off x="-677" y="1396"/>
              <a:ext cx="351" cy="315"/>
            </a:xfrm>
            <a:custGeom>
              <a:rect b="b" l="l" r="r" t="t"/>
              <a:pathLst>
                <a:path extrusionOk="0" h="2209" w="2466">
                  <a:moveTo>
                    <a:pt x="975" y="0"/>
                  </a:moveTo>
                  <a:lnTo>
                    <a:pt x="988" y="3"/>
                  </a:lnTo>
                  <a:lnTo>
                    <a:pt x="2433" y="563"/>
                  </a:lnTo>
                  <a:lnTo>
                    <a:pt x="2445" y="570"/>
                  </a:lnTo>
                  <a:lnTo>
                    <a:pt x="2455" y="579"/>
                  </a:lnTo>
                  <a:lnTo>
                    <a:pt x="2461" y="590"/>
                  </a:lnTo>
                  <a:lnTo>
                    <a:pt x="2466" y="603"/>
                  </a:lnTo>
                  <a:lnTo>
                    <a:pt x="2466" y="617"/>
                  </a:lnTo>
                  <a:lnTo>
                    <a:pt x="2462" y="630"/>
                  </a:lnTo>
                  <a:lnTo>
                    <a:pt x="2456" y="641"/>
                  </a:lnTo>
                  <a:lnTo>
                    <a:pt x="2447" y="651"/>
                  </a:lnTo>
                  <a:lnTo>
                    <a:pt x="1237" y="1621"/>
                  </a:lnTo>
                  <a:lnTo>
                    <a:pt x="1226" y="1628"/>
                  </a:lnTo>
                  <a:lnTo>
                    <a:pt x="1214" y="1631"/>
                  </a:lnTo>
                  <a:lnTo>
                    <a:pt x="1200" y="1631"/>
                  </a:lnTo>
                  <a:lnTo>
                    <a:pt x="1187" y="1629"/>
                  </a:lnTo>
                  <a:lnTo>
                    <a:pt x="1171" y="1619"/>
                  </a:lnTo>
                  <a:lnTo>
                    <a:pt x="1160" y="1605"/>
                  </a:lnTo>
                  <a:lnTo>
                    <a:pt x="1155" y="1589"/>
                  </a:lnTo>
                  <a:lnTo>
                    <a:pt x="1095" y="1207"/>
                  </a:lnTo>
                  <a:lnTo>
                    <a:pt x="1047" y="1226"/>
                  </a:lnTo>
                  <a:lnTo>
                    <a:pt x="998" y="1246"/>
                  </a:lnTo>
                  <a:lnTo>
                    <a:pt x="913" y="1287"/>
                  </a:lnTo>
                  <a:lnTo>
                    <a:pt x="830" y="1334"/>
                  </a:lnTo>
                  <a:lnTo>
                    <a:pt x="750" y="1385"/>
                  </a:lnTo>
                  <a:lnTo>
                    <a:pt x="672" y="1442"/>
                  </a:lnTo>
                  <a:lnTo>
                    <a:pt x="596" y="1504"/>
                  </a:lnTo>
                  <a:lnTo>
                    <a:pt x="523" y="1571"/>
                  </a:lnTo>
                  <a:lnTo>
                    <a:pt x="454" y="1642"/>
                  </a:lnTo>
                  <a:lnTo>
                    <a:pt x="391" y="1713"/>
                  </a:lnTo>
                  <a:lnTo>
                    <a:pt x="332" y="1786"/>
                  </a:lnTo>
                  <a:lnTo>
                    <a:pt x="277" y="1861"/>
                  </a:lnTo>
                  <a:lnTo>
                    <a:pt x="226" y="1938"/>
                  </a:lnTo>
                  <a:lnTo>
                    <a:pt x="201" y="1978"/>
                  </a:lnTo>
                  <a:lnTo>
                    <a:pt x="174" y="2024"/>
                  </a:lnTo>
                  <a:lnTo>
                    <a:pt x="148" y="2073"/>
                  </a:lnTo>
                  <a:lnTo>
                    <a:pt x="122" y="2123"/>
                  </a:lnTo>
                  <a:lnTo>
                    <a:pt x="99" y="2177"/>
                  </a:lnTo>
                  <a:lnTo>
                    <a:pt x="92" y="2189"/>
                  </a:lnTo>
                  <a:lnTo>
                    <a:pt x="80" y="2199"/>
                  </a:lnTo>
                  <a:lnTo>
                    <a:pt x="68" y="2206"/>
                  </a:lnTo>
                  <a:lnTo>
                    <a:pt x="55" y="2209"/>
                  </a:lnTo>
                  <a:lnTo>
                    <a:pt x="41" y="2208"/>
                  </a:lnTo>
                  <a:lnTo>
                    <a:pt x="25" y="2201"/>
                  </a:lnTo>
                  <a:lnTo>
                    <a:pt x="11" y="2189"/>
                  </a:lnTo>
                  <a:lnTo>
                    <a:pt x="2" y="2174"/>
                  </a:lnTo>
                  <a:lnTo>
                    <a:pt x="0" y="2156"/>
                  </a:lnTo>
                  <a:lnTo>
                    <a:pt x="4" y="2082"/>
                  </a:lnTo>
                  <a:lnTo>
                    <a:pt x="12" y="2008"/>
                  </a:lnTo>
                  <a:lnTo>
                    <a:pt x="25" y="1938"/>
                  </a:lnTo>
                  <a:lnTo>
                    <a:pt x="37" y="1872"/>
                  </a:lnTo>
                  <a:lnTo>
                    <a:pt x="64" y="1757"/>
                  </a:lnTo>
                  <a:lnTo>
                    <a:pt x="96" y="1645"/>
                  </a:lnTo>
                  <a:lnTo>
                    <a:pt x="134" y="1535"/>
                  </a:lnTo>
                  <a:lnTo>
                    <a:pt x="177" y="1429"/>
                  </a:lnTo>
                  <a:lnTo>
                    <a:pt x="226" y="1324"/>
                  </a:lnTo>
                  <a:lnTo>
                    <a:pt x="279" y="1224"/>
                  </a:lnTo>
                  <a:lnTo>
                    <a:pt x="331" y="1138"/>
                  </a:lnTo>
                  <a:lnTo>
                    <a:pt x="386" y="1054"/>
                  </a:lnTo>
                  <a:lnTo>
                    <a:pt x="445" y="973"/>
                  </a:lnTo>
                  <a:lnTo>
                    <a:pt x="506" y="895"/>
                  </a:lnTo>
                  <a:lnTo>
                    <a:pt x="578" y="814"/>
                  </a:lnTo>
                  <a:lnTo>
                    <a:pt x="648" y="741"/>
                  </a:lnTo>
                  <a:lnTo>
                    <a:pt x="719" y="674"/>
                  </a:lnTo>
                  <a:lnTo>
                    <a:pt x="790" y="613"/>
                  </a:lnTo>
                  <a:lnTo>
                    <a:pt x="833" y="579"/>
                  </a:lnTo>
                  <a:lnTo>
                    <a:pt x="872" y="549"/>
                  </a:lnTo>
                  <a:lnTo>
                    <a:pt x="910" y="521"/>
                  </a:lnTo>
                  <a:lnTo>
                    <a:pt x="946" y="495"/>
                  </a:lnTo>
                  <a:lnTo>
                    <a:pt x="982" y="471"/>
                  </a:lnTo>
                  <a:lnTo>
                    <a:pt x="919" y="59"/>
                  </a:lnTo>
                  <a:lnTo>
                    <a:pt x="918" y="45"/>
                  </a:lnTo>
                  <a:lnTo>
                    <a:pt x="921" y="32"/>
                  </a:lnTo>
                  <a:lnTo>
                    <a:pt x="928" y="21"/>
                  </a:lnTo>
                  <a:lnTo>
                    <a:pt x="937" y="11"/>
                  </a:lnTo>
                  <a:lnTo>
                    <a:pt x="949" y="4"/>
                  </a:lnTo>
                  <a:lnTo>
                    <a:pt x="961" y="0"/>
                  </a:lnTo>
                  <a:lnTo>
                    <a:pt x="975"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64" name="Google Shape;364;g2c2d050296e_1_242"/>
            <p:cNvSpPr/>
            <p:nvPr/>
          </p:nvSpPr>
          <p:spPr>
            <a:xfrm>
              <a:off x="-634" y="1604"/>
              <a:ext cx="351" cy="315"/>
            </a:xfrm>
            <a:custGeom>
              <a:rect b="b" l="l" r="r" t="t"/>
              <a:pathLst>
                <a:path extrusionOk="0" h="2208" w="2466">
                  <a:moveTo>
                    <a:pt x="2411" y="0"/>
                  </a:moveTo>
                  <a:lnTo>
                    <a:pt x="2424" y="1"/>
                  </a:lnTo>
                  <a:lnTo>
                    <a:pt x="2441" y="7"/>
                  </a:lnTo>
                  <a:lnTo>
                    <a:pt x="2455" y="19"/>
                  </a:lnTo>
                  <a:lnTo>
                    <a:pt x="2462" y="34"/>
                  </a:lnTo>
                  <a:lnTo>
                    <a:pt x="2466" y="52"/>
                  </a:lnTo>
                  <a:lnTo>
                    <a:pt x="2461" y="127"/>
                  </a:lnTo>
                  <a:lnTo>
                    <a:pt x="2453" y="200"/>
                  </a:lnTo>
                  <a:lnTo>
                    <a:pt x="2441" y="270"/>
                  </a:lnTo>
                  <a:lnTo>
                    <a:pt x="2429" y="335"/>
                  </a:lnTo>
                  <a:lnTo>
                    <a:pt x="2402" y="450"/>
                  </a:lnTo>
                  <a:lnTo>
                    <a:pt x="2370" y="563"/>
                  </a:lnTo>
                  <a:lnTo>
                    <a:pt x="2332" y="672"/>
                  </a:lnTo>
                  <a:lnTo>
                    <a:pt x="2289" y="780"/>
                  </a:lnTo>
                  <a:lnTo>
                    <a:pt x="2240" y="883"/>
                  </a:lnTo>
                  <a:lnTo>
                    <a:pt x="2186" y="985"/>
                  </a:lnTo>
                  <a:lnTo>
                    <a:pt x="2135" y="1070"/>
                  </a:lnTo>
                  <a:lnTo>
                    <a:pt x="2080" y="1153"/>
                  </a:lnTo>
                  <a:lnTo>
                    <a:pt x="2021" y="1235"/>
                  </a:lnTo>
                  <a:lnTo>
                    <a:pt x="1959" y="1314"/>
                  </a:lnTo>
                  <a:lnTo>
                    <a:pt x="1888" y="1394"/>
                  </a:lnTo>
                  <a:lnTo>
                    <a:pt x="1817" y="1468"/>
                  </a:lnTo>
                  <a:lnTo>
                    <a:pt x="1747" y="1534"/>
                  </a:lnTo>
                  <a:lnTo>
                    <a:pt x="1676" y="1595"/>
                  </a:lnTo>
                  <a:lnTo>
                    <a:pt x="1633" y="1629"/>
                  </a:lnTo>
                  <a:lnTo>
                    <a:pt x="1593" y="1660"/>
                  </a:lnTo>
                  <a:lnTo>
                    <a:pt x="1556" y="1688"/>
                  </a:lnTo>
                  <a:lnTo>
                    <a:pt x="1520" y="1712"/>
                  </a:lnTo>
                  <a:lnTo>
                    <a:pt x="1483" y="1737"/>
                  </a:lnTo>
                  <a:lnTo>
                    <a:pt x="1547" y="2150"/>
                  </a:lnTo>
                  <a:lnTo>
                    <a:pt x="1547" y="2163"/>
                  </a:lnTo>
                  <a:lnTo>
                    <a:pt x="1545" y="2175"/>
                  </a:lnTo>
                  <a:lnTo>
                    <a:pt x="1538" y="2188"/>
                  </a:lnTo>
                  <a:lnTo>
                    <a:pt x="1529" y="2198"/>
                  </a:lnTo>
                  <a:lnTo>
                    <a:pt x="1517" y="2204"/>
                  </a:lnTo>
                  <a:lnTo>
                    <a:pt x="1505" y="2208"/>
                  </a:lnTo>
                  <a:lnTo>
                    <a:pt x="1491" y="2208"/>
                  </a:lnTo>
                  <a:lnTo>
                    <a:pt x="1478" y="2205"/>
                  </a:lnTo>
                  <a:lnTo>
                    <a:pt x="32" y="1644"/>
                  </a:lnTo>
                  <a:lnTo>
                    <a:pt x="21" y="1638"/>
                  </a:lnTo>
                  <a:lnTo>
                    <a:pt x="11" y="1629"/>
                  </a:lnTo>
                  <a:lnTo>
                    <a:pt x="4" y="1617"/>
                  </a:lnTo>
                  <a:lnTo>
                    <a:pt x="0" y="1604"/>
                  </a:lnTo>
                  <a:lnTo>
                    <a:pt x="0" y="1591"/>
                  </a:lnTo>
                  <a:lnTo>
                    <a:pt x="3" y="1578"/>
                  </a:lnTo>
                  <a:lnTo>
                    <a:pt x="10" y="1566"/>
                  </a:lnTo>
                  <a:lnTo>
                    <a:pt x="19" y="1556"/>
                  </a:lnTo>
                  <a:lnTo>
                    <a:pt x="1228" y="588"/>
                  </a:lnTo>
                  <a:lnTo>
                    <a:pt x="1240" y="581"/>
                  </a:lnTo>
                  <a:lnTo>
                    <a:pt x="1252" y="576"/>
                  </a:lnTo>
                  <a:lnTo>
                    <a:pt x="1265" y="576"/>
                  </a:lnTo>
                  <a:lnTo>
                    <a:pt x="1279" y="580"/>
                  </a:lnTo>
                  <a:lnTo>
                    <a:pt x="1291" y="587"/>
                  </a:lnTo>
                  <a:lnTo>
                    <a:pt x="1300" y="595"/>
                  </a:lnTo>
                  <a:lnTo>
                    <a:pt x="1307" y="607"/>
                  </a:lnTo>
                  <a:lnTo>
                    <a:pt x="1311" y="620"/>
                  </a:lnTo>
                  <a:lnTo>
                    <a:pt x="1369" y="1002"/>
                  </a:lnTo>
                  <a:lnTo>
                    <a:pt x="1418" y="983"/>
                  </a:lnTo>
                  <a:lnTo>
                    <a:pt x="1468" y="961"/>
                  </a:lnTo>
                  <a:lnTo>
                    <a:pt x="1551" y="921"/>
                  </a:lnTo>
                  <a:lnTo>
                    <a:pt x="1635" y="874"/>
                  </a:lnTo>
                  <a:lnTo>
                    <a:pt x="1716" y="823"/>
                  </a:lnTo>
                  <a:lnTo>
                    <a:pt x="1794" y="765"/>
                  </a:lnTo>
                  <a:lnTo>
                    <a:pt x="1870" y="704"/>
                  </a:lnTo>
                  <a:lnTo>
                    <a:pt x="1943" y="637"/>
                  </a:lnTo>
                  <a:lnTo>
                    <a:pt x="2012" y="566"/>
                  </a:lnTo>
                  <a:lnTo>
                    <a:pt x="2075" y="495"/>
                  </a:lnTo>
                  <a:lnTo>
                    <a:pt x="2134" y="421"/>
                  </a:lnTo>
                  <a:lnTo>
                    <a:pt x="2189" y="347"/>
                  </a:lnTo>
                  <a:lnTo>
                    <a:pt x="2240" y="271"/>
                  </a:lnTo>
                  <a:lnTo>
                    <a:pt x="2265" y="229"/>
                  </a:lnTo>
                  <a:lnTo>
                    <a:pt x="2291" y="184"/>
                  </a:lnTo>
                  <a:lnTo>
                    <a:pt x="2318" y="136"/>
                  </a:lnTo>
                  <a:lnTo>
                    <a:pt x="2344" y="84"/>
                  </a:lnTo>
                  <a:lnTo>
                    <a:pt x="2366" y="32"/>
                  </a:lnTo>
                  <a:lnTo>
                    <a:pt x="2374" y="19"/>
                  </a:lnTo>
                  <a:lnTo>
                    <a:pt x="2385" y="9"/>
                  </a:lnTo>
                  <a:lnTo>
                    <a:pt x="2398" y="2"/>
                  </a:lnTo>
                  <a:lnTo>
                    <a:pt x="2411" y="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grpSp>
      <p:sp>
        <p:nvSpPr>
          <p:cNvPr id="365" name="Google Shape;365;g2c2d050296e_1_242"/>
          <p:cNvSpPr/>
          <p:nvPr/>
        </p:nvSpPr>
        <p:spPr>
          <a:xfrm>
            <a:off x="2063757" y="1900568"/>
            <a:ext cx="889800" cy="531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chemeClr val="lt1"/>
                </a:solidFill>
                <a:latin typeface="Arial"/>
                <a:ea typeface="Arial"/>
                <a:cs typeface="Arial"/>
                <a:sym typeface="Arial"/>
              </a:rPr>
              <a:t>02</a:t>
            </a:r>
            <a:endParaRPr b="1" sz="3000">
              <a:solidFill>
                <a:schemeClr val="lt1"/>
              </a:solidFill>
              <a:latin typeface="Arial"/>
              <a:ea typeface="Arial"/>
              <a:cs typeface="Arial"/>
              <a:sym typeface="Arial"/>
            </a:endParaRPr>
          </a:p>
        </p:txBody>
      </p:sp>
      <p:sp>
        <p:nvSpPr>
          <p:cNvPr id="366" name="Google Shape;366;g2c2d050296e_1_242"/>
          <p:cNvSpPr/>
          <p:nvPr/>
        </p:nvSpPr>
        <p:spPr>
          <a:xfrm>
            <a:off x="336177" y="1900568"/>
            <a:ext cx="889800" cy="531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chemeClr val="lt1"/>
                </a:solidFill>
                <a:latin typeface="Arial"/>
                <a:ea typeface="Arial"/>
                <a:cs typeface="Arial"/>
                <a:sym typeface="Arial"/>
              </a:rPr>
              <a:t>01</a:t>
            </a:r>
            <a:endParaRPr b="1" sz="3000">
              <a:solidFill>
                <a:schemeClr val="lt1"/>
              </a:solidFill>
              <a:latin typeface="Arial"/>
              <a:ea typeface="Arial"/>
              <a:cs typeface="Arial"/>
              <a:sym typeface="Arial"/>
            </a:endParaRPr>
          </a:p>
        </p:txBody>
      </p:sp>
      <p:sp>
        <p:nvSpPr>
          <p:cNvPr id="367" name="Google Shape;367;g2c2d050296e_1_242"/>
          <p:cNvSpPr/>
          <p:nvPr/>
        </p:nvSpPr>
        <p:spPr>
          <a:xfrm>
            <a:off x="5518917" y="1900568"/>
            <a:ext cx="889800" cy="531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chemeClr val="lt1"/>
                </a:solidFill>
                <a:latin typeface="Arial"/>
                <a:ea typeface="Arial"/>
                <a:cs typeface="Arial"/>
                <a:sym typeface="Arial"/>
              </a:rPr>
              <a:t>04</a:t>
            </a:r>
            <a:endParaRPr b="1" sz="3000">
              <a:solidFill>
                <a:schemeClr val="lt1"/>
              </a:solidFill>
              <a:latin typeface="Arial"/>
              <a:ea typeface="Arial"/>
              <a:cs typeface="Arial"/>
              <a:sym typeface="Arial"/>
            </a:endParaRPr>
          </a:p>
        </p:txBody>
      </p:sp>
      <p:sp>
        <p:nvSpPr>
          <p:cNvPr id="368" name="Google Shape;368;g2c2d050296e_1_242"/>
          <p:cNvSpPr/>
          <p:nvPr/>
        </p:nvSpPr>
        <p:spPr>
          <a:xfrm>
            <a:off x="3791337" y="1900568"/>
            <a:ext cx="889800" cy="531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chemeClr val="lt1"/>
                </a:solidFill>
                <a:latin typeface="Arial"/>
                <a:ea typeface="Arial"/>
                <a:cs typeface="Arial"/>
                <a:sym typeface="Arial"/>
              </a:rPr>
              <a:t>03</a:t>
            </a:r>
            <a:endParaRPr b="1" sz="3000">
              <a:solidFill>
                <a:schemeClr val="lt1"/>
              </a:solidFill>
              <a:latin typeface="Arial"/>
              <a:ea typeface="Arial"/>
              <a:cs typeface="Arial"/>
              <a:sym typeface="Arial"/>
            </a:endParaRPr>
          </a:p>
        </p:txBody>
      </p:sp>
      <p:sp>
        <p:nvSpPr>
          <p:cNvPr id="369" name="Google Shape;369;g2c2d050296e_1_242"/>
          <p:cNvSpPr/>
          <p:nvPr/>
        </p:nvSpPr>
        <p:spPr>
          <a:xfrm>
            <a:off x="7246497" y="1900568"/>
            <a:ext cx="889800" cy="531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chemeClr val="lt1"/>
                </a:solidFill>
                <a:latin typeface="Arial"/>
                <a:ea typeface="Arial"/>
                <a:cs typeface="Arial"/>
                <a:sym typeface="Arial"/>
              </a:rPr>
              <a:t>05</a:t>
            </a:r>
            <a:endParaRPr b="1" sz="3000">
              <a:solidFill>
                <a:schemeClr val="lt1"/>
              </a:solidFill>
              <a:latin typeface="Arial"/>
              <a:ea typeface="Arial"/>
              <a:cs typeface="Arial"/>
              <a:sym typeface="Arial"/>
            </a:endParaRPr>
          </a:p>
        </p:txBody>
      </p:sp>
      <p:sp>
        <p:nvSpPr>
          <p:cNvPr id="370" name="Google Shape;370;g2c2d050296e_1_242"/>
          <p:cNvSpPr txBox="1"/>
          <p:nvPr/>
        </p:nvSpPr>
        <p:spPr>
          <a:xfrm>
            <a:off x="402675" y="2346550"/>
            <a:ext cx="1107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Discovery</a:t>
            </a:r>
            <a:endParaRPr sz="1100"/>
          </a:p>
        </p:txBody>
      </p:sp>
      <p:sp>
        <p:nvSpPr>
          <p:cNvPr id="371" name="Google Shape;371;g2c2d050296e_1_242"/>
          <p:cNvSpPr txBox="1"/>
          <p:nvPr/>
        </p:nvSpPr>
        <p:spPr>
          <a:xfrm>
            <a:off x="2216268" y="2346560"/>
            <a:ext cx="1368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Interpretation</a:t>
            </a:r>
            <a:endParaRPr sz="1100"/>
          </a:p>
        </p:txBody>
      </p:sp>
      <p:sp>
        <p:nvSpPr>
          <p:cNvPr id="372" name="Google Shape;372;g2c2d050296e_1_242"/>
          <p:cNvSpPr txBox="1"/>
          <p:nvPr/>
        </p:nvSpPr>
        <p:spPr>
          <a:xfrm>
            <a:off x="3914111" y="2346560"/>
            <a:ext cx="1368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Ideation</a:t>
            </a:r>
            <a:endParaRPr sz="1100"/>
          </a:p>
        </p:txBody>
      </p:sp>
      <p:sp>
        <p:nvSpPr>
          <p:cNvPr id="373" name="Google Shape;373;g2c2d050296e_1_242"/>
          <p:cNvSpPr txBox="1"/>
          <p:nvPr/>
        </p:nvSpPr>
        <p:spPr>
          <a:xfrm>
            <a:off x="5647253" y="2346560"/>
            <a:ext cx="15825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Experimentation</a:t>
            </a:r>
            <a:endParaRPr sz="1100"/>
          </a:p>
        </p:txBody>
      </p:sp>
      <p:sp>
        <p:nvSpPr>
          <p:cNvPr id="374" name="Google Shape;374;g2c2d050296e_1_242"/>
          <p:cNvSpPr txBox="1"/>
          <p:nvPr/>
        </p:nvSpPr>
        <p:spPr>
          <a:xfrm>
            <a:off x="7395953" y="2346560"/>
            <a:ext cx="15825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Arial"/>
                <a:ea typeface="Arial"/>
                <a:cs typeface="Arial"/>
                <a:sym typeface="Arial"/>
              </a:rPr>
              <a:t>Evolution</a:t>
            </a:r>
            <a:endParaRPr sz="1100"/>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g2c2d050296e_1_51"/>
          <p:cNvSpPr txBox="1"/>
          <p:nvPr>
            <p:ph idx="4294967295" type="title"/>
          </p:nvPr>
        </p:nvSpPr>
        <p:spPr>
          <a:xfrm>
            <a:off x="457200" y="296729"/>
            <a:ext cx="8598300" cy="857400"/>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Clr>
                <a:schemeClr val="dk2"/>
              </a:buClr>
              <a:buSzPts val="2700"/>
              <a:buFont typeface="Arial"/>
              <a:buNone/>
            </a:pPr>
            <a:r>
              <a:rPr lang="en"/>
              <a:t>A Few </a:t>
            </a:r>
            <a:r>
              <a:rPr lang="en">
                <a:solidFill>
                  <a:srgbClr val="00B050"/>
                </a:solidFill>
              </a:rPr>
              <a:t>Real World</a:t>
            </a:r>
            <a:r>
              <a:rPr lang="en"/>
              <a:t> Application Exercises &amp; Projects  </a:t>
            </a:r>
            <a:endParaRPr/>
          </a:p>
        </p:txBody>
      </p:sp>
      <p:pic>
        <p:nvPicPr>
          <p:cNvPr id="380" name="Google Shape;380;g2c2d050296e_1_51"/>
          <p:cNvPicPr preferRelativeResize="0"/>
          <p:nvPr/>
        </p:nvPicPr>
        <p:blipFill rotWithShape="1">
          <a:blip r:embed="rId3">
            <a:alphaModFix/>
          </a:blip>
          <a:srcRect b="0" l="0" r="0" t="0"/>
          <a:stretch/>
        </p:blipFill>
        <p:spPr>
          <a:xfrm>
            <a:off x="4461011" y="2877759"/>
            <a:ext cx="2338821" cy="1657367"/>
          </a:xfrm>
          <a:prstGeom prst="rect">
            <a:avLst/>
          </a:prstGeom>
          <a:noFill/>
          <a:ln>
            <a:noFill/>
          </a:ln>
        </p:spPr>
      </p:pic>
      <p:pic>
        <p:nvPicPr>
          <p:cNvPr descr="A person playing a keyboard&#10;&#10;Description automatically generated with medium confidence" id="381" name="Google Shape;381;g2c2d050296e_1_51"/>
          <p:cNvPicPr preferRelativeResize="0"/>
          <p:nvPr/>
        </p:nvPicPr>
        <p:blipFill rotWithShape="1">
          <a:blip r:embed="rId4">
            <a:alphaModFix/>
          </a:blip>
          <a:srcRect b="8214" l="0" r="3325" t="0"/>
          <a:stretch/>
        </p:blipFill>
        <p:spPr>
          <a:xfrm>
            <a:off x="290704" y="2934175"/>
            <a:ext cx="2364408" cy="1269863"/>
          </a:xfrm>
          <a:prstGeom prst="rect">
            <a:avLst/>
          </a:prstGeom>
          <a:noFill/>
          <a:ln>
            <a:noFill/>
          </a:ln>
        </p:spPr>
      </p:pic>
      <p:pic>
        <p:nvPicPr>
          <p:cNvPr descr="Large Tented Place Cards" id="382" name="Google Shape;382;g2c2d050296e_1_51"/>
          <p:cNvPicPr preferRelativeResize="0"/>
          <p:nvPr/>
        </p:nvPicPr>
        <p:blipFill rotWithShape="1">
          <a:blip r:embed="rId5">
            <a:alphaModFix/>
          </a:blip>
          <a:srcRect b="9345" l="0" r="0" t="52680"/>
          <a:stretch/>
        </p:blipFill>
        <p:spPr>
          <a:xfrm>
            <a:off x="-23382" y="1410588"/>
            <a:ext cx="2992583" cy="1267120"/>
          </a:xfrm>
          <a:prstGeom prst="rect">
            <a:avLst/>
          </a:prstGeom>
          <a:noFill/>
          <a:ln>
            <a:noFill/>
          </a:ln>
        </p:spPr>
      </p:pic>
      <p:pic>
        <p:nvPicPr>
          <p:cNvPr descr="Thank You Images – Browse 214,416 Stock Photos, Vectors, and Video | Adobe  Stock" id="383" name="Google Shape;383;g2c2d050296e_1_51"/>
          <p:cNvPicPr preferRelativeResize="0"/>
          <p:nvPr/>
        </p:nvPicPr>
        <p:blipFill rotWithShape="1">
          <a:blip r:embed="rId6">
            <a:alphaModFix/>
          </a:blip>
          <a:srcRect b="0" l="0" r="0" t="0"/>
          <a:stretch/>
        </p:blipFill>
        <p:spPr>
          <a:xfrm>
            <a:off x="1009728" y="1802284"/>
            <a:ext cx="1243766" cy="527878"/>
          </a:xfrm>
          <a:prstGeom prst="rect">
            <a:avLst/>
          </a:prstGeom>
          <a:noFill/>
          <a:ln>
            <a:noFill/>
          </a:ln>
        </p:spPr>
      </p:pic>
      <p:pic>
        <p:nvPicPr>
          <p:cNvPr descr="10 Ways to Realize Hidden Opportunities - weLEAD" id="384" name="Google Shape;384;g2c2d050296e_1_51"/>
          <p:cNvPicPr preferRelativeResize="0"/>
          <p:nvPr/>
        </p:nvPicPr>
        <p:blipFill rotWithShape="1">
          <a:blip r:embed="rId7">
            <a:alphaModFix/>
          </a:blip>
          <a:srcRect b="0" l="18677" r="8420" t="0"/>
          <a:stretch/>
        </p:blipFill>
        <p:spPr>
          <a:xfrm>
            <a:off x="2900815" y="2693855"/>
            <a:ext cx="1387187" cy="1185926"/>
          </a:xfrm>
          <a:prstGeom prst="rect">
            <a:avLst/>
          </a:prstGeom>
          <a:noFill/>
          <a:ln>
            <a:noFill/>
          </a:ln>
        </p:spPr>
      </p:pic>
      <p:pic>
        <p:nvPicPr>
          <p:cNvPr descr="6-3-5 Brainwriting – JUMP!" id="385" name="Google Shape;385;g2c2d050296e_1_51"/>
          <p:cNvPicPr preferRelativeResize="0"/>
          <p:nvPr/>
        </p:nvPicPr>
        <p:blipFill rotWithShape="1">
          <a:blip r:embed="rId8">
            <a:alphaModFix/>
          </a:blip>
          <a:srcRect b="0" l="17549" r="18261" t="0"/>
          <a:stretch/>
        </p:blipFill>
        <p:spPr>
          <a:xfrm>
            <a:off x="7275527" y="1045385"/>
            <a:ext cx="1403280" cy="1342955"/>
          </a:xfrm>
          <a:prstGeom prst="rect">
            <a:avLst/>
          </a:prstGeom>
          <a:noFill/>
          <a:ln>
            <a:noFill/>
          </a:ln>
        </p:spPr>
      </p:pic>
      <p:pic>
        <p:nvPicPr>
          <p:cNvPr id="386" name="Google Shape;386;g2c2d050296e_1_51"/>
          <p:cNvPicPr preferRelativeResize="0"/>
          <p:nvPr/>
        </p:nvPicPr>
        <p:blipFill rotWithShape="1">
          <a:blip r:embed="rId9">
            <a:alphaModFix/>
          </a:blip>
          <a:srcRect b="0" l="0" r="0" t="0"/>
          <a:stretch/>
        </p:blipFill>
        <p:spPr>
          <a:xfrm>
            <a:off x="3004746" y="1026200"/>
            <a:ext cx="1995131" cy="1483753"/>
          </a:xfrm>
          <a:prstGeom prst="rect">
            <a:avLst/>
          </a:prstGeom>
          <a:noFill/>
          <a:ln>
            <a:noFill/>
          </a:ln>
        </p:spPr>
      </p:pic>
      <p:pic>
        <p:nvPicPr>
          <p:cNvPr descr="Music Notes, Musical Elements, Music Note, Note PNG and ..." id="387" name="Google Shape;387;g2c2d050296e_1_51"/>
          <p:cNvPicPr preferRelativeResize="0"/>
          <p:nvPr/>
        </p:nvPicPr>
        <p:blipFill rotWithShape="1">
          <a:blip r:embed="rId10">
            <a:alphaModFix/>
          </a:blip>
          <a:srcRect b="0" l="0" r="0" t="0"/>
          <a:stretch/>
        </p:blipFill>
        <p:spPr>
          <a:xfrm>
            <a:off x="3202073" y="1091837"/>
            <a:ext cx="716674" cy="533004"/>
          </a:xfrm>
          <a:prstGeom prst="rect">
            <a:avLst/>
          </a:prstGeom>
          <a:noFill/>
          <a:ln>
            <a:noFill/>
          </a:ln>
        </p:spPr>
      </p:pic>
      <p:pic>
        <p:nvPicPr>
          <p:cNvPr descr="What Moneyball can teach you about business &amp; leadership 💼🗝👑" id="388" name="Google Shape;388;g2c2d050296e_1_51"/>
          <p:cNvPicPr preferRelativeResize="0"/>
          <p:nvPr/>
        </p:nvPicPr>
        <p:blipFill rotWithShape="1">
          <a:blip r:embed="rId11">
            <a:alphaModFix/>
          </a:blip>
          <a:srcRect b="0" l="0" r="0" t="0"/>
          <a:stretch/>
        </p:blipFill>
        <p:spPr>
          <a:xfrm>
            <a:off x="2900815" y="3895929"/>
            <a:ext cx="1387187" cy="779423"/>
          </a:xfrm>
          <a:prstGeom prst="rect">
            <a:avLst/>
          </a:prstGeom>
          <a:noFill/>
          <a:ln>
            <a:noFill/>
          </a:ln>
        </p:spPr>
      </p:pic>
      <p:pic>
        <p:nvPicPr>
          <p:cNvPr descr="NEIGHBORHOOD TOURS — Boston Pedicab – 617.266.2005" id="389" name="Google Shape;389;g2c2d050296e_1_51"/>
          <p:cNvPicPr preferRelativeResize="0"/>
          <p:nvPr/>
        </p:nvPicPr>
        <p:blipFill rotWithShape="1">
          <a:blip r:embed="rId12">
            <a:alphaModFix/>
          </a:blip>
          <a:srcRect b="0" l="0" r="0" t="0"/>
          <a:stretch/>
        </p:blipFill>
        <p:spPr>
          <a:xfrm>
            <a:off x="5266745" y="1016018"/>
            <a:ext cx="1800030" cy="1450825"/>
          </a:xfrm>
          <a:prstGeom prst="rect">
            <a:avLst/>
          </a:prstGeom>
          <a:noFill/>
          <a:ln>
            <a:noFill/>
          </a:ln>
        </p:spPr>
      </p:pic>
      <p:pic>
        <p:nvPicPr>
          <p:cNvPr id="390" name="Google Shape;390;g2c2d050296e_1_51"/>
          <p:cNvPicPr preferRelativeResize="0"/>
          <p:nvPr/>
        </p:nvPicPr>
        <p:blipFill rotWithShape="1">
          <a:blip r:embed="rId13">
            <a:alphaModFix/>
          </a:blip>
          <a:srcRect b="0" l="0" r="0" t="0"/>
          <a:stretch/>
        </p:blipFill>
        <p:spPr>
          <a:xfrm>
            <a:off x="5384970" y="2259719"/>
            <a:ext cx="1579662" cy="414247"/>
          </a:xfrm>
          <a:prstGeom prst="rect">
            <a:avLst/>
          </a:prstGeom>
          <a:noFill/>
          <a:ln>
            <a:noFill/>
          </a:ln>
        </p:spPr>
      </p:pic>
      <p:pic>
        <p:nvPicPr>
          <p:cNvPr id="391" name="Google Shape;391;g2c2d050296e_1_51"/>
          <p:cNvPicPr preferRelativeResize="0"/>
          <p:nvPr/>
        </p:nvPicPr>
        <p:blipFill rotWithShape="1">
          <a:blip r:embed="rId14">
            <a:alphaModFix/>
          </a:blip>
          <a:srcRect b="21481" l="0" r="22588" t="19191"/>
          <a:stretch/>
        </p:blipFill>
        <p:spPr>
          <a:xfrm>
            <a:off x="7593209" y="2528294"/>
            <a:ext cx="767915" cy="783013"/>
          </a:xfrm>
          <a:prstGeom prst="rect">
            <a:avLst/>
          </a:prstGeom>
          <a:noFill/>
          <a:ln>
            <a:noFill/>
          </a:ln>
        </p:spPr>
      </p:pic>
      <p:pic>
        <p:nvPicPr>
          <p:cNvPr descr="Image preview" id="392" name="Google Shape;392;g2c2d050296e_1_51"/>
          <p:cNvPicPr preferRelativeResize="0"/>
          <p:nvPr/>
        </p:nvPicPr>
        <p:blipFill rotWithShape="1">
          <a:blip r:embed="rId15">
            <a:alphaModFix/>
          </a:blip>
          <a:srcRect b="10146" l="2610" r="2790" t="33203"/>
          <a:stretch/>
        </p:blipFill>
        <p:spPr>
          <a:xfrm>
            <a:off x="6799835" y="3409220"/>
            <a:ext cx="2344165" cy="10550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292dcbba24e_0_41"/>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2c117970185_0_69"/>
          <p:cNvSpPr/>
          <p:nvPr/>
        </p:nvSpPr>
        <p:spPr>
          <a:xfrm>
            <a:off x="1178538" y="1436138"/>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3" name="Google Shape;403;g2c117970185_0_69"/>
          <p:cNvSpPr txBox="1"/>
          <p:nvPr/>
        </p:nvSpPr>
        <p:spPr>
          <a:xfrm>
            <a:off x="3643663" y="1421363"/>
            <a:ext cx="4321800" cy="22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Theodora Goss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Master Lecturer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Rhetoric</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General Studies</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Creativity and Innovation in Student Writing</a:t>
            </a:r>
            <a:endParaRPr b="1" sz="2000">
              <a:solidFill>
                <a:schemeClr val="lt1"/>
              </a:solidFill>
              <a:latin typeface="Lato"/>
              <a:ea typeface="Lato"/>
              <a:cs typeface="Lato"/>
              <a:sym typeface="Lato"/>
            </a:endParaRPr>
          </a:p>
        </p:txBody>
      </p:sp>
      <p:pic>
        <p:nvPicPr>
          <p:cNvPr id="404" name="Google Shape;404;g2c117970185_0_69"/>
          <p:cNvPicPr preferRelativeResize="0"/>
          <p:nvPr/>
        </p:nvPicPr>
        <p:blipFill rotWithShape="1">
          <a:blip r:embed="rId3">
            <a:alphaModFix/>
          </a:blip>
          <a:srcRect b="7114" l="0" r="0" t="0"/>
          <a:stretch/>
        </p:blipFill>
        <p:spPr>
          <a:xfrm>
            <a:off x="1178538" y="1436146"/>
            <a:ext cx="2286000" cy="2286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g2c425d1d485_0_91"/>
          <p:cNvSpPr txBox="1"/>
          <p:nvPr>
            <p:ph idx="4294967295" type="title"/>
          </p:nvPr>
        </p:nvSpPr>
        <p:spPr>
          <a:xfrm>
            <a:off x="628650" y="273844"/>
            <a:ext cx="7886700" cy="14019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600"/>
              <a:buFont typeface="Garamond"/>
              <a:buNone/>
            </a:pPr>
            <a:r>
              <a:rPr lang="en" sz="3600"/>
              <a:t>Creativity and Innovation </a:t>
            </a:r>
            <a:br>
              <a:rPr lang="en" sz="3600"/>
            </a:br>
            <a:r>
              <a:rPr lang="en" sz="3600"/>
              <a:t>in Student Writing</a:t>
            </a:r>
            <a:endParaRPr/>
          </a:p>
        </p:txBody>
      </p:sp>
      <p:sp>
        <p:nvSpPr>
          <p:cNvPr id="410" name="Google Shape;410;g2c425d1d485_0_91"/>
          <p:cNvSpPr txBox="1"/>
          <p:nvPr>
            <p:ph idx="4294967295" type="body"/>
          </p:nvPr>
        </p:nvSpPr>
        <p:spPr>
          <a:xfrm>
            <a:off x="628650" y="1845297"/>
            <a:ext cx="7886700" cy="2898600"/>
          </a:xfrm>
          <a:prstGeom prst="rect">
            <a:avLst/>
          </a:prstGeom>
          <a:noFill/>
          <a:ln>
            <a:noFill/>
          </a:ln>
        </p:spPr>
        <p:txBody>
          <a:bodyPr anchorCtr="0" anchor="t" bIns="34275" lIns="68575" spcFirstLastPara="1" rIns="68575" wrap="square" tIns="34275">
            <a:normAutofit lnSpcReduction="20000"/>
          </a:bodyPr>
          <a:lstStyle/>
          <a:p>
            <a:pPr indent="0" lvl="0" marL="0" rtl="0" algn="l">
              <a:lnSpc>
                <a:spcPct val="90000"/>
              </a:lnSpc>
              <a:spcBef>
                <a:spcPts val="0"/>
              </a:spcBef>
              <a:spcAft>
                <a:spcPts val="0"/>
              </a:spcAft>
              <a:buClr>
                <a:schemeClr val="dk1"/>
              </a:buClr>
              <a:buSzPts val="1500"/>
              <a:buNone/>
            </a:pPr>
            <a:r>
              <a:rPr lang="en" sz="1500"/>
              <a:t>“Creativity is a central source of meaning in our lives for several reasons. Here I want to mention only the two main ones. First, most of the things that are interesting, important, and </a:t>
            </a:r>
            <a:r>
              <a:rPr i="1" lang="en" sz="1500"/>
              <a:t>human</a:t>
            </a:r>
            <a:r>
              <a:rPr lang="en" sz="1500"/>
              <a:t> are the result of creativity.”</a:t>
            </a:r>
            <a:endParaRPr/>
          </a:p>
          <a:p>
            <a:pPr indent="0" lvl="0" marL="0" rtl="0" algn="l">
              <a:lnSpc>
                <a:spcPct val="90000"/>
              </a:lnSpc>
              <a:spcBef>
                <a:spcPts val="800"/>
              </a:spcBef>
              <a:spcAft>
                <a:spcPts val="0"/>
              </a:spcAft>
              <a:buClr>
                <a:schemeClr val="dk1"/>
              </a:buClr>
              <a:buSzPts val="1500"/>
              <a:buNone/>
            </a:pPr>
            <a:r>
              <a:rPr lang="en" sz="1500"/>
              <a:t>“The second reason creativity is so fascinating is that when we are involved in it, we feel that we are living more fully than during the rest of life. The excitement of the artist at the easel or the scientist in the lab comes close to the ideal fulfillment we all hope to get from life, and so rarely do.”</a:t>
            </a:r>
            <a:endParaRPr/>
          </a:p>
          <a:p>
            <a:pPr indent="0" lvl="0" marL="0" rtl="0" algn="l">
              <a:lnSpc>
                <a:spcPct val="90000"/>
              </a:lnSpc>
              <a:spcBef>
                <a:spcPts val="800"/>
              </a:spcBef>
              <a:spcAft>
                <a:spcPts val="0"/>
              </a:spcAft>
              <a:buClr>
                <a:schemeClr val="dk1"/>
              </a:buClr>
              <a:buSzPts val="1500"/>
              <a:buNone/>
            </a:pPr>
            <a:r>
              <a:rPr lang="en" sz="1500"/>
              <a:t>—Mihaly Csikszentmihaly, </a:t>
            </a:r>
            <a:r>
              <a:rPr i="1" lang="en" sz="1500"/>
              <a:t>Creativity: The Psychology of Creative Invention</a:t>
            </a:r>
            <a:endParaRPr/>
          </a:p>
          <a:p>
            <a:pPr indent="0" lvl="0" marL="0" rtl="0" algn="l">
              <a:lnSpc>
                <a:spcPct val="90000"/>
              </a:lnSpc>
              <a:spcBef>
                <a:spcPts val="800"/>
              </a:spcBef>
              <a:spcAft>
                <a:spcPts val="0"/>
              </a:spcAft>
              <a:buClr>
                <a:schemeClr val="dk1"/>
              </a:buClr>
              <a:buSzPts val="1500"/>
              <a:buNone/>
            </a:pPr>
            <a:r>
              <a:t/>
            </a:r>
            <a:endParaRPr sz="1500"/>
          </a:p>
          <a:p>
            <a:pPr indent="0" lvl="0" marL="0" rtl="0" algn="l">
              <a:lnSpc>
                <a:spcPct val="90000"/>
              </a:lnSpc>
              <a:spcBef>
                <a:spcPts val="800"/>
              </a:spcBef>
              <a:spcAft>
                <a:spcPts val="0"/>
              </a:spcAft>
              <a:buClr>
                <a:schemeClr val="dk1"/>
              </a:buClr>
              <a:buSzPts val="1500"/>
              <a:buNone/>
            </a:pPr>
            <a:r>
              <a:rPr lang="en" sz="1500"/>
              <a:t>How can we teach writing in a way that allows students to feel as though they are engaged in a meaningful activity, not only as college students but also as human beings? How can we get them excited about writing in (and hopefully outside of) a college classroom? How can we encourage them to use writing to learn not only about the world around them, but also about themselves?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g2c425d1d485_0_99"/>
          <p:cNvSpPr txBox="1"/>
          <p:nvPr>
            <p:ph type="title"/>
          </p:nvPr>
        </p:nvSpPr>
        <p:spPr>
          <a:xfrm>
            <a:off x="628650" y="496469"/>
            <a:ext cx="7886700" cy="694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aramond"/>
              <a:buNone/>
            </a:pPr>
            <a:r>
              <a:rPr lang="en"/>
              <a:t>What I try to do in the classroom:</a:t>
            </a:r>
            <a:endParaRPr/>
          </a:p>
        </p:txBody>
      </p:sp>
      <p:sp>
        <p:nvSpPr>
          <p:cNvPr id="416" name="Google Shape;416;g2c425d1d485_0_99"/>
          <p:cNvSpPr txBox="1"/>
          <p:nvPr>
            <p:ph idx="1" type="body"/>
          </p:nvPr>
        </p:nvSpPr>
        <p:spPr>
          <a:xfrm>
            <a:off x="367646" y="1191274"/>
            <a:ext cx="4341300" cy="3897300"/>
          </a:xfrm>
          <a:prstGeom prst="rect">
            <a:avLst/>
          </a:prstGeom>
          <a:noFill/>
          <a:ln>
            <a:noFill/>
          </a:ln>
        </p:spPr>
        <p:txBody>
          <a:bodyPr anchorCtr="0" anchor="t" bIns="34275" lIns="68575" spcFirstLastPara="1" rIns="68575" wrap="square" tIns="34275">
            <a:normAutofit lnSpcReduction="20000"/>
          </a:bodyPr>
          <a:lstStyle/>
          <a:p>
            <a:pPr indent="-171450" lvl="0" marL="177800" rtl="0" algn="l">
              <a:lnSpc>
                <a:spcPct val="90000"/>
              </a:lnSpc>
              <a:spcBef>
                <a:spcPts val="0"/>
              </a:spcBef>
              <a:spcAft>
                <a:spcPts val="0"/>
              </a:spcAft>
              <a:buClr>
                <a:schemeClr val="lt1"/>
              </a:buClr>
              <a:buSzPts val="1500"/>
              <a:buChar char="●"/>
            </a:pPr>
            <a:r>
              <a:rPr lang="en" sz="1500"/>
              <a:t>Allow students to create writing projects that are personally meaningful to them.</a:t>
            </a:r>
            <a:endParaRPr/>
          </a:p>
          <a:p>
            <a:pPr indent="-171450" lvl="0" marL="177800" rtl="0" algn="l">
              <a:lnSpc>
                <a:spcPct val="90000"/>
              </a:lnSpc>
              <a:spcBef>
                <a:spcPts val="800"/>
              </a:spcBef>
              <a:spcAft>
                <a:spcPts val="0"/>
              </a:spcAft>
              <a:buClr>
                <a:schemeClr val="lt1"/>
              </a:buClr>
              <a:buSzPts val="1500"/>
              <a:buChar char="●"/>
            </a:pPr>
            <a:r>
              <a:rPr lang="en" sz="1500"/>
              <a:t>Give students the freedom to design those writing projects in ways that feel authentic, within the parameters of the assignment.</a:t>
            </a:r>
            <a:endParaRPr/>
          </a:p>
          <a:p>
            <a:pPr indent="-171450" lvl="0" marL="177800" rtl="0" algn="l">
              <a:lnSpc>
                <a:spcPct val="90000"/>
              </a:lnSpc>
              <a:spcBef>
                <a:spcPts val="800"/>
              </a:spcBef>
              <a:spcAft>
                <a:spcPts val="0"/>
              </a:spcAft>
              <a:buClr>
                <a:schemeClr val="lt1"/>
              </a:buClr>
              <a:buSzPts val="1500"/>
              <a:buChar char="●"/>
            </a:pPr>
            <a:r>
              <a:rPr lang="en" sz="1500"/>
              <a:t>Provide students with extensive support through scaffolding (proposal, detailed outline, annotated bibliography, preliminary draft) and peer/instructor feedback (workshopping, conferences).</a:t>
            </a:r>
            <a:endParaRPr/>
          </a:p>
          <a:p>
            <a:pPr indent="-171450" lvl="0" marL="177800" rtl="0" algn="l">
              <a:lnSpc>
                <a:spcPct val="90000"/>
              </a:lnSpc>
              <a:spcBef>
                <a:spcPts val="800"/>
              </a:spcBef>
              <a:spcAft>
                <a:spcPts val="0"/>
              </a:spcAft>
              <a:buClr>
                <a:schemeClr val="lt1"/>
              </a:buClr>
              <a:buSzPts val="1500"/>
              <a:buChar char="●"/>
            </a:pPr>
            <a:r>
              <a:rPr lang="en" sz="1500"/>
              <a:t>Incorporate additional elements, such as oral presentations, group work, and visual design, as appropriate.</a:t>
            </a:r>
            <a:endParaRPr/>
          </a:p>
          <a:p>
            <a:pPr indent="-171450" lvl="0" marL="177800" rtl="0" algn="l">
              <a:lnSpc>
                <a:spcPct val="90000"/>
              </a:lnSpc>
              <a:spcBef>
                <a:spcPts val="800"/>
              </a:spcBef>
              <a:spcAft>
                <a:spcPts val="0"/>
              </a:spcAft>
              <a:buClr>
                <a:schemeClr val="lt1"/>
              </a:buClr>
              <a:buSzPts val="1500"/>
              <a:buChar char="●"/>
            </a:pPr>
            <a:r>
              <a:rPr lang="en" sz="1500"/>
              <a:t>Ask students to reflect throughout the semester on their writing practices.</a:t>
            </a:r>
            <a:endParaRPr/>
          </a:p>
          <a:p>
            <a:pPr indent="0" lvl="0" marL="0" rtl="0" algn="l">
              <a:lnSpc>
                <a:spcPct val="90000"/>
              </a:lnSpc>
              <a:spcBef>
                <a:spcPts val="800"/>
              </a:spcBef>
              <a:spcAft>
                <a:spcPts val="0"/>
              </a:spcAft>
              <a:buClr>
                <a:schemeClr val="dk1"/>
              </a:buClr>
              <a:buSzPts val="1400"/>
              <a:buNone/>
            </a:pPr>
            <a:r>
              <a:rPr lang="en" sz="1400"/>
              <a:t>Image: </a:t>
            </a:r>
            <a:r>
              <a:rPr i="1" lang="en" sz="1400"/>
              <a:t>Creacion de las Aves </a:t>
            </a:r>
            <a:r>
              <a:rPr lang="en" sz="1400"/>
              <a:t>by Remedios Varo</a:t>
            </a:r>
            <a:endParaRPr/>
          </a:p>
          <a:p>
            <a:pPr indent="0" lvl="0" marL="0" rtl="0" algn="l">
              <a:lnSpc>
                <a:spcPct val="90000"/>
              </a:lnSpc>
              <a:spcBef>
                <a:spcPts val="800"/>
              </a:spcBef>
              <a:spcAft>
                <a:spcPts val="0"/>
              </a:spcAft>
              <a:buClr>
                <a:schemeClr val="dk1"/>
              </a:buClr>
              <a:buSzPts val="2100"/>
              <a:buNone/>
            </a:pPr>
            <a:r>
              <a:t/>
            </a:r>
            <a:endParaRPr/>
          </a:p>
        </p:txBody>
      </p:sp>
      <p:pic>
        <p:nvPicPr>
          <p:cNvPr id="417" name="Google Shape;417;g2c425d1d485_0_99"/>
          <p:cNvPicPr preferRelativeResize="0"/>
          <p:nvPr>
            <p:ph idx="2" type="body"/>
          </p:nvPr>
        </p:nvPicPr>
        <p:blipFill rotWithShape="1">
          <a:blip r:embed="rId3">
            <a:alphaModFix/>
          </a:blip>
          <a:srcRect b="0" l="0" r="0" t="0"/>
          <a:stretch/>
        </p:blipFill>
        <p:spPr>
          <a:xfrm>
            <a:off x="4708689" y="1191274"/>
            <a:ext cx="4220700" cy="3503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2c425d1d485_0_96"/>
          <p:cNvSpPr txBox="1"/>
          <p:nvPr>
            <p:ph idx="4294967295" type="title"/>
          </p:nvPr>
        </p:nvSpPr>
        <p:spPr>
          <a:xfrm>
            <a:off x="457225" y="542070"/>
            <a:ext cx="7886700" cy="588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aramond"/>
              <a:buNone/>
            </a:pPr>
            <a:r>
              <a:rPr lang="en"/>
              <a:t>Examples of my assignments:</a:t>
            </a:r>
            <a:endParaRPr/>
          </a:p>
        </p:txBody>
      </p:sp>
      <p:sp>
        <p:nvSpPr>
          <p:cNvPr id="423" name="Google Shape;423;g2c425d1d485_0_96"/>
          <p:cNvSpPr txBox="1"/>
          <p:nvPr>
            <p:ph idx="4294967295" type="body"/>
          </p:nvPr>
        </p:nvSpPr>
        <p:spPr>
          <a:xfrm>
            <a:off x="457235" y="1226705"/>
            <a:ext cx="8512500" cy="3916800"/>
          </a:xfrm>
          <a:prstGeom prst="rect">
            <a:avLst/>
          </a:prstGeom>
          <a:noFill/>
          <a:ln>
            <a:noFill/>
          </a:ln>
        </p:spPr>
        <p:txBody>
          <a:bodyPr anchorCtr="0" anchor="t" bIns="34275" lIns="68575" spcFirstLastPara="1" rIns="68575" wrap="square" tIns="34275">
            <a:normAutofit fontScale="85000" lnSpcReduction="20000"/>
          </a:bodyPr>
          <a:lstStyle/>
          <a:p>
            <a:pPr indent="0" lvl="0" marL="0" rtl="0" algn="l">
              <a:lnSpc>
                <a:spcPct val="90000"/>
              </a:lnSpc>
              <a:spcBef>
                <a:spcPts val="0"/>
              </a:spcBef>
              <a:spcAft>
                <a:spcPts val="0"/>
              </a:spcAft>
              <a:buClr>
                <a:schemeClr val="dk1"/>
              </a:buClr>
              <a:buSzPct val="100000"/>
              <a:buNone/>
            </a:pPr>
            <a:r>
              <a:rPr b="1" lang="en" sz="1700"/>
              <a:t>Spring semester in Boston:</a:t>
            </a:r>
            <a:endParaRPr/>
          </a:p>
          <a:p>
            <a:pPr indent="0" lvl="0" marL="0" rtl="0" algn="l">
              <a:lnSpc>
                <a:spcPct val="90000"/>
              </a:lnSpc>
              <a:spcBef>
                <a:spcPts val="800"/>
              </a:spcBef>
              <a:spcAft>
                <a:spcPts val="0"/>
              </a:spcAft>
              <a:buClr>
                <a:schemeClr val="dk1"/>
              </a:buClr>
              <a:buSzPct val="100000"/>
              <a:buNone/>
            </a:pPr>
            <a:r>
              <a:rPr lang="en" sz="1700"/>
              <a:t>Analytical Essay: Students are asked to go to the Boston Museum of Fine Arts and choose an artifact from BCE. They must analyze how it functioned rhetorically in its original historical context and how it functions rhetorically for us today. The final essay should incorporate photos of the artifact.</a:t>
            </a:r>
            <a:endParaRPr/>
          </a:p>
          <a:p>
            <a:pPr indent="0" lvl="0" marL="0" rtl="0" algn="l">
              <a:lnSpc>
                <a:spcPct val="90000"/>
              </a:lnSpc>
              <a:spcBef>
                <a:spcPts val="800"/>
              </a:spcBef>
              <a:spcAft>
                <a:spcPts val="0"/>
              </a:spcAft>
              <a:buClr>
                <a:schemeClr val="dk1"/>
              </a:buClr>
              <a:buSzPct val="100000"/>
              <a:buNone/>
            </a:pPr>
            <a:r>
              <a:rPr lang="en" sz="1700"/>
              <a:t>Exploratory Essay: Students are asked to write an essay exploring a topic that they are interested in, with the goal of themselves gaining, and hopefully providing their readers with, greater insight into that topic. Models for this type of essay include examples by Michel de Montaigne, David Foster Wallace, Gloria Anzaldua.</a:t>
            </a:r>
            <a:endParaRPr/>
          </a:p>
          <a:p>
            <a:pPr indent="0" lvl="0" marL="0" rtl="0" algn="l">
              <a:lnSpc>
                <a:spcPct val="90000"/>
              </a:lnSpc>
              <a:spcBef>
                <a:spcPts val="800"/>
              </a:spcBef>
              <a:spcAft>
                <a:spcPts val="0"/>
              </a:spcAft>
              <a:buClr>
                <a:schemeClr val="dk1"/>
              </a:buClr>
              <a:buSzPct val="100000"/>
              <a:buNone/>
            </a:pPr>
            <a:r>
              <a:rPr lang="en" sz="1700"/>
              <a:t>Virtual Museum Exhibit: Students work in groups to choose a set of museum artifacts that differ in significant ways, but can be related to each other. They use these artifacts to curate a virtual museum exhibit and present that exhibit to their classmates. This assignment also includes an individual reflective component.</a:t>
            </a:r>
            <a:endParaRPr/>
          </a:p>
          <a:p>
            <a:pPr indent="0" lvl="0" marL="0" rtl="0" algn="l">
              <a:lnSpc>
                <a:spcPct val="90000"/>
              </a:lnSpc>
              <a:spcBef>
                <a:spcPts val="800"/>
              </a:spcBef>
              <a:spcAft>
                <a:spcPts val="0"/>
              </a:spcAft>
              <a:buClr>
                <a:schemeClr val="dk1"/>
              </a:buClr>
              <a:buSzPct val="100000"/>
              <a:buNone/>
            </a:pPr>
            <a:r>
              <a:rPr b="1" lang="en" sz="1700"/>
              <a:t>Summer semester in London:</a:t>
            </a:r>
            <a:endParaRPr/>
          </a:p>
          <a:p>
            <a:pPr indent="0" lvl="0" marL="0" rtl="0" algn="l">
              <a:lnSpc>
                <a:spcPct val="90000"/>
              </a:lnSpc>
              <a:spcBef>
                <a:spcPts val="800"/>
              </a:spcBef>
              <a:spcAft>
                <a:spcPts val="0"/>
              </a:spcAft>
              <a:buClr>
                <a:schemeClr val="dk1"/>
              </a:buClr>
              <a:buSzPct val="100000"/>
              <a:buNone/>
            </a:pPr>
            <a:r>
              <a:rPr lang="en" sz="1700"/>
              <a:t>Photo Essay: See next slide!</a:t>
            </a:r>
            <a:endParaRPr/>
          </a:p>
          <a:p>
            <a:pPr indent="0" lvl="0" marL="0" rtl="0" algn="l">
              <a:lnSpc>
                <a:spcPct val="90000"/>
              </a:lnSpc>
              <a:spcBef>
                <a:spcPts val="800"/>
              </a:spcBef>
              <a:spcAft>
                <a:spcPts val="0"/>
              </a:spcAft>
              <a:buClr>
                <a:schemeClr val="dk1"/>
              </a:buClr>
              <a:buSzPct val="100000"/>
              <a:buNone/>
            </a:pPr>
            <a:r>
              <a:rPr lang="en" sz="1700"/>
              <a:t>Video Essay: Students are asked to create a video essay on a topic that relates in some way to the CGS curriculum, but deepens our understanding of that topic. They shoot film, write a script, edit their clips to create a video narrative, add a voiceover, and incorporate musical elements. The semester ends with a class film festival.</a:t>
            </a:r>
            <a:endParaRPr/>
          </a:p>
          <a:p>
            <a:pPr indent="0" lvl="0" marL="0" rtl="0" algn="l">
              <a:lnSpc>
                <a:spcPct val="90000"/>
              </a:lnSpc>
              <a:spcBef>
                <a:spcPts val="800"/>
              </a:spcBef>
              <a:spcAft>
                <a:spcPts val="0"/>
              </a:spcAft>
              <a:buClr>
                <a:schemeClr val="dk1"/>
              </a:buClr>
              <a:buSzPct val="100000"/>
              <a:buNone/>
            </a:pPr>
            <a:r>
              <a:t/>
            </a:r>
            <a:endParaRPr sz="15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2c425d1d485_0_269"/>
          <p:cNvSpPr txBox="1"/>
          <p:nvPr>
            <p:ph idx="4294967295" type="title"/>
          </p:nvPr>
        </p:nvSpPr>
        <p:spPr>
          <a:xfrm>
            <a:off x="628650" y="337219"/>
            <a:ext cx="7886700" cy="7233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aramond"/>
              <a:buNone/>
            </a:pPr>
            <a:r>
              <a:rPr lang="en"/>
              <a:t>The photo essay assignment:</a:t>
            </a:r>
            <a:endParaRPr/>
          </a:p>
        </p:txBody>
      </p:sp>
      <p:sp>
        <p:nvSpPr>
          <p:cNvPr id="429" name="Google Shape;429;g2c425d1d485_0_269"/>
          <p:cNvSpPr txBox="1"/>
          <p:nvPr>
            <p:ph idx="4294967295" type="body"/>
          </p:nvPr>
        </p:nvSpPr>
        <p:spPr>
          <a:xfrm>
            <a:off x="381785" y="1060516"/>
            <a:ext cx="8576100" cy="3980400"/>
          </a:xfrm>
          <a:prstGeom prst="rect">
            <a:avLst/>
          </a:prstGeom>
          <a:noFill/>
          <a:ln>
            <a:noFill/>
          </a:ln>
        </p:spPr>
        <p:txBody>
          <a:bodyPr anchorCtr="0" anchor="t" bIns="34275" lIns="68575" spcFirstLastPara="1" rIns="68575" wrap="square" tIns="34275">
            <a:normAutofit lnSpcReduction="20000"/>
          </a:bodyPr>
          <a:lstStyle/>
          <a:p>
            <a:pPr indent="0" lvl="0" marL="0" rtl="0" algn="l">
              <a:lnSpc>
                <a:spcPct val="90000"/>
              </a:lnSpc>
              <a:spcBef>
                <a:spcPts val="0"/>
              </a:spcBef>
              <a:spcAft>
                <a:spcPts val="0"/>
              </a:spcAft>
              <a:buClr>
                <a:schemeClr val="dk1"/>
              </a:buClr>
              <a:buSzPts val="1500"/>
              <a:buNone/>
            </a:pPr>
            <a:r>
              <a:rPr lang="en" sz="1500"/>
              <a:t>For this assignment, your goal is to create a photo essay that analyzes a London location of your choice. The term “location” can be broadly defined: it could be a neighborhood you want to visit, a museum or historical site, one of the London parks, a more social space such as a public market, etc. The most important thing is that you choose a place that interests you and take the time to observe it thoroughly. Then, create a photo essay consisting of 10-12 captioned photos and a narrative of 400-500 words. The photos and narrative should be arranged deliberately and with thought, so that each medium illuminates the other.</a:t>
            </a:r>
            <a:endParaRPr/>
          </a:p>
          <a:p>
            <a:pPr indent="0" lvl="0" marL="0" rtl="0" algn="l">
              <a:lnSpc>
                <a:spcPct val="90000"/>
              </a:lnSpc>
              <a:spcBef>
                <a:spcPts val="800"/>
              </a:spcBef>
              <a:spcAft>
                <a:spcPts val="0"/>
              </a:spcAft>
              <a:buClr>
                <a:schemeClr val="dk1"/>
              </a:buClr>
              <a:buSzPts val="1500"/>
              <a:buNone/>
            </a:pPr>
            <a:r>
              <a:rPr lang="en" sz="1500"/>
              <a:t>Scaffolding: </a:t>
            </a:r>
            <a:endParaRPr/>
          </a:p>
          <a:p>
            <a:pPr indent="-171450" lvl="0" marL="177800" rtl="0" algn="l">
              <a:lnSpc>
                <a:spcPct val="90000"/>
              </a:lnSpc>
              <a:spcBef>
                <a:spcPts val="800"/>
              </a:spcBef>
              <a:spcAft>
                <a:spcPts val="0"/>
              </a:spcAft>
              <a:buSzPts val="1500"/>
              <a:buChar char="●"/>
            </a:pPr>
            <a:r>
              <a:rPr lang="en" sz="1500"/>
              <a:t>Trip to the Victorian &amp; Albert permanent exhibition of historically important photographs.</a:t>
            </a:r>
            <a:endParaRPr/>
          </a:p>
          <a:p>
            <a:pPr indent="-171450" lvl="0" marL="177800" rtl="0" algn="l">
              <a:lnSpc>
                <a:spcPct val="90000"/>
              </a:lnSpc>
              <a:spcBef>
                <a:spcPts val="800"/>
              </a:spcBef>
              <a:spcAft>
                <a:spcPts val="0"/>
              </a:spcAft>
              <a:buSzPts val="1500"/>
              <a:buChar char="●"/>
            </a:pPr>
            <a:r>
              <a:rPr lang="en" sz="1500"/>
              <a:t>Video on the history of photography and lecture on the visual language of photos (types of shots, camera angles, design principles such as the “rule of thirds,” etc.)</a:t>
            </a:r>
            <a:endParaRPr/>
          </a:p>
          <a:p>
            <a:pPr indent="-171450" lvl="0" marL="177800" rtl="0" algn="l">
              <a:lnSpc>
                <a:spcPct val="90000"/>
              </a:lnSpc>
              <a:spcBef>
                <a:spcPts val="800"/>
              </a:spcBef>
              <a:spcAft>
                <a:spcPts val="0"/>
              </a:spcAft>
              <a:buSzPts val="1500"/>
              <a:buChar char="●"/>
            </a:pPr>
            <a:r>
              <a:rPr lang="en" sz="1500"/>
              <a:t>Proposal for photo essay, storyboard with photos and an explanation of design choices, first draft of photo essay with script for workshopping in class, final draft of photo essay on Adobe Express.</a:t>
            </a:r>
            <a:endParaRPr/>
          </a:p>
          <a:p>
            <a:pPr indent="0" lvl="0" marL="0" rtl="0" algn="l">
              <a:lnSpc>
                <a:spcPct val="90000"/>
              </a:lnSpc>
              <a:spcBef>
                <a:spcPts val="800"/>
              </a:spcBef>
              <a:spcAft>
                <a:spcPts val="0"/>
              </a:spcAft>
              <a:buClr>
                <a:schemeClr val="dk1"/>
              </a:buClr>
              <a:buSzPts val="1500"/>
              <a:buNone/>
            </a:pPr>
            <a:r>
              <a:rPr lang="en" sz="1500"/>
              <a:t>Examples:</a:t>
            </a:r>
            <a:endParaRPr/>
          </a:p>
          <a:p>
            <a:pPr indent="-171450" lvl="0" marL="177800" rtl="0" algn="l">
              <a:lnSpc>
                <a:spcPct val="90000"/>
              </a:lnSpc>
              <a:spcBef>
                <a:spcPts val="800"/>
              </a:spcBef>
              <a:spcAft>
                <a:spcPts val="0"/>
              </a:spcAft>
              <a:buSzPts val="1500"/>
              <a:buChar char="●"/>
            </a:pPr>
            <a:r>
              <a:rPr lang="en" sz="1500"/>
              <a:t>“Notting Hill: The History of the Rainbow Streets” by Leanna Chun (</a:t>
            </a:r>
            <a:r>
              <a:rPr lang="en" sz="1500" u="sng">
                <a:hlinkClick r:id="rId3"/>
              </a:rPr>
              <a:t>https://new.express.adobe.com/webpage/3TtsoCiBdvcOe</a:t>
            </a:r>
            <a:r>
              <a:rPr lang="en" sz="1500"/>
              <a:t>)</a:t>
            </a:r>
            <a:endParaRPr/>
          </a:p>
          <a:p>
            <a:pPr indent="-171450" lvl="0" marL="177800" rtl="0" algn="l">
              <a:lnSpc>
                <a:spcPct val="90000"/>
              </a:lnSpc>
              <a:spcBef>
                <a:spcPts val="800"/>
              </a:spcBef>
              <a:spcAft>
                <a:spcPts val="0"/>
              </a:spcAft>
              <a:buSzPts val="1500"/>
              <a:buChar char="●"/>
            </a:pPr>
            <a:r>
              <a:rPr lang="en" sz="1500"/>
              <a:t>“Hyde Park and the Consequences of Urban Influence” by Isaac Agedoke (</a:t>
            </a:r>
            <a:r>
              <a:rPr lang="en" sz="1500" u="sng">
                <a:hlinkClick r:id="rId4"/>
              </a:rPr>
              <a:t>https://new.express.adobe.com/webpage/MbnpaL2F5Ngch</a:t>
            </a:r>
            <a:r>
              <a:rPr lang="en" sz="1500"/>
              <a:t>)</a:t>
            </a:r>
            <a:endParaRPr/>
          </a:p>
          <a:p>
            <a:pPr indent="-76200" lvl="0" marL="177800" rtl="0" algn="l">
              <a:lnSpc>
                <a:spcPct val="90000"/>
              </a:lnSpc>
              <a:spcBef>
                <a:spcPts val="800"/>
              </a:spcBef>
              <a:spcAft>
                <a:spcPts val="0"/>
              </a:spcAft>
              <a:buClr>
                <a:schemeClr val="dk1"/>
              </a:buClr>
              <a:buSzPts val="1500"/>
              <a:buNone/>
            </a:pPr>
            <a:r>
              <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292dcbba24e_0_37"/>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2c117970185_0_76"/>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g2c117970185_0_76"/>
          <p:cNvSpPr txBox="1"/>
          <p:nvPr/>
        </p:nvSpPr>
        <p:spPr>
          <a:xfrm>
            <a:off x="3647350" y="1588875"/>
            <a:ext cx="4321800" cy="19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Doug Holmes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Associate Professor</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Materials Science and Engineering</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lang="en" sz="2000">
                <a:solidFill>
                  <a:schemeClr val="lt1"/>
                </a:solidFill>
                <a:latin typeface="Lato"/>
                <a:ea typeface="Lato"/>
                <a:cs typeface="Lato"/>
                <a:sym typeface="Lato"/>
              </a:rPr>
              <a:t>College of Engineering</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t/>
            </a:r>
            <a:endParaRPr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 sz="2000">
                <a:solidFill>
                  <a:schemeClr val="lt1"/>
                </a:solidFill>
                <a:latin typeface="Lato"/>
                <a:ea typeface="Lato"/>
                <a:cs typeface="Lato"/>
                <a:sym typeface="Lato"/>
              </a:rPr>
              <a:t>Creativity in the Classroom</a:t>
            </a:r>
            <a:endParaRPr b="1" sz="2000">
              <a:solidFill>
                <a:schemeClr val="lt1"/>
              </a:solidFill>
              <a:latin typeface="Lato"/>
              <a:ea typeface="Lato"/>
              <a:cs typeface="Lato"/>
              <a:sym typeface="Lato"/>
            </a:endParaRPr>
          </a:p>
        </p:txBody>
      </p:sp>
      <p:pic>
        <p:nvPicPr>
          <p:cNvPr id="441" name="Google Shape;441;g2c117970185_0_76"/>
          <p:cNvPicPr preferRelativeResize="0"/>
          <p:nvPr/>
        </p:nvPicPr>
        <p:blipFill>
          <a:blip r:embed="rId3">
            <a:alphaModFix/>
          </a:blip>
          <a:stretch>
            <a:fillRect/>
          </a:stretch>
        </p:blipFill>
        <p:spPr>
          <a:xfrm>
            <a:off x="1182225" y="1443525"/>
            <a:ext cx="2285998" cy="228599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2c33ee97130_0_0"/>
          <p:cNvSpPr txBox="1"/>
          <p:nvPr/>
        </p:nvSpPr>
        <p:spPr>
          <a:xfrm>
            <a:off x="132149" y="868980"/>
            <a:ext cx="80907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800" u="none" cap="none" strike="noStrike">
                <a:solidFill>
                  <a:schemeClr val="lt1"/>
                </a:solidFill>
                <a:latin typeface="Helvetica Neue"/>
                <a:ea typeface="Helvetica Neue"/>
                <a:cs typeface="Helvetica Neue"/>
                <a:sym typeface="Helvetica Neue"/>
              </a:rPr>
              <a:t>Undergraduate </a:t>
            </a:r>
            <a:r>
              <a:rPr b="1" i="0" lang="en" sz="1800" u="none" cap="none" strike="noStrike">
                <a:solidFill>
                  <a:schemeClr val="lt1"/>
                </a:solidFill>
                <a:latin typeface="Helvetica Neue"/>
                <a:ea typeface="Helvetica Neue"/>
                <a:cs typeface="Helvetica Neue"/>
                <a:sym typeface="Helvetica Neue"/>
              </a:rPr>
              <a:t>Engineering</a:t>
            </a:r>
            <a:r>
              <a:rPr b="0" i="0" lang="en" sz="1800" u="none" cap="none" strike="noStrike">
                <a:solidFill>
                  <a:schemeClr val="lt1"/>
                </a:solidFill>
                <a:latin typeface="Helvetica Neue"/>
                <a:ea typeface="Helvetica Neue"/>
                <a:cs typeface="Helvetica Neue"/>
                <a:sym typeface="Helvetica Neue"/>
              </a:rPr>
              <a:t> Education: </a:t>
            </a:r>
            <a:r>
              <a:rPr b="0" i="0" lang="en" sz="1800" u="none" cap="none" strike="noStrike">
                <a:solidFill>
                  <a:schemeClr val="lt1"/>
                </a:solidFill>
                <a:latin typeface="Helvetica Neue Light"/>
                <a:ea typeface="Helvetica Neue Light"/>
                <a:cs typeface="Helvetica Neue Light"/>
                <a:sym typeface="Helvetica Neue Light"/>
              </a:rPr>
              <a:t>Technical Courses &amp; Design Courses</a:t>
            </a:r>
            <a:endParaRPr sz="1100">
              <a:solidFill>
                <a:schemeClr val="lt1"/>
              </a:solidFill>
            </a:endParaRPr>
          </a:p>
        </p:txBody>
      </p:sp>
      <p:sp>
        <p:nvSpPr>
          <p:cNvPr id="447" name="Google Shape;447;g2c33ee97130_0_0"/>
          <p:cNvSpPr txBox="1"/>
          <p:nvPr/>
        </p:nvSpPr>
        <p:spPr>
          <a:xfrm>
            <a:off x="132150" y="1361000"/>
            <a:ext cx="8879700" cy="2439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chemeClr val="lt1"/>
                </a:solidFill>
                <a:latin typeface="Helvetica Neue"/>
                <a:ea typeface="Helvetica Neue"/>
                <a:cs typeface="Helvetica Neue"/>
                <a:sym typeface="Helvetica Neue"/>
              </a:rPr>
              <a:t>Traditional Course Structure </a:t>
            </a:r>
            <a:r>
              <a:rPr lang="en" sz="1400">
                <a:solidFill>
                  <a:schemeClr val="lt1"/>
                </a:solidFill>
                <a:latin typeface="Helvetica Neue"/>
                <a:ea typeface="Helvetica Neue"/>
                <a:cs typeface="Helvetica Neue"/>
                <a:sym typeface="Helvetica Neue"/>
              </a:rPr>
              <a:t>and</a:t>
            </a:r>
            <a:r>
              <a:rPr b="1" lang="en" sz="1400">
                <a:solidFill>
                  <a:schemeClr val="lt1"/>
                </a:solidFill>
                <a:latin typeface="Helvetica Neue"/>
                <a:ea typeface="Helvetica Neue"/>
                <a:cs typeface="Helvetica Neue"/>
                <a:sym typeface="Helvetica Neue"/>
              </a:rPr>
              <a:t> Assessment </a:t>
            </a:r>
            <a:r>
              <a:rPr lang="en" sz="1400">
                <a:solidFill>
                  <a:schemeClr val="lt1"/>
                </a:solidFill>
                <a:latin typeface="Helvetica Neue"/>
                <a:ea typeface="Helvetica Neue"/>
                <a:cs typeface="Helvetica Neue"/>
                <a:sym typeface="Helvetica Neue"/>
              </a:rPr>
              <a:t>for </a:t>
            </a:r>
            <a:r>
              <a:rPr b="1" lang="en" sz="1400">
                <a:solidFill>
                  <a:schemeClr val="lt1"/>
                </a:solidFill>
                <a:latin typeface="Helvetica Neue"/>
                <a:ea typeface="Helvetica Neue"/>
                <a:cs typeface="Helvetica Neue"/>
                <a:sym typeface="Helvetica Neue"/>
              </a:rPr>
              <a:t>Technical Courses: </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Technical </a:t>
            </a:r>
            <a:r>
              <a:rPr b="1" i="0" lang="en" sz="1400" u="none" cap="none" strike="noStrike">
                <a:solidFill>
                  <a:schemeClr val="lt1"/>
                </a:solidFill>
                <a:latin typeface="Helvetica Neue"/>
                <a:ea typeface="Helvetica Neue"/>
                <a:cs typeface="Helvetica Neue"/>
                <a:sym typeface="Helvetica Neue"/>
              </a:rPr>
              <a:t>problem sets</a:t>
            </a:r>
            <a:r>
              <a:rPr b="0" i="0" lang="en" sz="1400" u="none" cap="none" strike="noStrike">
                <a:solidFill>
                  <a:schemeClr val="lt1"/>
                </a:solidFill>
                <a:latin typeface="Helvetica Neue"/>
                <a:ea typeface="Helvetica Neue"/>
                <a:cs typeface="Helvetica Neue"/>
                <a:sym typeface="Helvetica Neue"/>
              </a:rPr>
              <a:t> with objectively correct answers.</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Assignments are completed </a:t>
            </a:r>
            <a:r>
              <a:rPr b="1" i="0" lang="en" sz="1400" u="none" cap="none" strike="noStrike">
                <a:solidFill>
                  <a:schemeClr val="lt1"/>
                </a:solidFill>
                <a:latin typeface="Helvetica Neue"/>
                <a:ea typeface="Helvetica Neue"/>
                <a:cs typeface="Helvetica Neue"/>
                <a:sym typeface="Helvetica Neue"/>
              </a:rPr>
              <a:t>individually.</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Additional</a:t>
            </a:r>
            <a:r>
              <a:rPr b="1" i="0" lang="en" sz="1400" u="none" cap="none" strike="noStrike">
                <a:solidFill>
                  <a:schemeClr val="lt1"/>
                </a:solidFill>
                <a:latin typeface="Helvetica Neue"/>
                <a:ea typeface="Helvetica Neue"/>
                <a:cs typeface="Helvetica Neue"/>
                <a:sym typeface="Helvetica Neue"/>
              </a:rPr>
              <a:t> discussion sections</a:t>
            </a:r>
            <a:r>
              <a:rPr b="0" i="0" lang="en" sz="1400" u="none" cap="none" strike="noStrike">
                <a:solidFill>
                  <a:schemeClr val="lt1"/>
                </a:solidFill>
                <a:latin typeface="Helvetica Neue"/>
                <a:ea typeface="Helvetica Neue"/>
                <a:cs typeface="Helvetica Neue"/>
                <a:sym typeface="Helvetica Neue"/>
              </a:rPr>
              <a:t> provide students with help on problem sets.</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In some classes, </a:t>
            </a:r>
            <a:r>
              <a:rPr b="1" i="0" lang="en" sz="1400" u="none" cap="none" strike="noStrike">
                <a:solidFill>
                  <a:schemeClr val="lt1"/>
                </a:solidFill>
                <a:latin typeface="Helvetica Neue"/>
                <a:ea typeface="Helvetica Neue"/>
                <a:cs typeface="Helvetica Neue"/>
                <a:sym typeface="Helvetica Neue"/>
              </a:rPr>
              <a:t>laboratory sections</a:t>
            </a:r>
            <a:r>
              <a:rPr b="0" i="0" lang="en" sz="1400" u="none" cap="none" strike="noStrike">
                <a:solidFill>
                  <a:schemeClr val="lt1"/>
                </a:solidFill>
                <a:latin typeface="Helvetica Neue"/>
                <a:ea typeface="Helvetica Neue"/>
                <a:cs typeface="Helvetica Neue"/>
                <a:sym typeface="Helvetica Neue"/>
              </a:rPr>
              <a:t> give students </a:t>
            </a:r>
            <a:r>
              <a:rPr b="1" i="0" lang="en" sz="1400" u="none" cap="none" strike="noStrike">
                <a:solidFill>
                  <a:schemeClr val="lt1"/>
                </a:solidFill>
                <a:latin typeface="Helvetica Neue"/>
                <a:ea typeface="Helvetica Neue"/>
                <a:cs typeface="Helvetica Neue"/>
                <a:sym typeface="Helvetica Neue"/>
              </a:rPr>
              <a:t>hands-on experience</a:t>
            </a:r>
            <a:r>
              <a:rPr b="0" i="0" lang="en" sz="1400" u="none" cap="none" strike="noStrike">
                <a:solidFill>
                  <a:schemeClr val="lt1"/>
                </a:solidFill>
                <a:latin typeface="Helvetica Neue"/>
                <a:ea typeface="Helvetica Neue"/>
                <a:cs typeface="Helvetica Neue"/>
                <a:sym typeface="Helvetica Neue"/>
              </a:rPr>
              <a:t> and help develop </a:t>
            </a:r>
            <a:r>
              <a:rPr b="1" i="0" lang="en" sz="1400" u="none" cap="none" strike="noStrike">
                <a:solidFill>
                  <a:schemeClr val="lt1"/>
                </a:solidFill>
                <a:latin typeface="Helvetica Neue"/>
                <a:ea typeface="Helvetica Neue"/>
                <a:cs typeface="Helvetica Neue"/>
                <a:sym typeface="Helvetica Neue"/>
              </a:rPr>
              <a:t>intuition.</a:t>
            </a:r>
            <a:endParaRPr b="0" i="0" sz="1400" u="none" cap="none" strike="noStrike">
              <a:solidFill>
                <a:schemeClr val="lt1"/>
              </a:solidFill>
              <a:latin typeface="Helvetica Neue"/>
              <a:ea typeface="Helvetica Neue"/>
              <a:cs typeface="Helvetica Neue"/>
              <a:sym typeface="Helvetica Neue"/>
            </a:endParaRPr>
          </a:p>
          <a:p>
            <a:pPr indent="-215900" lvl="1" marL="558800" marR="0" rtl="0" algn="l">
              <a:spcBef>
                <a:spcPts val="0"/>
              </a:spcBef>
              <a:spcAft>
                <a:spcPts val="0"/>
              </a:spcAft>
              <a:buClr>
                <a:schemeClr val="lt1"/>
              </a:buClr>
              <a:buSzPts val="1400"/>
              <a:buFont typeface="Arial"/>
              <a:buChar char="•"/>
            </a:pPr>
            <a:r>
              <a:rPr b="1" i="0" lang="en" sz="1400" u="none" cap="none" strike="noStrike">
                <a:solidFill>
                  <a:schemeClr val="lt1"/>
                </a:solidFill>
                <a:latin typeface="Helvetica Neue"/>
                <a:ea typeface="Helvetica Neue"/>
                <a:cs typeface="Helvetica Neue"/>
                <a:sym typeface="Helvetica Neue"/>
              </a:rPr>
              <a:t>Exams</a:t>
            </a:r>
            <a:r>
              <a:rPr b="0" i="0" lang="en" sz="1400" u="none" cap="none" strike="noStrike">
                <a:solidFill>
                  <a:schemeClr val="lt1"/>
                </a:solidFill>
                <a:latin typeface="Helvetica Neue"/>
                <a:ea typeface="Helvetica Neue"/>
                <a:cs typeface="Helvetica Neue"/>
                <a:sym typeface="Helvetica Neue"/>
              </a:rPr>
              <a:t> are typically a </a:t>
            </a:r>
            <a:r>
              <a:rPr b="1" i="0" lang="en" sz="1400" u="none" cap="none" strike="noStrike">
                <a:solidFill>
                  <a:schemeClr val="lt1"/>
                </a:solidFill>
                <a:latin typeface="Helvetica Neue"/>
                <a:ea typeface="Helvetica Neue"/>
                <a:cs typeface="Helvetica Neue"/>
                <a:sym typeface="Helvetica Neue"/>
              </a:rPr>
              <a:t>timed problem set </a:t>
            </a:r>
            <a:r>
              <a:rPr b="0" i="0" lang="en" sz="1400" u="none" cap="none" strike="noStrike">
                <a:solidFill>
                  <a:schemeClr val="lt1"/>
                </a:solidFill>
                <a:latin typeface="Helvetica Neue"/>
                <a:ea typeface="Helvetica Neue"/>
                <a:cs typeface="Helvetica Neue"/>
                <a:sym typeface="Helvetica Neue"/>
              </a:rPr>
              <a:t>completed in class.</a:t>
            </a:r>
            <a:endParaRPr sz="1100">
              <a:solidFill>
                <a:schemeClr val="lt1"/>
              </a:solidFill>
            </a:endParaRPr>
          </a:p>
          <a:p>
            <a:pPr indent="0" lvl="0" marL="0" marR="0" rtl="0" algn="l">
              <a:spcBef>
                <a:spcPts val="0"/>
              </a:spcBef>
              <a:spcAft>
                <a:spcPts val="0"/>
              </a:spcAft>
              <a:buNone/>
            </a:pPr>
            <a:r>
              <a:t/>
            </a:r>
            <a:endParaRPr b="1" sz="1400">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b="1" lang="en" sz="1400">
                <a:solidFill>
                  <a:schemeClr val="lt1"/>
                </a:solidFill>
                <a:latin typeface="Helvetica Neue"/>
                <a:ea typeface="Helvetica Neue"/>
                <a:cs typeface="Helvetica Neue"/>
                <a:sym typeface="Helvetica Neue"/>
              </a:rPr>
              <a:t>Traditional Goals</a:t>
            </a:r>
            <a:r>
              <a:rPr lang="en" sz="1400">
                <a:solidFill>
                  <a:schemeClr val="lt1"/>
                </a:solidFill>
                <a:latin typeface="Helvetica Neue"/>
                <a:ea typeface="Helvetica Neue"/>
                <a:cs typeface="Helvetica Neue"/>
                <a:sym typeface="Helvetica Neue"/>
              </a:rPr>
              <a:t> for </a:t>
            </a:r>
            <a:r>
              <a:rPr b="1" lang="en" sz="1400">
                <a:solidFill>
                  <a:schemeClr val="lt1"/>
                </a:solidFill>
                <a:latin typeface="Helvetica Neue"/>
                <a:ea typeface="Helvetica Neue"/>
                <a:cs typeface="Helvetica Neue"/>
                <a:sym typeface="Helvetica Neue"/>
              </a:rPr>
              <a:t>Technical Courses: </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1" i="0" lang="en" sz="1400" u="none" cap="none" strike="noStrike">
                <a:solidFill>
                  <a:schemeClr val="lt1"/>
                </a:solidFill>
                <a:latin typeface="Helvetica Neue"/>
                <a:ea typeface="Helvetica Neue"/>
                <a:cs typeface="Helvetica Neue"/>
                <a:sym typeface="Helvetica Neue"/>
              </a:rPr>
              <a:t>Skill acquisition </a:t>
            </a:r>
            <a:r>
              <a:rPr b="0" i="0" lang="en" sz="1400" u="none" cap="none" strike="noStrike">
                <a:solidFill>
                  <a:schemeClr val="lt1"/>
                </a:solidFill>
                <a:latin typeface="Helvetica Neue"/>
                <a:ea typeface="Helvetica Neue"/>
                <a:cs typeface="Helvetica Neue"/>
                <a:sym typeface="Helvetica Neue"/>
              </a:rPr>
              <a:t>in an engineering topic.</a:t>
            </a:r>
            <a:endParaRPr b="1" i="0" sz="1400" u="none" cap="none" strike="noStrike">
              <a:solidFill>
                <a:schemeClr val="lt1"/>
              </a:solidFill>
              <a:latin typeface="Helvetica Neue"/>
              <a:ea typeface="Helvetica Neue"/>
              <a:cs typeface="Helvetica Neue"/>
              <a:sym typeface="Helvetica Neue"/>
            </a:endParaRPr>
          </a:p>
          <a:p>
            <a:pPr indent="-215900" lvl="1" marL="558800" marR="0" rtl="0" algn="l">
              <a:spcBef>
                <a:spcPts val="0"/>
              </a:spcBef>
              <a:spcAft>
                <a:spcPts val="0"/>
              </a:spcAft>
              <a:buClr>
                <a:schemeClr val="lt1"/>
              </a:buClr>
              <a:buSzPts val="1400"/>
              <a:buFont typeface="Arial"/>
              <a:buChar char="•"/>
            </a:pPr>
            <a:r>
              <a:rPr b="1" i="0" lang="en" sz="1400" u="none" cap="none" strike="noStrike">
                <a:solidFill>
                  <a:schemeClr val="lt1"/>
                </a:solidFill>
                <a:latin typeface="Helvetica Neue"/>
                <a:ea typeface="Helvetica Neue"/>
                <a:cs typeface="Helvetica Neue"/>
                <a:sym typeface="Helvetica Neue"/>
              </a:rPr>
              <a:t>Technical</a:t>
            </a:r>
            <a:r>
              <a:rPr b="0" i="0" lang="en" sz="1400" u="none" cap="none" strike="noStrike">
                <a:solidFill>
                  <a:schemeClr val="lt1"/>
                </a:solidFill>
                <a:latin typeface="Helvetica Neue"/>
                <a:ea typeface="Helvetica Neue"/>
                <a:cs typeface="Helvetica Neue"/>
                <a:sym typeface="Helvetica Neue"/>
              </a:rPr>
              <a:t> competency</a:t>
            </a:r>
            <a:r>
              <a:rPr b="1" i="0" lang="en" sz="1400" u="none" cap="none" strike="noStrike">
                <a:solidFill>
                  <a:schemeClr val="lt1"/>
                </a:solidFill>
                <a:latin typeface="Helvetica Neue"/>
                <a:ea typeface="Helvetica Neue"/>
                <a:cs typeface="Helvetica Neue"/>
                <a:sym typeface="Helvetica Neue"/>
              </a:rPr>
              <a:t> </a:t>
            </a:r>
            <a:r>
              <a:rPr b="0" i="0" lang="en" sz="1400" u="none" cap="none" strike="noStrike">
                <a:solidFill>
                  <a:schemeClr val="lt1"/>
                </a:solidFill>
                <a:latin typeface="Helvetica Neue"/>
                <a:ea typeface="Helvetica Neue"/>
                <a:cs typeface="Helvetica Neue"/>
                <a:sym typeface="Helvetica Neue"/>
              </a:rPr>
              <a:t>is rewarded, while </a:t>
            </a:r>
            <a:r>
              <a:rPr b="1" i="0" lang="en" sz="1400" u="none" cap="none" strike="noStrike">
                <a:solidFill>
                  <a:schemeClr val="lt1"/>
                </a:solidFill>
                <a:latin typeface="Helvetica Neue"/>
                <a:ea typeface="Helvetica Neue"/>
                <a:cs typeface="Helvetica Neue"/>
                <a:sym typeface="Helvetica Neue"/>
              </a:rPr>
              <a:t>conceptual </a:t>
            </a:r>
            <a:r>
              <a:rPr b="0" i="0" lang="en" sz="1400" u="none" cap="none" strike="noStrike">
                <a:solidFill>
                  <a:schemeClr val="lt1"/>
                </a:solidFill>
                <a:latin typeface="Helvetica Neue"/>
                <a:ea typeface="Helvetica Neue"/>
                <a:cs typeface="Helvetica Neue"/>
                <a:sym typeface="Helvetica Neue"/>
              </a:rPr>
              <a:t>competency is (often) overlooked.</a:t>
            </a:r>
            <a:endParaRPr sz="1100">
              <a:solidFill>
                <a:schemeClr val="lt1"/>
              </a:solidFill>
            </a:endParaRPr>
          </a:p>
          <a:p>
            <a:pPr indent="-215900" lvl="1" marL="558800" marR="0" rtl="0" algn="l">
              <a:spcBef>
                <a:spcPts val="0"/>
              </a:spcBef>
              <a:spcAft>
                <a:spcPts val="0"/>
              </a:spcAft>
              <a:buClr>
                <a:schemeClr val="lt1"/>
              </a:buClr>
              <a:buSzPts val="1400"/>
              <a:buFont typeface="Arial"/>
              <a:buChar char="•"/>
            </a:pPr>
            <a:r>
              <a:rPr b="1" i="0" lang="en" sz="1400" u="none" cap="none" strike="noStrike">
                <a:solidFill>
                  <a:schemeClr val="lt1"/>
                </a:solidFill>
                <a:latin typeface="Helvetica Neue"/>
                <a:ea typeface="Helvetica Neue"/>
                <a:cs typeface="Helvetica Neue"/>
                <a:sym typeface="Helvetica Neue"/>
              </a:rPr>
              <a:t>Creativity </a:t>
            </a:r>
            <a:r>
              <a:rPr b="0" i="0" lang="en" sz="1400" u="none" cap="none" strike="noStrike">
                <a:solidFill>
                  <a:schemeClr val="lt1"/>
                </a:solidFill>
                <a:latin typeface="Helvetica Neue"/>
                <a:ea typeface="Helvetica Neue"/>
                <a:cs typeface="Helvetica Neue"/>
                <a:sym typeface="Helvetica Neue"/>
              </a:rPr>
              <a:t>is not a primary learning objective.</a:t>
            </a:r>
            <a:endParaRPr b="1" i="0" sz="1400" u="none" cap="none" strike="noStrike">
              <a:solidFill>
                <a:schemeClr val="lt1"/>
              </a:solidFill>
              <a:latin typeface="Helvetica Neue"/>
              <a:ea typeface="Helvetica Neue"/>
              <a:cs typeface="Helvetica Neue"/>
              <a:sym typeface="Helvetica Neue"/>
            </a:endParaRPr>
          </a:p>
        </p:txBody>
      </p:sp>
      <p:sp>
        <p:nvSpPr>
          <p:cNvPr id="448" name="Google Shape;448;g2c33ee97130_0_0"/>
          <p:cNvSpPr txBox="1"/>
          <p:nvPr/>
        </p:nvSpPr>
        <p:spPr>
          <a:xfrm>
            <a:off x="919325" y="378513"/>
            <a:ext cx="78231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400">
                <a:solidFill>
                  <a:schemeClr val="lt1"/>
                </a:solidFill>
                <a:latin typeface="Helvetica Neue"/>
                <a:ea typeface="Helvetica Neue"/>
                <a:cs typeface="Helvetica Neue"/>
                <a:sym typeface="Helvetica Neue"/>
              </a:rPr>
              <a:t>Creativity and Innovation in the Classroom: </a:t>
            </a:r>
            <a:r>
              <a:rPr b="1" lang="en" sz="2400">
                <a:solidFill>
                  <a:schemeClr val="lt1"/>
                </a:solidFill>
                <a:latin typeface="Helvetica Neue"/>
                <a:ea typeface="Helvetica Neue"/>
                <a:cs typeface="Helvetica Neue"/>
                <a:sym typeface="Helvetica Neue"/>
              </a:rPr>
              <a:t>Constraints</a:t>
            </a:r>
            <a:endParaRPr sz="1100"/>
          </a:p>
        </p:txBody>
      </p:sp>
      <p:cxnSp>
        <p:nvCxnSpPr>
          <p:cNvPr id="449" name="Google Shape;449;g2c33ee97130_0_0"/>
          <p:cNvCxnSpPr/>
          <p:nvPr/>
        </p:nvCxnSpPr>
        <p:spPr>
          <a:xfrm>
            <a:off x="213742" y="1267036"/>
            <a:ext cx="8657700" cy="0"/>
          </a:xfrm>
          <a:prstGeom prst="straightConnector1">
            <a:avLst/>
          </a:prstGeom>
          <a:noFill/>
          <a:ln cap="flat" cmpd="sng" w="19050">
            <a:solidFill>
              <a:schemeClr val="accent1"/>
            </a:solidFill>
            <a:prstDash val="solid"/>
            <a:miter lim="800000"/>
            <a:headEnd len="sm" w="sm" type="none"/>
            <a:tailEnd len="sm" w="sm" type="none"/>
          </a:ln>
        </p:spPr>
      </p:cxnSp>
      <p:grpSp>
        <p:nvGrpSpPr>
          <p:cNvPr id="450" name="Google Shape;450;g2c33ee97130_0_0"/>
          <p:cNvGrpSpPr/>
          <p:nvPr/>
        </p:nvGrpSpPr>
        <p:grpSpPr>
          <a:xfrm>
            <a:off x="132150" y="3884822"/>
            <a:ext cx="8879700" cy="1076929"/>
            <a:chOff x="132150" y="3884822"/>
            <a:chExt cx="8879700" cy="1076929"/>
          </a:xfrm>
        </p:grpSpPr>
        <p:sp>
          <p:nvSpPr>
            <p:cNvPr id="451" name="Google Shape;451;g2c33ee97130_0_0"/>
            <p:cNvSpPr txBox="1"/>
            <p:nvPr/>
          </p:nvSpPr>
          <p:spPr>
            <a:xfrm>
              <a:off x="132150" y="3969050"/>
              <a:ext cx="8879700" cy="992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800">
                  <a:solidFill>
                    <a:schemeClr val="lt1"/>
                  </a:solidFill>
                  <a:latin typeface="Helvetica Neue"/>
                  <a:ea typeface="Helvetica Neue"/>
                  <a:cs typeface="Helvetica Neue"/>
                  <a:sym typeface="Helvetica Neue"/>
                </a:rPr>
                <a:t>GOAL:</a:t>
              </a:r>
              <a:r>
                <a:rPr lang="en" sz="1800">
                  <a:solidFill>
                    <a:schemeClr val="lt1"/>
                  </a:solidFill>
                  <a:latin typeface="Helvetica Neue"/>
                  <a:ea typeface="Helvetica Neue"/>
                  <a:cs typeface="Helvetica Neue"/>
                  <a:sym typeface="Helvetica Neue"/>
                </a:rPr>
                <a:t> Bring </a:t>
              </a:r>
              <a:r>
                <a:rPr b="1" lang="en" sz="1800">
                  <a:solidFill>
                    <a:schemeClr val="lt1"/>
                  </a:solidFill>
                  <a:latin typeface="Helvetica Neue"/>
                  <a:ea typeface="Helvetica Neue"/>
                  <a:cs typeface="Helvetica Neue"/>
                  <a:sym typeface="Helvetica Neue"/>
                </a:rPr>
                <a:t>creativity</a:t>
              </a:r>
              <a:r>
                <a:rPr lang="en" sz="1800">
                  <a:solidFill>
                    <a:schemeClr val="lt1"/>
                  </a:solidFill>
                  <a:latin typeface="Helvetica Neue"/>
                  <a:ea typeface="Helvetica Neue"/>
                  <a:cs typeface="Helvetica Neue"/>
                  <a:sym typeface="Helvetica Neue"/>
                </a:rPr>
                <a:t> and </a:t>
              </a:r>
              <a:r>
                <a:rPr b="1" lang="en" sz="1800">
                  <a:solidFill>
                    <a:schemeClr val="lt1"/>
                  </a:solidFill>
                  <a:latin typeface="Helvetica Neue"/>
                  <a:ea typeface="Helvetica Neue"/>
                  <a:cs typeface="Helvetica Neue"/>
                  <a:sym typeface="Helvetica Neue"/>
                </a:rPr>
                <a:t>innovation</a:t>
              </a:r>
              <a:r>
                <a:rPr lang="en" sz="1800">
                  <a:solidFill>
                    <a:schemeClr val="lt1"/>
                  </a:solidFill>
                  <a:latin typeface="Helvetica Neue"/>
                  <a:ea typeface="Helvetica Neue"/>
                  <a:cs typeface="Helvetica Neue"/>
                  <a:sym typeface="Helvetica Neue"/>
                </a:rPr>
                <a:t> to the undergraduate engineering classroom</a:t>
              </a:r>
              <a:endParaRPr sz="1100">
                <a:solidFill>
                  <a:schemeClr val="lt1"/>
                </a:solidFill>
              </a:endParaRPr>
            </a:p>
            <a:p>
              <a:pPr indent="-254000" lvl="1" marL="5969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Provide opportunity to develop </a:t>
              </a:r>
              <a:r>
                <a:rPr b="1" i="0" lang="en" sz="1400" u="none" cap="none" strike="noStrike">
                  <a:solidFill>
                    <a:schemeClr val="lt1"/>
                  </a:solidFill>
                  <a:latin typeface="Helvetica Neue"/>
                  <a:ea typeface="Helvetica Neue"/>
                  <a:cs typeface="Helvetica Neue"/>
                  <a:sym typeface="Helvetica Neue"/>
                </a:rPr>
                <a:t>teamwork</a:t>
              </a:r>
              <a:r>
                <a:rPr b="0" i="0" lang="en" sz="1400" u="none" cap="none" strike="noStrike">
                  <a:solidFill>
                    <a:schemeClr val="lt1"/>
                  </a:solidFill>
                  <a:latin typeface="Helvetica Neue"/>
                  <a:ea typeface="Helvetica Neue"/>
                  <a:cs typeface="Helvetica Neue"/>
                  <a:sym typeface="Helvetica Neue"/>
                </a:rPr>
                <a:t> and </a:t>
              </a:r>
              <a:r>
                <a:rPr b="1" i="0" lang="en" sz="1400" u="none" cap="none" strike="noStrike">
                  <a:solidFill>
                    <a:schemeClr val="lt1"/>
                  </a:solidFill>
                  <a:latin typeface="Helvetica Neue"/>
                  <a:ea typeface="Helvetica Neue"/>
                  <a:cs typeface="Helvetica Neue"/>
                  <a:sym typeface="Helvetica Neue"/>
                </a:rPr>
                <a:t>communication </a:t>
              </a:r>
              <a:r>
                <a:rPr b="0" i="0" lang="en" sz="1400" u="none" cap="none" strike="noStrike">
                  <a:solidFill>
                    <a:schemeClr val="lt1"/>
                  </a:solidFill>
                  <a:latin typeface="Helvetica Neue"/>
                  <a:ea typeface="Helvetica Neue"/>
                  <a:cs typeface="Helvetica Neue"/>
                  <a:sym typeface="Helvetica Neue"/>
                </a:rPr>
                <a:t>skills.</a:t>
              </a:r>
              <a:endParaRPr sz="1100">
                <a:solidFill>
                  <a:schemeClr val="lt1"/>
                </a:solidFill>
              </a:endParaRPr>
            </a:p>
            <a:p>
              <a:pPr indent="-254000" lvl="1" marL="5969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Encourage and reward </a:t>
              </a:r>
              <a:r>
                <a:rPr b="1" i="0" lang="en" sz="1400" u="none" cap="none" strike="noStrike">
                  <a:solidFill>
                    <a:schemeClr val="lt1"/>
                  </a:solidFill>
                  <a:latin typeface="Helvetica Neue"/>
                  <a:ea typeface="Helvetica Neue"/>
                  <a:cs typeface="Helvetica Neue"/>
                  <a:sym typeface="Helvetica Neue"/>
                </a:rPr>
                <a:t>conceptual understanding</a:t>
              </a:r>
              <a:r>
                <a:rPr b="0" i="0" lang="en" sz="1400" u="none" cap="none" strike="noStrike">
                  <a:solidFill>
                    <a:schemeClr val="lt1"/>
                  </a:solidFill>
                  <a:latin typeface="Helvetica Neue"/>
                  <a:ea typeface="Helvetica Neue"/>
                  <a:cs typeface="Helvetica Neue"/>
                  <a:sym typeface="Helvetica Neue"/>
                </a:rPr>
                <a:t>. </a:t>
              </a:r>
              <a:endParaRPr sz="1100">
                <a:solidFill>
                  <a:schemeClr val="lt1"/>
                </a:solidFill>
              </a:endParaRPr>
            </a:p>
            <a:p>
              <a:pPr indent="-254000" lvl="1" marL="596900" marR="0" rtl="0" algn="l">
                <a:spcBef>
                  <a:spcPts val="0"/>
                </a:spcBef>
                <a:spcAft>
                  <a:spcPts val="0"/>
                </a:spcAft>
                <a:buClr>
                  <a:schemeClr val="lt1"/>
                </a:buClr>
                <a:buSzPts val="1400"/>
                <a:buFont typeface="Arial"/>
                <a:buChar char="•"/>
              </a:pPr>
              <a:r>
                <a:rPr b="0" i="0" lang="en" sz="1400" u="none" cap="none" strike="noStrike">
                  <a:solidFill>
                    <a:schemeClr val="lt1"/>
                  </a:solidFill>
                  <a:latin typeface="Helvetica Neue"/>
                  <a:ea typeface="Helvetica Neue"/>
                  <a:cs typeface="Helvetica Neue"/>
                  <a:sym typeface="Helvetica Neue"/>
                </a:rPr>
                <a:t>Give </a:t>
              </a:r>
              <a:r>
                <a:rPr b="1" i="0" lang="en" sz="1400" u="none" cap="none" strike="noStrike">
                  <a:solidFill>
                    <a:schemeClr val="lt1"/>
                  </a:solidFill>
                  <a:latin typeface="Helvetica Neue"/>
                  <a:ea typeface="Helvetica Neue"/>
                  <a:cs typeface="Helvetica Neue"/>
                  <a:sym typeface="Helvetica Neue"/>
                </a:rPr>
                <a:t>engineers</a:t>
              </a:r>
              <a:r>
                <a:rPr b="0" i="0" lang="en" sz="1400" u="none" cap="none" strike="noStrike">
                  <a:solidFill>
                    <a:schemeClr val="lt1"/>
                  </a:solidFill>
                  <a:latin typeface="Helvetica Neue"/>
                  <a:ea typeface="Helvetica Neue"/>
                  <a:cs typeface="Helvetica Neue"/>
                  <a:sym typeface="Helvetica Neue"/>
                </a:rPr>
                <a:t> a chance to showcase their </a:t>
              </a:r>
              <a:r>
                <a:rPr b="1" i="0" lang="en" sz="1400" u="none" cap="none" strike="noStrike">
                  <a:solidFill>
                    <a:schemeClr val="lt1"/>
                  </a:solidFill>
                  <a:latin typeface="Helvetica Neue"/>
                  <a:ea typeface="Helvetica Neue"/>
                  <a:cs typeface="Helvetica Neue"/>
                  <a:sym typeface="Helvetica Neue"/>
                </a:rPr>
                <a:t>creativity</a:t>
              </a:r>
              <a:r>
                <a:rPr b="0" i="0" lang="en" sz="1400" u="none" cap="none" strike="noStrike">
                  <a:solidFill>
                    <a:schemeClr val="lt1"/>
                  </a:solidFill>
                  <a:latin typeface="Helvetica Neue"/>
                  <a:ea typeface="Helvetica Neue"/>
                  <a:cs typeface="Helvetica Neue"/>
                  <a:sym typeface="Helvetica Neue"/>
                </a:rPr>
                <a:t> and demonstrate that it is a </a:t>
              </a:r>
              <a:r>
                <a:rPr b="1" i="0" lang="en" sz="1400" u="none" cap="none" strike="noStrike">
                  <a:solidFill>
                    <a:schemeClr val="lt1"/>
                  </a:solidFill>
                  <a:latin typeface="Helvetica Neue"/>
                  <a:ea typeface="Helvetica Neue"/>
                  <a:cs typeface="Helvetica Neue"/>
                  <a:sym typeface="Helvetica Neue"/>
                </a:rPr>
                <a:t>valuable</a:t>
              </a:r>
              <a:r>
                <a:rPr b="0" i="0" lang="en" sz="1400" u="none" cap="none" strike="noStrike">
                  <a:solidFill>
                    <a:schemeClr val="lt1"/>
                  </a:solidFill>
                  <a:latin typeface="Helvetica Neue"/>
                  <a:ea typeface="Helvetica Neue"/>
                  <a:cs typeface="Helvetica Neue"/>
                  <a:sym typeface="Helvetica Neue"/>
                </a:rPr>
                <a:t> skill.</a:t>
              </a:r>
              <a:endParaRPr b="0" i="0" sz="1400" u="none" cap="none" strike="noStrike">
                <a:solidFill>
                  <a:schemeClr val="lt1"/>
                </a:solidFill>
                <a:latin typeface="Helvetica Neue Light"/>
                <a:ea typeface="Helvetica Neue Light"/>
                <a:cs typeface="Helvetica Neue Light"/>
                <a:sym typeface="Helvetica Neue Light"/>
              </a:endParaRPr>
            </a:p>
          </p:txBody>
        </p:sp>
        <p:cxnSp>
          <p:nvCxnSpPr>
            <p:cNvPr id="452" name="Google Shape;452;g2c33ee97130_0_0"/>
            <p:cNvCxnSpPr/>
            <p:nvPr/>
          </p:nvCxnSpPr>
          <p:spPr>
            <a:xfrm>
              <a:off x="213742" y="3884822"/>
              <a:ext cx="8657700" cy="0"/>
            </a:xfrm>
            <a:prstGeom prst="straightConnector1">
              <a:avLst/>
            </a:prstGeom>
            <a:noFill/>
            <a:ln cap="flat" cmpd="sng" w="19050">
              <a:solidFill>
                <a:schemeClr val="accent1"/>
              </a:solidFill>
              <a:prstDash val="solid"/>
              <a:miter lim="800000"/>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2c33ee97130_0_182"/>
          <p:cNvSpPr txBox="1"/>
          <p:nvPr/>
        </p:nvSpPr>
        <p:spPr>
          <a:xfrm>
            <a:off x="190074" y="974573"/>
            <a:ext cx="45720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chemeClr val="lt1"/>
                </a:solidFill>
                <a:latin typeface="Helvetica Neue"/>
                <a:ea typeface="Helvetica Neue"/>
                <a:cs typeface="Helvetica Neue"/>
                <a:sym typeface="Helvetica Neue"/>
              </a:rPr>
              <a:t>Mechanics of Materials (ME305 – Juniors):</a:t>
            </a:r>
            <a:endParaRPr b="1" sz="1400">
              <a:solidFill>
                <a:schemeClr val="lt1"/>
              </a:solidFill>
              <a:latin typeface="Helvetica Neue"/>
              <a:ea typeface="Helvetica Neue"/>
              <a:cs typeface="Helvetica Neue"/>
              <a:sym typeface="Helvetica Neue"/>
            </a:endParaRPr>
          </a:p>
        </p:txBody>
      </p:sp>
      <p:sp>
        <p:nvSpPr>
          <p:cNvPr id="458" name="Google Shape;458;g2c33ee97130_0_182"/>
          <p:cNvSpPr txBox="1"/>
          <p:nvPr/>
        </p:nvSpPr>
        <p:spPr>
          <a:xfrm>
            <a:off x="1138975" y="73313"/>
            <a:ext cx="78231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400">
                <a:solidFill>
                  <a:schemeClr val="lt1"/>
                </a:solidFill>
                <a:latin typeface="Helvetica Neue"/>
                <a:ea typeface="Helvetica Neue"/>
                <a:cs typeface="Helvetica Neue"/>
                <a:sym typeface="Helvetica Neue"/>
              </a:rPr>
              <a:t>Creativity and Innovation in the Classroom: </a:t>
            </a:r>
            <a:r>
              <a:rPr b="1" lang="en" sz="2400">
                <a:solidFill>
                  <a:schemeClr val="lt1"/>
                </a:solidFill>
                <a:latin typeface="Helvetica Neue"/>
                <a:ea typeface="Helvetica Neue"/>
                <a:cs typeface="Helvetica Neue"/>
                <a:sym typeface="Helvetica Neue"/>
              </a:rPr>
              <a:t>Constraints</a:t>
            </a:r>
            <a:endParaRPr sz="1100"/>
          </a:p>
        </p:txBody>
      </p:sp>
      <p:sp>
        <p:nvSpPr>
          <p:cNvPr id="459" name="Google Shape;459;g2c33ee97130_0_182"/>
          <p:cNvSpPr txBox="1"/>
          <p:nvPr/>
        </p:nvSpPr>
        <p:spPr>
          <a:xfrm>
            <a:off x="190074" y="523057"/>
            <a:ext cx="77361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800">
                <a:solidFill>
                  <a:schemeClr val="lt1"/>
                </a:solidFill>
                <a:latin typeface="Helvetica Neue"/>
                <a:ea typeface="Helvetica Neue"/>
                <a:cs typeface="Helvetica Neue"/>
                <a:sym typeface="Helvetica Neue"/>
              </a:rPr>
              <a:t>Objective:</a:t>
            </a:r>
            <a:r>
              <a:rPr lang="en" sz="1800">
                <a:solidFill>
                  <a:schemeClr val="lt1"/>
                </a:solidFill>
                <a:latin typeface="Helvetica Neue"/>
                <a:ea typeface="Helvetica Neue"/>
                <a:cs typeface="Helvetica Neue"/>
                <a:sym typeface="Helvetica Neue"/>
              </a:rPr>
              <a:t> Use Final Project to test students’ </a:t>
            </a:r>
            <a:r>
              <a:rPr b="1" lang="en" sz="1800">
                <a:solidFill>
                  <a:schemeClr val="lt1"/>
                </a:solidFill>
                <a:latin typeface="Helvetica Neue"/>
                <a:ea typeface="Helvetica Neue"/>
                <a:cs typeface="Helvetica Neue"/>
                <a:sym typeface="Helvetica Neue"/>
              </a:rPr>
              <a:t>conceptual understanding</a:t>
            </a:r>
            <a:endParaRPr sz="1800">
              <a:solidFill>
                <a:schemeClr val="lt1"/>
              </a:solidFill>
              <a:latin typeface="Helvetica Neue Light"/>
              <a:ea typeface="Helvetica Neue Light"/>
              <a:cs typeface="Helvetica Neue Light"/>
              <a:sym typeface="Helvetica Neue Light"/>
            </a:endParaRPr>
          </a:p>
        </p:txBody>
      </p:sp>
      <p:sp>
        <p:nvSpPr>
          <p:cNvPr id="460" name="Google Shape;460;g2c33ee97130_0_182"/>
          <p:cNvSpPr txBox="1"/>
          <p:nvPr/>
        </p:nvSpPr>
        <p:spPr>
          <a:xfrm>
            <a:off x="190073" y="1251572"/>
            <a:ext cx="58293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chemeClr val="lt1"/>
                </a:solidFill>
                <a:latin typeface="Helvetica Neue"/>
                <a:ea typeface="Helvetica Neue"/>
                <a:cs typeface="Helvetica Neue"/>
                <a:sym typeface="Helvetica Neue"/>
              </a:rPr>
              <a:t>Create a </a:t>
            </a:r>
            <a:r>
              <a:rPr b="1" lang="en" sz="900">
                <a:solidFill>
                  <a:schemeClr val="lt1"/>
                </a:solidFill>
                <a:latin typeface="Helvetica Neue"/>
                <a:ea typeface="Helvetica Neue"/>
                <a:cs typeface="Helvetica Neue"/>
                <a:sym typeface="Helvetica Neue"/>
              </a:rPr>
              <a:t>short, educational video </a:t>
            </a:r>
            <a:r>
              <a:rPr lang="en" sz="900">
                <a:solidFill>
                  <a:schemeClr val="lt1"/>
                </a:solidFill>
                <a:latin typeface="Helvetica Neue"/>
                <a:ea typeface="Helvetica Neue"/>
                <a:cs typeface="Helvetica Neue"/>
                <a:sym typeface="Helvetica Neue"/>
              </a:rPr>
              <a:t>that conveys an important concept from </a:t>
            </a:r>
            <a:r>
              <a:rPr i="1" lang="en" sz="900">
                <a:solidFill>
                  <a:schemeClr val="lt1"/>
                </a:solidFill>
                <a:latin typeface="Helvetica Neue Light"/>
                <a:ea typeface="Helvetica Neue Light"/>
                <a:cs typeface="Helvetica Neue Light"/>
                <a:sym typeface="Helvetica Neue Light"/>
              </a:rPr>
              <a:t>Mechanics of Materials</a:t>
            </a:r>
            <a:r>
              <a:rPr lang="en" sz="900">
                <a:solidFill>
                  <a:schemeClr val="lt1"/>
                </a:solidFill>
                <a:latin typeface="Helvetica Neue"/>
                <a:ea typeface="Helvetica Neue"/>
                <a:cs typeface="Helvetica Neue"/>
                <a:sym typeface="Helvetica Neue"/>
              </a:rPr>
              <a:t> in an insightful and enjoyable way.</a:t>
            </a:r>
            <a:endParaRPr sz="900">
              <a:solidFill>
                <a:schemeClr val="lt1"/>
              </a:solidFill>
              <a:latin typeface="Arial"/>
              <a:ea typeface="Arial"/>
              <a:cs typeface="Arial"/>
              <a:sym typeface="Arial"/>
            </a:endParaRPr>
          </a:p>
        </p:txBody>
      </p:sp>
      <p:cxnSp>
        <p:nvCxnSpPr>
          <p:cNvPr id="461" name="Google Shape;461;g2c33ee97130_0_182"/>
          <p:cNvCxnSpPr/>
          <p:nvPr/>
        </p:nvCxnSpPr>
        <p:spPr>
          <a:xfrm>
            <a:off x="241355" y="881742"/>
            <a:ext cx="8657700" cy="0"/>
          </a:xfrm>
          <a:prstGeom prst="straightConnector1">
            <a:avLst/>
          </a:prstGeom>
          <a:noFill/>
          <a:ln cap="flat" cmpd="sng" w="19050">
            <a:solidFill>
              <a:schemeClr val="accent1"/>
            </a:solidFill>
            <a:prstDash val="solid"/>
            <a:miter lim="800000"/>
            <a:headEnd len="sm" w="sm" type="none"/>
            <a:tailEnd len="sm" w="sm" type="none"/>
          </a:ln>
        </p:spPr>
      </p:cxnSp>
      <p:pic>
        <p:nvPicPr>
          <p:cNvPr descr="A collage of a picture of a candy bar&#10;&#10;Description automatically generated" id="462" name="Google Shape;462;g2c33ee97130_0_182">
            <a:hlinkClick r:id="rId3"/>
          </p:cNvPr>
          <p:cNvPicPr preferRelativeResize="0"/>
          <p:nvPr/>
        </p:nvPicPr>
        <p:blipFill rotWithShape="1">
          <a:blip r:embed="rId4">
            <a:alphaModFix/>
          </a:blip>
          <a:srcRect b="0" l="0" r="50944" t="11063"/>
          <a:stretch/>
        </p:blipFill>
        <p:spPr>
          <a:xfrm>
            <a:off x="6226952" y="1563624"/>
            <a:ext cx="1428515" cy="800758"/>
          </a:xfrm>
          <a:prstGeom prst="rect">
            <a:avLst/>
          </a:prstGeom>
          <a:noFill/>
          <a:ln>
            <a:noFill/>
          </a:ln>
        </p:spPr>
      </p:pic>
      <p:pic>
        <p:nvPicPr>
          <p:cNvPr descr="A collage of a picture of a candy bar&#10;&#10;Description automatically generated" id="463" name="Google Shape;463;g2c33ee97130_0_182">
            <a:hlinkClick r:id="rId5"/>
          </p:cNvPr>
          <p:cNvPicPr preferRelativeResize="0"/>
          <p:nvPr/>
        </p:nvPicPr>
        <p:blipFill rotWithShape="1">
          <a:blip r:embed="rId4">
            <a:alphaModFix/>
          </a:blip>
          <a:srcRect b="0" l="50944" r="0" t="11126"/>
          <a:stretch/>
        </p:blipFill>
        <p:spPr>
          <a:xfrm>
            <a:off x="7711238" y="1564871"/>
            <a:ext cx="1407978" cy="788752"/>
          </a:xfrm>
          <a:prstGeom prst="rect">
            <a:avLst/>
          </a:prstGeom>
          <a:noFill/>
          <a:ln>
            <a:noFill/>
          </a:ln>
        </p:spPr>
      </p:pic>
      <p:sp>
        <p:nvSpPr>
          <p:cNvPr id="464" name="Google Shape;464;g2c33ee97130_0_182"/>
          <p:cNvSpPr txBox="1"/>
          <p:nvPr/>
        </p:nvSpPr>
        <p:spPr>
          <a:xfrm>
            <a:off x="2363273" y="1597768"/>
            <a:ext cx="36561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Subjective</a:t>
            </a:r>
            <a:r>
              <a:rPr lang="en" sz="900">
                <a:solidFill>
                  <a:schemeClr val="lt1"/>
                </a:solidFill>
                <a:latin typeface="Helvetica Neue"/>
                <a:ea typeface="Helvetica Neue"/>
                <a:cs typeface="Helvetica Neue"/>
                <a:sym typeface="Helvetica Neue"/>
              </a:rPr>
              <a:t> </a:t>
            </a:r>
            <a:r>
              <a:rPr b="1" lang="en" sz="900">
                <a:solidFill>
                  <a:schemeClr val="lt1"/>
                </a:solidFill>
                <a:latin typeface="Helvetica Neue"/>
                <a:ea typeface="Helvetica Neue"/>
                <a:cs typeface="Helvetica Neue"/>
                <a:sym typeface="Helvetica Neue"/>
              </a:rPr>
              <a:t>Assessment</a:t>
            </a:r>
            <a:r>
              <a:rPr lang="en" sz="900">
                <a:solidFill>
                  <a:schemeClr val="lt1"/>
                </a:solidFill>
                <a:latin typeface="Helvetica Neue"/>
                <a:ea typeface="Helvetica Neue"/>
                <a:cs typeface="Helvetica Neue"/>
                <a:sym typeface="Helvetica Neue"/>
              </a:rPr>
              <a:t>: </a:t>
            </a:r>
            <a:endParaRPr sz="900">
              <a:solidFill>
                <a:schemeClr val="lt1"/>
              </a:solidFill>
              <a:latin typeface="Helvetica Neue"/>
              <a:ea typeface="Helvetica Neue"/>
              <a:cs typeface="Helvetica Neue"/>
              <a:sym typeface="Helvetica Neue"/>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Target audience should </a:t>
            </a:r>
            <a:r>
              <a:rPr b="1" lang="en" sz="900">
                <a:solidFill>
                  <a:schemeClr val="lt1"/>
                </a:solidFill>
                <a:latin typeface="Helvetica Neue"/>
                <a:ea typeface="Helvetica Neue"/>
                <a:cs typeface="Helvetica Neue"/>
                <a:sym typeface="Helvetica Neue"/>
              </a:rPr>
              <a:t>enjoy</a:t>
            </a:r>
            <a:r>
              <a:rPr lang="en" sz="900">
                <a:solidFill>
                  <a:schemeClr val="lt1"/>
                </a:solidFill>
                <a:latin typeface="Helvetica Neue"/>
                <a:ea typeface="Helvetica Neue"/>
                <a:cs typeface="Helvetica Neue"/>
                <a:sym typeface="Helvetica Neue"/>
              </a:rPr>
              <a:t> watching and </a:t>
            </a:r>
            <a:r>
              <a:rPr b="1" lang="en" sz="900">
                <a:solidFill>
                  <a:schemeClr val="lt1"/>
                </a:solidFill>
                <a:latin typeface="Helvetica Neue"/>
                <a:ea typeface="Helvetica Neue"/>
                <a:cs typeface="Helvetica Neue"/>
                <a:sym typeface="Helvetica Neue"/>
              </a:rPr>
              <a:t>learn</a:t>
            </a:r>
            <a:r>
              <a:rPr lang="en" sz="900">
                <a:solidFill>
                  <a:schemeClr val="lt1"/>
                </a:solidFill>
                <a:latin typeface="Helvetica Neue"/>
                <a:ea typeface="Helvetica Neue"/>
                <a:cs typeface="Helvetica Neue"/>
                <a:sym typeface="Helvetica Neue"/>
              </a:rPr>
              <a:t> something from the video.</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A successful video will demonstrate the </a:t>
            </a:r>
            <a:r>
              <a:rPr b="1" lang="en" sz="900">
                <a:solidFill>
                  <a:schemeClr val="lt1"/>
                </a:solidFill>
                <a:latin typeface="Helvetica Neue"/>
                <a:ea typeface="Helvetica Neue"/>
                <a:cs typeface="Helvetica Neue"/>
                <a:sym typeface="Helvetica Neue"/>
              </a:rPr>
              <a:t>student’s understanding </a:t>
            </a:r>
            <a:r>
              <a:rPr lang="en" sz="900">
                <a:solidFill>
                  <a:schemeClr val="lt1"/>
                </a:solidFill>
                <a:latin typeface="Helvetica Neue"/>
                <a:ea typeface="Helvetica Neue"/>
                <a:cs typeface="Helvetica Neue"/>
                <a:sym typeface="Helvetica Neue"/>
              </a:rPr>
              <a:t>of a concept learned during the semester. </a:t>
            </a:r>
            <a:endParaRPr sz="1100">
              <a:solidFill>
                <a:schemeClr val="lt1"/>
              </a:solidFill>
            </a:endParaRPr>
          </a:p>
        </p:txBody>
      </p:sp>
      <p:sp>
        <p:nvSpPr>
          <p:cNvPr id="465" name="Google Shape;465;g2c33ee97130_0_182"/>
          <p:cNvSpPr txBox="1"/>
          <p:nvPr/>
        </p:nvSpPr>
        <p:spPr>
          <a:xfrm>
            <a:off x="3926549" y="974575"/>
            <a:ext cx="12909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rgbClr val="00FF00"/>
                </a:solidFill>
                <a:latin typeface="Helvetica Neue"/>
                <a:ea typeface="Helvetica Neue"/>
                <a:cs typeface="Helvetica Neue"/>
                <a:sym typeface="Helvetica Neue"/>
              </a:rPr>
              <a:t>SUCCESS!</a:t>
            </a:r>
            <a:endParaRPr sz="1400">
              <a:solidFill>
                <a:srgbClr val="00FF00"/>
              </a:solidFill>
              <a:latin typeface="Arial"/>
              <a:ea typeface="Arial"/>
              <a:cs typeface="Arial"/>
              <a:sym typeface="Arial"/>
            </a:endParaRPr>
          </a:p>
        </p:txBody>
      </p:sp>
      <p:sp>
        <p:nvSpPr>
          <p:cNvPr id="466" name="Google Shape;466;g2c33ee97130_0_182"/>
          <p:cNvSpPr txBox="1"/>
          <p:nvPr/>
        </p:nvSpPr>
        <p:spPr>
          <a:xfrm>
            <a:off x="6529874" y="1369327"/>
            <a:ext cx="20445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Example Projects</a:t>
            </a:r>
            <a:r>
              <a:rPr lang="en" sz="900">
                <a:solidFill>
                  <a:schemeClr val="lt1"/>
                </a:solidFill>
                <a:latin typeface="Helvetica Neue"/>
                <a:ea typeface="Helvetica Neue"/>
                <a:cs typeface="Helvetica Neue"/>
                <a:sym typeface="Helvetica Neue"/>
              </a:rPr>
              <a:t> (links to videos)</a:t>
            </a:r>
            <a:endParaRPr sz="900">
              <a:solidFill>
                <a:schemeClr val="lt1"/>
              </a:solidFill>
              <a:latin typeface="Arial"/>
              <a:ea typeface="Arial"/>
              <a:cs typeface="Arial"/>
              <a:sym typeface="Arial"/>
            </a:endParaRPr>
          </a:p>
        </p:txBody>
      </p:sp>
      <p:sp>
        <p:nvSpPr>
          <p:cNvPr id="467" name="Google Shape;467;g2c33ee97130_0_182">
            <a:hlinkClick r:id="rId6"/>
          </p:cNvPr>
          <p:cNvSpPr txBox="1"/>
          <p:nvPr/>
        </p:nvSpPr>
        <p:spPr>
          <a:xfrm>
            <a:off x="6172401" y="2323975"/>
            <a:ext cx="1483200" cy="223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500" u="sng">
                <a:solidFill>
                  <a:schemeClr val="lt1"/>
                </a:solidFill>
                <a:latin typeface="Helvetica Neue"/>
                <a:ea typeface="Helvetica Neue"/>
                <a:cs typeface="Helvetica Neue"/>
                <a:sym typeface="Helvetica Neue"/>
                <a:hlinkClick r:id="rId7">
                  <a:extLst>
                    <a:ext uri="{A12FA001-AC4F-418D-AE19-62706E023703}">
                      <ahyp:hlinkClr val="tx"/>
                    </a:ext>
                  </a:extLst>
                </a:hlinkClick>
              </a:rPr>
              <a:t>https://youtu.be/R1AbgapBIeI?si=wo36En-wPYFSoyIc</a:t>
            </a:r>
            <a:endParaRPr sz="500">
              <a:solidFill>
                <a:schemeClr val="lt1"/>
              </a:solidFill>
              <a:latin typeface="Helvetica Neue"/>
              <a:ea typeface="Helvetica Neue"/>
              <a:cs typeface="Helvetica Neue"/>
              <a:sym typeface="Helvetica Neue"/>
            </a:endParaRPr>
          </a:p>
        </p:txBody>
      </p:sp>
      <p:sp>
        <p:nvSpPr>
          <p:cNvPr id="468" name="Google Shape;468;g2c33ee97130_0_182"/>
          <p:cNvSpPr txBox="1"/>
          <p:nvPr/>
        </p:nvSpPr>
        <p:spPr>
          <a:xfrm>
            <a:off x="7621519" y="2319911"/>
            <a:ext cx="1806300" cy="146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500" u="sng">
                <a:solidFill>
                  <a:schemeClr val="lt1"/>
                </a:solidFill>
                <a:latin typeface="Helvetica Neue"/>
                <a:ea typeface="Helvetica Neue"/>
                <a:cs typeface="Helvetica Neue"/>
                <a:sym typeface="Helvetica Neue"/>
                <a:hlinkClick r:id="rId8">
                  <a:extLst>
                    <a:ext uri="{A12FA001-AC4F-418D-AE19-62706E023703}">
                      <ahyp:hlinkClr val="tx"/>
                    </a:ext>
                  </a:extLst>
                </a:hlinkClick>
              </a:rPr>
              <a:t>https://vimeo.com/127282946?share=copy</a:t>
            </a:r>
            <a:endParaRPr sz="500">
              <a:solidFill>
                <a:schemeClr val="lt1"/>
              </a:solidFill>
              <a:latin typeface="Helvetica Neue"/>
              <a:ea typeface="Helvetica Neue"/>
              <a:cs typeface="Helvetica Neue"/>
              <a:sym typeface="Helvetica Neue"/>
            </a:endParaRPr>
          </a:p>
        </p:txBody>
      </p:sp>
      <p:sp>
        <p:nvSpPr>
          <p:cNvPr id="469" name="Google Shape;469;g2c33ee97130_0_182"/>
          <p:cNvSpPr txBox="1"/>
          <p:nvPr/>
        </p:nvSpPr>
        <p:spPr>
          <a:xfrm>
            <a:off x="239356" y="1593046"/>
            <a:ext cx="22731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Audience </a:t>
            </a:r>
            <a:r>
              <a:rPr lang="en" sz="900">
                <a:solidFill>
                  <a:schemeClr val="lt1"/>
                </a:solidFill>
                <a:latin typeface="Helvetica Neue"/>
                <a:ea typeface="Helvetica Neue"/>
                <a:cs typeface="Helvetica Neue"/>
                <a:sym typeface="Helvetica Neue"/>
              </a:rPr>
              <a:t>(pick one):</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K-12 Students</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First-year engineering students</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Peer engineers,</a:t>
            </a:r>
            <a:r>
              <a:rPr i="1" lang="en" sz="900">
                <a:solidFill>
                  <a:schemeClr val="lt1"/>
                </a:solidFill>
                <a:latin typeface="Helvetica Neue"/>
                <a:ea typeface="Helvetica Neue"/>
                <a:cs typeface="Helvetica Neue"/>
                <a:sym typeface="Helvetica Neue"/>
              </a:rPr>
              <a:t> i.e. </a:t>
            </a:r>
            <a:r>
              <a:rPr lang="en" sz="900">
                <a:solidFill>
                  <a:schemeClr val="lt1"/>
                </a:solidFill>
                <a:latin typeface="Helvetica Neue"/>
                <a:ea typeface="Helvetica Neue"/>
                <a:cs typeface="Helvetica Neue"/>
                <a:sym typeface="Helvetica Neue"/>
              </a:rPr>
              <a:t>their classmates</a:t>
            </a:r>
            <a:endParaRPr sz="900">
              <a:solidFill>
                <a:schemeClr val="lt1"/>
              </a:solidFill>
              <a:latin typeface="Arial"/>
              <a:ea typeface="Arial"/>
              <a:cs typeface="Arial"/>
              <a:sym typeface="Arial"/>
            </a:endParaRPr>
          </a:p>
        </p:txBody>
      </p:sp>
      <p:sp>
        <p:nvSpPr>
          <p:cNvPr id="470" name="Google Shape;470;g2c33ee97130_0_182"/>
          <p:cNvSpPr txBox="1"/>
          <p:nvPr/>
        </p:nvSpPr>
        <p:spPr>
          <a:xfrm>
            <a:off x="190073" y="2353623"/>
            <a:ext cx="3179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Rationale</a:t>
            </a:r>
            <a:r>
              <a:rPr lang="en" sz="900">
                <a:solidFill>
                  <a:schemeClr val="lt1"/>
                </a:solidFill>
                <a:latin typeface="Helvetica Neue"/>
                <a:ea typeface="Helvetica Neue"/>
                <a:cs typeface="Helvetica Neue"/>
                <a:sym typeface="Helvetica Neue"/>
              </a:rPr>
              <a:t>: “While we teach, we learn.” - L.A. Seneca</a:t>
            </a:r>
            <a:endParaRPr sz="1100">
              <a:solidFill>
                <a:schemeClr val="lt1"/>
              </a:solidFill>
            </a:endParaRPr>
          </a:p>
        </p:txBody>
      </p:sp>
      <p:grpSp>
        <p:nvGrpSpPr>
          <p:cNvPr id="471" name="Google Shape;471;g2c33ee97130_0_182"/>
          <p:cNvGrpSpPr/>
          <p:nvPr/>
        </p:nvGrpSpPr>
        <p:grpSpPr>
          <a:xfrm>
            <a:off x="190073" y="2610888"/>
            <a:ext cx="8929136" cy="2523997"/>
            <a:chOff x="190073" y="2610888"/>
            <a:chExt cx="8929136" cy="2523997"/>
          </a:xfrm>
        </p:grpSpPr>
        <p:sp>
          <p:nvSpPr>
            <p:cNvPr id="472" name="Google Shape;472;g2c33ee97130_0_182"/>
            <p:cNvSpPr txBox="1"/>
            <p:nvPr/>
          </p:nvSpPr>
          <p:spPr>
            <a:xfrm>
              <a:off x="190073" y="2614744"/>
              <a:ext cx="49860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chemeClr val="lt1"/>
                  </a:solidFill>
                  <a:latin typeface="Helvetica Neue"/>
                  <a:ea typeface="Helvetica Neue"/>
                  <a:cs typeface="Helvetica Neue"/>
                  <a:sym typeface="Helvetica Neue"/>
                </a:rPr>
                <a:t>Structural Mechanics (ME309 – Seniors/Juniors):</a:t>
              </a:r>
              <a:endParaRPr sz="1100">
                <a:solidFill>
                  <a:schemeClr val="lt1"/>
                </a:solidFill>
              </a:endParaRPr>
            </a:p>
          </p:txBody>
        </p:sp>
        <p:pic>
          <p:nvPicPr>
            <p:cNvPr descr="A text on a page&#10;&#10;Description automatically generated" id="473" name="Google Shape;473;g2c33ee97130_0_182"/>
            <p:cNvPicPr preferRelativeResize="0"/>
            <p:nvPr/>
          </p:nvPicPr>
          <p:blipFill rotWithShape="1">
            <a:blip r:embed="rId9">
              <a:alphaModFix/>
            </a:blip>
            <a:srcRect b="0" l="0" r="0" t="0"/>
            <a:stretch/>
          </p:blipFill>
          <p:spPr>
            <a:xfrm>
              <a:off x="241355" y="2891823"/>
              <a:ext cx="5829298" cy="1362403"/>
            </a:xfrm>
            <a:prstGeom prst="rect">
              <a:avLst/>
            </a:prstGeom>
            <a:noFill/>
            <a:ln>
              <a:noFill/>
            </a:ln>
          </p:spPr>
        </p:pic>
        <p:sp>
          <p:nvSpPr>
            <p:cNvPr id="474" name="Google Shape;474;g2c33ee97130_0_182"/>
            <p:cNvSpPr txBox="1"/>
            <p:nvPr/>
          </p:nvSpPr>
          <p:spPr>
            <a:xfrm>
              <a:off x="4426221" y="2610900"/>
              <a:ext cx="1248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rgbClr val="FF0000"/>
                  </a:solidFill>
                  <a:latin typeface="Helvetica Neue"/>
                  <a:ea typeface="Helvetica Neue"/>
                  <a:cs typeface="Helvetica Neue"/>
                  <a:sym typeface="Helvetica Neue"/>
                </a:rPr>
                <a:t>FAILURE!</a:t>
              </a:r>
              <a:endParaRPr sz="1400">
                <a:solidFill>
                  <a:srgbClr val="FF0000"/>
                </a:solidFill>
                <a:latin typeface="Arial"/>
                <a:ea typeface="Arial"/>
                <a:cs typeface="Arial"/>
                <a:sym typeface="Arial"/>
              </a:endParaRPr>
            </a:p>
          </p:txBody>
        </p:sp>
        <p:cxnSp>
          <p:nvCxnSpPr>
            <p:cNvPr id="475" name="Google Shape;475;g2c33ee97130_0_182"/>
            <p:cNvCxnSpPr/>
            <p:nvPr/>
          </p:nvCxnSpPr>
          <p:spPr>
            <a:xfrm>
              <a:off x="262039" y="2610888"/>
              <a:ext cx="5828400" cy="0"/>
            </a:xfrm>
            <a:prstGeom prst="straightConnector1">
              <a:avLst/>
            </a:prstGeom>
            <a:noFill/>
            <a:ln cap="flat" cmpd="sng" w="19050">
              <a:solidFill>
                <a:schemeClr val="accent1"/>
              </a:solidFill>
              <a:prstDash val="solid"/>
              <a:miter lim="800000"/>
              <a:headEnd len="sm" w="sm" type="none"/>
              <a:tailEnd len="sm" w="sm" type="none"/>
            </a:ln>
          </p:spPr>
        </p:cxnSp>
        <p:sp>
          <p:nvSpPr>
            <p:cNvPr id="476" name="Google Shape;476;g2c33ee97130_0_182"/>
            <p:cNvSpPr txBox="1"/>
            <p:nvPr/>
          </p:nvSpPr>
          <p:spPr>
            <a:xfrm>
              <a:off x="190073" y="4572985"/>
              <a:ext cx="5685600" cy="561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Rationale</a:t>
              </a:r>
              <a:r>
                <a:rPr lang="en" sz="900">
                  <a:solidFill>
                    <a:schemeClr val="lt1"/>
                  </a:solidFill>
                  <a:latin typeface="Helvetica Neue"/>
                  <a:ea typeface="Helvetica Neue"/>
                  <a:cs typeface="Helvetica Neue"/>
                  <a:sym typeface="Helvetica Neue"/>
                </a:rPr>
                <a:t>: </a:t>
              </a:r>
              <a:r>
                <a:rPr i="1" lang="en" sz="900">
                  <a:solidFill>
                    <a:schemeClr val="lt1"/>
                  </a:solidFill>
                  <a:latin typeface="Helvetica Neue"/>
                  <a:ea typeface="Helvetica Neue"/>
                  <a:cs typeface="Helvetica Neue"/>
                  <a:sym typeface="Helvetica Neue"/>
                </a:rPr>
                <a:t>Montessori</a:t>
              </a:r>
              <a:r>
                <a:rPr lang="en" sz="900">
                  <a:solidFill>
                    <a:schemeClr val="lt1"/>
                  </a:solidFill>
                  <a:latin typeface="Helvetica Neue"/>
                  <a:ea typeface="Helvetica Neue"/>
                  <a:cs typeface="Helvetica Neue"/>
                  <a:sym typeface="Helvetica Neue"/>
                </a:rPr>
                <a:t> approach to foster self-motivated learning.</a:t>
              </a:r>
              <a:endParaRPr sz="1100">
                <a:solidFill>
                  <a:schemeClr val="lt1"/>
                </a:solidFill>
              </a:endParaRPr>
            </a:p>
            <a:p>
              <a:pPr indent="0" lvl="0" marL="0" marR="0" rtl="0" algn="l">
                <a:spcBef>
                  <a:spcPts val="0"/>
                </a:spcBef>
                <a:spcAft>
                  <a:spcPts val="0"/>
                </a:spcAft>
                <a:buNone/>
              </a:pPr>
              <a:r>
                <a:t/>
              </a:r>
              <a:endParaRPr sz="500">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Inspired by</a:t>
              </a:r>
              <a:r>
                <a:rPr lang="en" sz="900">
                  <a:solidFill>
                    <a:schemeClr val="lt1"/>
                  </a:solidFill>
                  <a:latin typeface="Helvetica Neue"/>
                  <a:ea typeface="Helvetica Neue"/>
                  <a:cs typeface="Helvetica Neue"/>
                  <a:sym typeface="Helvetica Neue"/>
                </a:rPr>
                <a:t>: “</a:t>
              </a:r>
              <a:r>
                <a:rPr lang="en" sz="900" u="sng">
                  <a:solidFill>
                    <a:schemeClr val="lt1"/>
                  </a:solidFill>
                  <a:latin typeface="Helvetica Neue"/>
                  <a:ea typeface="Helvetica Neue"/>
                  <a:cs typeface="Helvetica Neue"/>
                  <a:sym typeface="Helvetica Neue"/>
                  <a:hlinkClick r:id="rId10">
                    <a:extLst>
                      <a:ext uri="{A12FA001-AC4F-418D-AE19-62706E023703}">
                        <ahyp:hlinkClr val="tx"/>
                      </a:ext>
                    </a:extLst>
                  </a:hlinkClick>
                </a:rPr>
                <a:t>Dead Ideas in Teaching &amp; Learning</a:t>
              </a:r>
              <a:r>
                <a:rPr lang="en" sz="900">
                  <a:solidFill>
                    <a:schemeClr val="lt1"/>
                  </a:solidFill>
                  <a:latin typeface="Helvetica Neue"/>
                  <a:ea typeface="Helvetica Neue"/>
                  <a:cs typeface="Helvetica Neue"/>
                  <a:sym typeface="Helvetica Neue"/>
                </a:rPr>
                <a:t>” Podcast, Season 3, Ep. 6 (Prof. Denise Cruz) [</a:t>
              </a:r>
              <a:r>
                <a:rPr lang="en" sz="900" u="sng">
                  <a:solidFill>
                    <a:schemeClr val="lt1"/>
                  </a:solidFill>
                  <a:latin typeface="Helvetica Neue"/>
                  <a:ea typeface="Helvetica Neue"/>
                  <a:cs typeface="Helvetica Neue"/>
                  <a:sym typeface="Helvetica Neue"/>
                  <a:hlinkClick r:id="rId11">
                    <a:extLst>
                      <a:ext uri="{A12FA001-AC4F-418D-AE19-62706E023703}">
                        <ahyp:hlinkClr val="tx"/>
                      </a:ext>
                    </a:extLst>
                  </a:hlinkClick>
                </a:rPr>
                <a:t>transcript</a:t>
              </a:r>
              <a:r>
                <a:rPr lang="en" sz="900">
                  <a:solidFill>
                    <a:schemeClr val="lt1"/>
                  </a:solidFill>
                  <a:latin typeface="Helvetica Neue"/>
                  <a:ea typeface="Helvetica Neue"/>
                  <a:cs typeface="Helvetica Neue"/>
                  <a:sym typeface="Helvetica Neue"/>
                </a:rPr>
                <a:t>]</a:t>
              </a:r>
              <a:endParaRPr sz="1100">
                <a:solidFill>
                  <a:schemeClr val="lt1"/>
                </a:solidFill>
              </a:endParaRPr>
            </a:p>
            <a:p>
              <a:pPr indent="0" lvl="0" marL="0" marR="0" rtl="0" algn="l">
                <a:spcBef>
                  <a:spcPts val="0"/>
                </a:spcBef>
                <a:spcAft>
                  <a:spcPts val="0"/>
                </a:spcAft>
                <a:buNone/>
              </a:pPr>
              <a:r>
                <a:rPr lang="en" sz="900">
                  <a:solidFill>
                    <a:schemeClr val="lt1"/>
                  </a:solidFill>
                  <a:latin typeface="Helvetica Neue"/>
                  <a:ea typeface="Helvetica Neue"/>
                  <a:cs typeface="Helvetica Neue"/>
                  <a:sym typeface="Helvetica Neue"/>
                </a:rPr>
                <a:t>	Creative Assignment Resources [</a:t>
              </a:r>
              <a:r>
                <a:rPr lang="en" sz="900" u="sng">
                  <a:solidFill>
                    <a:schemeClr val="lt1"/>
                  </a:solidFill>
                  <a:latin typeface="Helvetica Neue"/>
                  <a:ea typeface="Helvetica Neue"/>
                  <a:cs typeface="Helvetica Neue"/>
                  <a:sym typeface="Helvetica Neue"/>
                  <a:hlinkClick r:id="rId12">
                    <a:extLst>
                      <a:ext uri="{A12FA001-AC4F-418D-AE19-62706E023703}">
                        <ahyp:hlinkClr val="tx"/>
                      </a:ext>
                    </a:extLst>
                  </a:hlinkClick>
                </a:rPr>
                <a:t>link</a:t>
              </a:r>
              <a:r>
                <a:rPr lang="en" sz="900">
                  <a:solidFill>
                    <a:schemeClr val="lt1"/>
                  </a:solidFill>
                  <a:latin typeface="Helvetica Neue"/>
                  <a:ea typeface="Helvetica Neue"/>
                  <a:cs typeface="Helvetica Neue"/>
                  <a:sym typeface="Helvetica Neue"/>
                </a:rPr>
                <a:t>]</a:t>
              </a:r>
              <a:endParaRPr sz="1100">
                <a:solidFill>
                  <a:schemeClr val="lt1"/>
                </a:solidFill>
              </a:endParaRPr>
            </a:p>
          </p:txBody>
        </p:sp>
        <p:sp>
          <p:nvSpPr>
            <p:cNvPr id="477" name="Google Shape;477;g2c33ee97130_0_182"/>
            <p:cNvSpPr txBox="1"/>
            <p:nvPr/>
          </p:nvSpPr>
          <p:spPr>
            <a:xfrm>
              <a:off x="3770573" y="4282123"/>
              <a:ext cx="2559900" cy="484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Subjective</a:t>
              </a:r>
              <a:r>
                <a:rPr lang="en" sz="900">
                  <a:solidFill>
                    <a:schemeClr val="lt1"/>
                  </a:solidFill>
                  <a:latin typeface="Helvetica Neue"/>
                  <a:ea typeface="Helvetica Neue"/>
                  <a:cs typeface="Helvetica Neue"/>
                  <a:sym typeface="Helvetica Neue"/>
                </a:rPr>
                <a:t> </a:t>
              </a:r>
              <a:r>
                <a:rPr b="1" lang="en" sz="900">
                  <a:solidFill>
                    <a:schemeClr val="lt1"/>
                  </a:solidFill>
                  <a:latin typeface="Helvetica Neue"/>
                  <a:ea typeface="Helvetica Neue"/>
                  <a:cs typeface="Helvetica Neue"/>
                  <a:sym typeface="Helvetica Neue"/>
                </a:rPr>
                <a:t>Assessment</a:t>
              </a:r>
              <a:r>
                <a:rPr lang="en" sz="900">
                  <a:solidFill>
                    <a:schemeClr val="lt1"/>
                  </a:solidFill>
                  <a:latin typeface="Helvetica Neue"/>
                  <a:ea typeface="Helvetica Neue"/>
                  <a:cs typeface="Helvetica Neue"/>
                  <a:sym typeface="Helvetica Neue"/>
                </a:rPr>
                <a:t>:</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Final </a:t>
              </a:r>
              <a:r>
                <a:rPr b="1" lang="en" sz="900">
                  <a:solidFill>
                    <a:schemeClr val="lt1"/>
                  </a:solidFill>
                  <a:latin typeface="Helvetica Neue"/>
                  <a:ea typeface="Helvetica Neue"/>
                  <a:cs typeface="Helvetica Neue"/>
                  <a:sym typeface="Helvetica Neue"/>
                </a:rPr>
                <a:t>presentation</a:t>
              </a:r>
              <a:r>
                <a:rPr lang="en" sz="900">
                  <a:solidFill>
                    <a:schemeClr val="lt1"/>
                  </a:solidFill>
                  <a:latin typeface="Helvetica Neue"/>
                  <a:ea typeface="Helvetica Neue"/>
                  <a:cs typeface="Helvetica Neue"/>
                  <a:sym typeface="Helvetica Neue"/>
                </a:rPr>
                <a:t> of portfolio to class</a:t>
              </a:r>
              <a:endParaRPr sz="1100">
                <a:solidFill>
                  <a:schemeClr val="lt1"/>
                </a:solidFill>
              </a:endParaRPr>
            </a:p>
            <a:p>
              <a:pPr indent="-120650" lvl="0" marL="127000" marR="0" rtl="0" algn="l">
                <a:spcBef>
                  <a:spcPts val="0"/>
                </a:spcBef>
                <a:spcAft>
                  <a:spcPts val="0"/>
                </a:spcAft>
                <a:buClr>
                  <a:schemeClr val="lt1"/>
                </a:buClr>
                <a:buSzPts val="900"/>
                <a:buFont typeface="Arial"/>
                <a:buChar char="•"/>
              </a:pPr>
              <a:r>
                <a:rPr lang="en" sz="900">
                  <a:solidFill>
                    <a:schemeClr val="lt1"/>
                  </a:solidFill>
                  <a:latin typeface="Helvetica Neue"/>
                  <a:ea typeface="Helvetica Neue"/>
                  <a:cs typeface="Helvetica Neue"/>
                  <a:sym typeface="Helvetica Neue"/>
                </a:rPr>
                <a:t>Detailed </a:t>
              </a:r>
              <a:r>
                <a:rPr b="1" lang="en" sz="900">
                  <a:solidFill>
                    <a:schemeClr val="lt1"/>
                  </a:solidFill>
                  <a:latin typeface="Helvetica Neue"/>
                  <a:ea typeface="Helvetica Neue"/>
                  <a:cs typeface="Helvetica Neue"/>
                  <a:sym typeface="Helvetica Neue"/>
                </a:rPr>
                <a:t>Rubric </a:t>
              </a:r>
              <a:r>
                <a:rPr lang="en" sz="900">
                  <a:solidFill>
                    <a:schemeClr val="lt1"/>
                  </a:solidFill>
                  <a:latin typeface="Helvetica Neue"/>
                  <a:ea typeface="Helvetica Neue"/>
                  <a:cs typeface="Helvetica Neue"/>
                  <a:sym typeface="Helvetica Neue"/>
                </a:rPr>
                <a:t>[</a:t>
              </a:r>
              <a:r>
                <a:rPr lang="en" sz="900" u="sng">
                  <a:solidFill>
                    <a:schemeClr val="lt1"/>
                  </a:solidFill>
                  <a:latin typeface="Helvetica Neue"/>
                  <a:ea typeface="Helvetica Neue"/>
                  <a:cs typeface="Helvetica Neue"/>
                  <a:sym typeface="Helvetica Neue"/>
                  <a:hlinkClick r:id="rId13">
                    <a:extLst>
                      <a:ext uri="{A12FA001-AC4F-418D-AE19-62706E023703}">
                        <ahyp:hlinkClr val="tx"/>
                      </a:ext>
                    </a:extLst>
                  </a:hlinkClick>
                </a:rPr>
                <a:t>link</a:t>
              </a:r>
              <a:r>
                <a:rPr lang="en" sz="900">
                  <a:solidFill>
                    <a:schemeClr val="lt1"/>
                  </a:solidFill>
                  <a:latin typeface="Helvetica Neue"/>
                  <a:ea typeface="Helvetica Neue"/>
                  <a:cs typeface="Helvetica Neue"/>
                  <a:sym typeface="Helvetica Neue"/>
                </a:rPr>
                <a:t>]</a:t>
              </a:r>
              <a:endParaRPr sz="900">
                <a:solidFill>
                  <a:schemeClr val="lt1"/>
                </a:solidFill>
                <a:latin typeface="Helvetica Neue"/>
                <a:ea typeface="Helvetica Neue"/>
                <a:cs typeface="Helvetica Neue"/>
                <a:sym typeface="Helvetica Neue"/>
              </a:endParaRPr>
            </a:p>
          </p:txBody>
        </p:sp>
        <p:pic>
          <p:nvPicPr>
            <p:cNvPr descr="A close-up of a egg&#10;&#10;Description automatically generated" id="478" name="Google Shape;478;g2c33ee97130_0_182"/>
            <p:cNvPicPr preferRelativeResize="0"/>
            <p:nvPr/>
          </p:nvPicPr>
          <p:blipFill rotWithShape="1">
            <a:blip r:embed="rId14">
              <a:alphaModFix/>
            </a:blip>
            <a:srcRect b="0" l="0" r="0" t="0"/>
            <a:stretch/>
          </p:blipFill>
          <p:spPr>
            <a:xfrm>
              <a:off x="6226952" y="3073666"/>
              <a:ext cx="2892257" cy="1628532"/>
            </a:xfrm>
            <a:prstGeom prst="rect">
              <a:avLst/>
            </a:prstGeom>
            <a:noFill/>
            <a:ln>
              <a:noFill/>
            </a:ln>
          </p:spPr>
        </p:pic>
        <p:sp>
          <p:nvSpPr>
            <p:cNvPr id="479" name="Google Shape;479;g2c33ee97130_0_182"/>
            <p:cNvSpPr txBox="1"/>
            <p:nvPr/>
          </p:nvSpPr>
          <p:spPr>
            <a:xfrm>
              <a:off x="6688916" y="2879465"/>
              <a:ext cx="20445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900">
                  <a:solidFill>
                    <a:schemeClr val="lt1"/>
                  </a:solidFill>
                  <a:latin typeface="Helvetica Neue"/>
                  <a:ea typeface="Helvetica Neue"/>
                  <a:cs typeface="Helvetica Neue"/>
                  <a:sym typeface="Helvetica Neue"/>
                </a:rPr>
                <a:t>Example Project</a:t>
              </a:r>
              <a:r>
                <a:rPr lang="en" sz="900">
                  <a:solidFill>
                    <a:schemeClr val="lt1"/>
                  </a:solidFill>
                  <a:latin typeface="Helvetica Neue"/>
                  <a:ea typeface="Helvetica Neue"/>
                  <a:cs typeface="Helvetica Neue"/>
                  <a:sym typeface="Helvetica Neue"/>
                </a:rPr>
                <a:t> (link to website)</a:t>
              </a:r>
              <a:endParaRPr sz="900">
                <a:solidFill>
                  <a:schemeClr val="lt1"/>
                </a:solidFill>
                <a:latin typeface="Arial"/>
                <a:ea typeface="Arial"/>
                <a:cs typeface="Arial"/>
                <a:sym typeface="Arial"/>
              </a:endParaRPr>
            </a:p>
          </p:txBody>
        </p:sp>
        <p:sp>
          <p:nvSpPr>
            <p:cNvPr id="480" name="Google Shape;480;g2c33ee97130_0_182"/>
            <p:cNvSpPr txBox="1"/>
            <p:nvPr/>
          </p:nvSpPr>
          <p:spPr>
            <a:xfrm>
              <a:off x="6182069" y="4718358"/>
              <a:ext cx="2454600" cy="223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500" u="sng">
                  <a:solidFill>
                    <a:schemeClr val="lt1"/>
                  </a:solidFill>
                  <a:latin typeface="Helvetica Neue"/>
                  <a:ea typeface="Helvetica Neue"/>
                  <a:cs typeface="Helvetica Neue"/>
                  <a:sym typeface="Helvetica Neue"/>
                  <a:hlinkClick r:id="rId15">
                    <a:extLst>
                      <a:ext uri="{A12FA001-AC4F-418D-AE19-62706E023703}">
                        <ahyp:hlinkClr val="tx"/>
                      </a:ext>
                    </a:extLst>
                  </a:hlinkClick>
                </a:rPr>
                <a:t>https://sites.google.com/bu.edu/me309-portfolio-ryandelaneymax/home?authuser=1</a:t>
              </a:r>
              <a:endParaRPr sz="500">
                <a:solidFill>
                  <a:schemeClr val="lt1"/>
                </a:solidFill>
                <a:latin typeface="Helvetica Neue"/>
                <a:ea typeface="Helvetica Neue"/>
                <a:cs typeface="Helvetica Neue"/>
                <a:sym typeface="Helvetica Neu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2c33ee97130_0_399"/>
          <p:cNvSpPr txBox="1"/>
          <p:nvPr/>
        </p:nvSpPr>
        <p:spPr>
          <a:xfrm>
            <a:off x="1150625" y="119888"/>
            <a:ext cx="7823100" cy="4233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2300">
                <a:solidFill>
                  <a:schemeClr val="lt1"/>
                </a:solidFill>
                <a:latin typeface="Helvetica Neue"/>
                <a:ea typeface="Helvetica Neue"/>
                <a:cs typeface="Helvetica Neue"/>
                <a:sym typeface="Helvetica Neue"/>
              </a:rPr>
              <a:t>Creativity and Innovation in the Classroom: </a:t>
            </a:r>
            <a:r>
              <a:rPr b="1" lang="en" sz="2300">
                <a:solidFill>
                  <a:schemeClr val="lt1"/>
                </a:solidFill>
                <a:latin typeface="Helvetica Neue"/>
                <a:ea typeface="Helvetica Neue"/>
                <a:cs typeface="Helvetica Neue"/>
                <a:sym typeface="Helvetica Neue"/>
              </a:rPr>
              <a:t>Constraints</a:t>
            </a:r>
            <a:endParaRPr sz="2300"/>
          </a:p>
        </p:txBody>
      </p:sp>
      <p:sp>
        <p:nvSpPr>
          <p:cNvPr id="486" name="Google Shape;486;g2c33ee97130_0_399"/>
          <p:cNvSpPr txBox="1"/>
          <p:nvPr/>
        </p:nvSpPr>
        <p:spPr>
          <a:xfrm>
            <a:off x="194625" y="702338"/>
            <a:ext cx="9276300" cy="330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700">
                <a:solidFill>
                  <a:schemeClr val="lt1"/>
                </a:solidFill>
                <a:latin typeface="Helvetica Neue"/>
                <a:ea typeface="Helvetica Neue"/>
                <a:cs typeface="Helvetica Neue"/>
                <a:sym typeface="Helvetica Neue"/>
              </a:rPr>
              <a:t>What Went Wrong?  </a:t>
            </a:r>
            <a:r>
              <a:rPr lang="en" sz="1700">
                <a:solidFill>
                  <a:schemeClr val="lt1"/>
                </a:solidFill>
                <a:latin typeface="Helvetica Neue"/>
                <a:ea typeface="Helvetica Neue"/>
                <a:cs typeface="Helvetica Neue"/>
                <a:sym typeface="Helvetica Neue"/>
              </a:rPr>
              <a:t>Misunderstanding how </a:t>
            </a:r>
            <a:r>
              <a:rPr b="1" lang="en" sz="1700">
                <a:solidFill>
                  <a:schemeClr val="lt1"/>
                </a:solidFill>
                <a:latin typeface="Helvetica Neue"/>
                <a:ea typeface="Helvetica Neue"/>
                <a:cs typeface="Helvetica Neue"/>
                <a:sym typeface="Helvetica Neue"/>
              </a:rPr>
              <a:t>constraints </a:t>
            </a:r>
            <a:r>
              <a:rPr lang="en" sz="1700">
                <a:solidFill>
                  <a:schemeClr val="lt1"/>
                </a:solidFill>
                <a:latin typeface="Helvetica Neue"/>
                <a:ea typeface="Helvetica Neue"/>
                <a:cs typeface="Helvetica Neue"/>
                <a:sym typeface="Helvetica Neue"/>
              </a:rPr>
              <a:t>affect creativity and innovation</a:t>
            </a:r>
            <a:endParaRPr sz="1000">
              <a:solidFill>
                <a:schemeClr val="lt1"/>
              </a:solidFill>
            </a:endParaRPr>
          </a:p>
        </p:txBody>
      </p:sp>
      <p:sp>
        <p:nvSpPr>
          <p:cNvPr id="487" name="Google Shape;487;g2c33ee97130_0_399"/>
          <p:cNvSpPr txBox="1"/>
          <p:nvPr/>
        </p:nvSpPr>
        <p:spPr>
          <a:xfrm>
            <a:off x="858998" y="4600400"/>
            <a:ext cx="51798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700">
                <a:solidFill>
                  <a:schemeClr val="lt1"/>
                </a:solidFill>
                <a:latin typeface="Helvetica Neue"/>
                <a:ea typeface="Helvetica Neue"/>
                <a:cs typeface="Helvetica Neue"/>
                <a:sym typeface="Helvetica Neue"/>
              </a:rPr>
              <a:t>Reference:</a:t>
            </a:r>
            <a:endParaRPr sz="1000">
              <a:solidFill>
                <a:schemeClr val="lt1"/>
              </a:solidFill>
            </a:endParaRPr>
          </a:p>
          <a:p>
            <a:pPr indent="0" lvl="0" marL="0" marR="0" rtl="0" algn="l">
              <a:spcBef>
                <a:spcPts val="0"/>
              </a:spcBef>
              <a:spcAft>
                <a:spcPts val="0"/>
              </a:spcAft>
              <a:buNone/>
            </a:pPr>
            <a:r>
              <a:rPr b="0" i="0" lang="en" sz="700">
                <a:solidFill>
                  <a:schemeClr val="lt1"/>
                </a:solidFill>
                <a:latin typeface="Helvetica Neue"/>
                <a:ea typeface="Helvetica Neue"/>
                <a:cs typeface="Helvetica Neue"/>
                <a:sym typeface="Helvetica Neue"/>
              </a:rPr>
              <a:t>O. A. Acar, M. Tarakci, &amp; D. Van Knippenberg, </a:t>
            </a:r>
            <a:endParaRPr sz="1000">
              <a:solidFill>
                <a:schemeClr val="lt1"/>
              </a:solidFill>
            </a:endParaRPr>
          </a:p>
          <a:p>
            <a:pPr indent="0" lvl="0" marL="0" marR="0" rtl="0" algn="l">
              <a:spcBef>
                <a:spcPts val="0"/>
              </a:spcBef>
              <a:spcAft>
                <a:spcPts val="0"/>
              </a:spcAft>
              <a:buNone/>
            </a:pPr>
            <a:r>
              <a:rPr lang="en" sz="700">
                <a:solidFill>
                  <a:schemeClr val="lt1"/>
                </a:solidFill>
                <a:latin typeface="Helvetica Neue"/>
                <a:ea typeface="Helvetica Neue"/>
                <a:cs typeface="Helvetica Neue"/>
                <a:sym typeface="Helvetica Neue"/>
              </a:rPr>
              <a:t>“</a:t>
            </a:r>
            <a:r>
              <a:rPr b="0" i="0" lang="en" sz="700" u="sng">
                <a:solidFill>
                  <a:schemeClr val="lt1"/>
                </a:solidFill>
                <a:latin typeface="Helvetica Neue"/>
                <a:ea typeface="Helvetica Neue"/>
                <a:cs typeface="Helvetica Neue"/>
                <a:sym typeface="Helvetica Neue"/>
                <a:hlinkClick r:id="rId3">
                  <a:extLst>
                    <a:ext uri="{A12FA001-AC4F-418D-AE19-62706E023703}">
                      <ahyp:hlinkClr val="tx"/>
                    </a:ext>
                  </a:extLst>
                </a:hlinkClick>
              </a:rPr>
              <a:t>Creativity and Innovation </a:t>
            </a:r>
            <a:r>
              <a:rPr lang="en" sz="700" u="sng">
                <a:solidFill>
                  <a:schemeClr val="lt1"/>
                </a:solidFill>
                <a:latin typeface="Helvetica Neue"/>
                <a:ea typeface="Helvetica Neue"/>
                <a:cs typeface="Helvetica Neue"/>
                <a:sym typeface="Helvetica Neue"/>
                <a:hlinkClick r:id="rId4">
                  <a:extLst>
                    <a:ext uri="{A12FA001-AC4F-418D-AE19-62706E023703}">
                      <ahyp:hlinkClr val="tx"/>
                    </a:ext>
                  </a:extLst>
                </a:hlinkClick>
              </a:rPr>
              <a:t>U</a:t>
            </a:r>
            <a:r>
              <a:rPr b="0" i="0" lang="en" sz="700" u="sng">
                <a:solidFill>
                  <a:schemeClr val="lt1"/>
                </a:solidFill>
                <a:latin typeface="Helvetica Neue"/>
                <a:ea typeface="Helvetica Neue"/>
                <a:cs typeface="Helvetica Neue"/>
                <a:sym typeface="Helvetica Neue"/>
                <a:hlinkClick r:id="rId5">
                  <a:extLst>
                    <a:ext uri="{A12FA001-AC4F-418D-AE19-62706E023703}">
                      <ahyp:hlinkClr val="tx"/>
                    </a:ext>
                  </a:extLst>
                </a:hlinkClick>
              </a:rPr>
              <a:t>nder </a:t>
            </a:r>
            <a:r>
              <a:rPr lang="en" sz="700" u="sng">
                <a:solidFill>
                  <a:schemeClr val="lt1"/>
                </a:solidFill>
                <a:latin typeface="Helvetica Neue"/>
                <a:ea typeface="Helvetica Neue"/>
                <a:cs typeface="Helvetica Neue"/>
                <a:sym typeface="Helvetica Neue"/>
                <a:hlinkClick r:id="rId6">
                  <a:extLst>
                    <a:ext uri="{A12FA001-AC4F-418D-AE19-62706E023703}">
                      <ahyp:hlinkClr val="tx"/>
                    </a:ext>
                  </a:extLst>
                </a:hlinkClick>
              </a:rPr>
              <a:t>C</a:t>
            </a:r>
            <a:r>
              <a:rPr b="0" i="0" lang="en" sz="700" u="sng">
                <a:solidFill>
                  <a:schemeClr val="lt1"/>
                </a:solidFill>
                <a:latin typeface="Helvetica Neue"/>
                <a:ea typeface="Helvetica Neue"/>
                <a:cs typeface="Helvetica Neue"/>
                <a:sym typeface="Helvetica Neue"/>
                <a:hlinkClick r:id="rId7">
                  <a:extLst>
                    <a:ext uri="{A12FA001-AC4F-418D-AE19-62706E023703}">
                      <ahyp:hlinkClr val="tx"/>
                    </a:ext>
                  </a:extLst>
                </a:hlinkClick>
              </a:rPr>
              <a:t>onstraints: A </a:t>
            </a:r>
            <a:r>
              <a:rPr lang="en" sz="700" u="sng">
                <a:solidFill>
                  <a:schemeClr val="lt1"/>
                </a:solidFill>
                <a:latin typeface="Helvetica Neue"/>
                <a:ea typeface="Helvetica Neue"/>
                <a:cs typeface="Helvetica Neue"/>
                <a:sym typeface="Helvetica Neue"/>
                <a:hlinkClick r:id="rId8">
                  <a:extLst>
                    <a:ext uri="{A12FA001-AC4F-418D-AE19-62706E023703}">
                      <ahyp:hlinkClr val="tx"/>
                    </a:ext>
                  </a:extLst>
                </a:hlinkClick>
              </a:rPr>
              <a:t>Cr</a:t>
            </a:r>
            <a:r>
              <a:rPr b="0" i="0" lang="en" sz="700" u="sng">
                <a:solidFill>
                  <a:schemeClr val="lt1"/>
                </a:solidFill>
                <a:latin typeface="Helvetica Neue"/>
                <a:ea typeface="Helvetica Neue"/>
                <a:cs typeface="Helvetica Neue"/>
                <a:sym typeface="Helvetica Neue"/>
                <a:hlinkClick r:id="rId9">
                  <a:extLst>
                    <a:ext uri="{A12FA001-AC4F-418D-AE19-62706E023703}">
                      <ahyp:hlinkClr val="tx"/>
                    </a:ext>
                  </a:extLst>
                </a:hlinkClick>
              </a:rPr>
              <a:t>oss-Disciplinary </a:t>
            </a:r>
            <a:r>
              <a:rPr lang="en" sz="700" u="sng">
                <a:solidFill>
                  <a:schemeClr val="lt1"/>
                </a:solidFill>
                <a:latin typeface="Helvetica Neue"/>
                <a:ea typeface="Helvetica Neue"/>
                <a:cs typeface="Helvetica Neue"/>
                <a:sym typeface="Helvetica Neue"/>
                <a:hlinkClick r:id="rId10">
                  <a:extLst>
                    <a:ext uri="{A12FA001-AC4F-418D-AE19-62706E023703}">
                      <ahyp:hlinkClr val="tx"/>
                    </a:ext>
                  </a:extLst>
                </a:hlinkClick>
              </a:rPr>
              <a:t>I</a:t>
            </a:r>
            <a:r>
              <a:rPr b="0" i="0" lang="en" sz="700" u="sng">
                <a:solidFill>
                  <a:schemeClr val="lt1"/>
                </a:solidFill>
                <a:latin typeface="Helvetica Neue"/>
                <a:ea typeface="Helvetica Neue"/>
                <a:cs typeface="Helvetica Neue"/>
                <a:sym typeface="Helvetica Neue"/>
                <a:hlinkClick r:id="rId11">
                  <a:extLst>
                    <a:ext uri="{A12FA001-AC4F-418D-AE19-62706E023703}">
                      <ahyp:hlinkClr val="tx"/>
                    </a:ext>
                  </a:extLst>
                </a:hlinkClick>
              </a:rPr>
              <a:t>ntegrative </a:t>
            </a:r>
            <a:r>
              <a:rPr lang="en" sz="700" u="sng">
                <a:solidFill>
                  <a:schemeClr val="lt1"/>
                </a:solidFill>
                <a:latin typeface="Helvetica Neue"/>
                <a:ea typeface="Helvetica Neue"/>
                <a:cs typeface="Helvetica Neue"/>
                <a:sym typeface="Helvetica Neue"/>
                <a:hlinkClick r:id="rId12">
                  <a:extLst>
                    <a:ext uri="{A12FA001-AC4F-418D-AE19-62706E023703}">
                      <ahyp:hlinkClr val="tx"/>
                    </a:ext>
                  </a:extLst>
                </a:hlinkClick>
              </a:rPr>
              <a:t>R</a:t>
            </a:r>
            <a:r>
              <a:rPr b="0" i="0" lang="en" sz="700" u="sng">
                <a:solidFill>
                  <a:schemeClr val="lt1"/>
                </a:solidFill>
                <a:latin typeface="Helvetica Neue"/>
                <a:ea typeface="Helvetica Neue"/>
                <a:cs typeface="Helvetica Neue"/>
                <a:sym typeface="Helvetica Neue"/>
                <a:hlinkClick r:id="rId13">
                  <a:extLst>
                    <a:ext uri="{A12FA001-AC4F-418D-AE19-62706E023703}">
                      <ahyp:hlinkClr val="tx"/>
                    </a:ext>
                  </a:extLst>
                </a:hlinkClick>
              </a:rPr>
              <a:t>eview</a:t>
            </a:r>
            <a:r>
              <a:rPr b="0" i="0" lang="en" sz="700">
                <a:solidFill>
                  <a:schemeClr val="lt1"/>
                </a:solidFill>
                <a:latin typeface="Helvetica Neue"/>
                <a:ea typeface="Helvetica Neue"/>
                <a:cs typeface="Helvetica Neue"/>
                <a:sym typeface="Helvetica Neue"/>
              </a:rPr>
              <a:t>.” </a:t>
            </a:r>
            <a:endParaRPr sz="1000">
              <a:solidFill>
                <a:schemeClr val="lt1"/>
              </a:solidFill>
            </a:endParaRPr>
          </a:p>
          <a:p>
            <a:pPr indent="0" lvl="0" marL="0" marR="0" rtl="0" algn="l">
              <a:spcBef>
                <a:spcPts val="0"/>
              </a:spcBef>
              <a:spcAft>
                <a:spcPts val="0"/>
              </a:spcAft>
              <a:buNone/>
            </a:pPr>
            <a:r>
              <a:rPr b="0" i="1" lang="en" sz="700">
                <a:solidFill>
                  <a:schemeClr val="lt1"/>
                </a:solidFill>
                <a:latin typeface="Helvetica Neue"/>
                <a:ea typeface="Helvetica Neue"/>
                <a:cs typeface="Helvetica Neue"/>
                <a:sym typeface="Helvetica Neue"/>
              </a:rPr>
              <a:t>Journal of Management</a:t>
            </a:r>
            <a:r>
              <a:rPr b="0" i="0" lang="en" sz="700">
                <a:solidFill>
                  <a:schemeClr val="lt1"/>
                </a:solidFill>
                <a:latin typeface="Helvetica Neue"/>
                <a:ea typeface="Helvetica Neue"/>
                <a:cs typeface="Helvetica Neue"/>
                <a:sym typeface="Helvetica Neue"/>
              </a:rPr>
              <a:t>, </a:t>
            </a:r>
            <a:r>
              <a:rPr b="0" i="1" lang="en" sz="700">
                <a:solidFill>
                  <a:schemeClr val="lt1"/>
                </a:solidFill>
                <a:latin typeface="Helvetica Neue"/>
                <a:ea typeface="Helvetica Neue"/>
                <a:cs typeface="Helvetica Neue"/>
                <a:sym typeface="Helvetica Neue"/>
              </a:rPr>
              <a:t>45</a:t>
            </a:r>
            <a:r>
              <a:rPr b="0" i="0" lang="en" sz="700">
                <a:solidFill>
                  <a:schemeClr val="lt1"/>
                </a:solidFill>
                <a:latin typeface="Helvetica Neue"/>
                <a:ea typeface="Helvetica Neue"/>
                <a:cs typeface="Helvetica Neue"/>
                <a:sym typeface="Helvetica Neue"/>
              </a:rPr>
              <a:t>(1), 96-121, (2019).</a:t>
            </a:r>
            <a:endParaRPr sz="1000">
              <a:solidFill>
                <a:schemeClr val="lt1"/>
              </a:solidFill>
            </a:endParaRPr>
          </a:p>
        </p:txBody>
      </p:sp>
      <p:cxnSp>
        <p:nvCxnSpPr>
          <p:cNvPr id="488" name="Google Shape;488;g2c33ee97130_0_399"/>
          <p:cNvCxnSpPr/>
          <p:nvPr/>
        </p:nvCxnSpPr>
        <p:spPr>
          <a:xfrm>
            <a:off x="2348139" y="1052151"/>
            <a:ext cx="6471900" cy="6900"/>
          </a:xfrm>
          <a:prstGeom prst="straightConnector1">
            <a:avLst/>
          </a:prstGeom>
          <a:noFill/>
          <a:ln cap="flat" cmpd="sng" w="19050">
            <a:solidFill>
              <a:schemeClr val="accent1"/>
            </a:solidFill>
            <a:prstDash val="solid"/>
            <a:miter lim="800000"/>
            <a:headEnd len="sm" w="sm" type="none"/>
            <a:tailEnd len="sm" w="sm" type="none"/>
          </a:ln>
        </p:spPr>
      </p:cxnSp>
      <p:sp>
        <p:nvSpPr>
          <p:cNvPr id="489" name="Google Shape;489;g2c33ee97130_0_399"/>
          <p:cNvSpPr txBox="1"/>
          <p:nvPr/>
        </p:nvSpPr>
        <p:spPr>
          <a:xfrm>
            <a:off x="1304911" y="1690955"/>
            <a:ext cx="90753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1" lang="en" sz="1400">
                <a:solidFill>
                  <a:schemeClr val="lt1"/>
                </a:solidFill>
                <a:latin typeface="Helvetica Neue"/>
                <a:ea typeface="Helvetica Neue"/>
                <a:cs typeface="Helvetica Neue"/>
                <a:sym typeface="Helvetica Neue"/>
              </a:rPr>
              <a:t>Over-Constrained: </a:t>
            </a:r>
            <a:r>
              <a:rPr b="1" lang="en" sz="1400">
                <a:solidFill>
                  <a:schemeClr val="lt1"/>
                </a:solidFill>
                <a:latin typeface="Helvetica Neue"/>
                <a:ea typeface="Helvetica Neue"/>
                <a:cs typeface="Helvetica Neue"/>
                <a:sym typeface="Helvetica Neue"/>
              </a:rPr>
              <a:t>Hampers motivation</a:t>
            </a:r>
            <a:r>
              <a:rPr lang="en" sz="1400">
                <a:solidFill>
                  <a:schemeClr val="lt1"/>
                </a:solidFill>
                <a:latin typeface="Helvetica Neue"/>
                <a:ea typeface="Helvetica Neue"/>
                <a:cs typeface="Helvetica Neue"/>
                <a:sym typeface="Helvetica Neue"/>
              </a:rPr>
              <a:t>, reduces creativity and innovation.</a:t>
            </a:r>
            <a:endParaRPr sz="1100">
              <a:solidFill>
                <a:schemeClr val="lt1"/>
              </a:solidFill>
            </a:endParaRPr>
          </a:p>
          <a:p>
            <a:pPr indent="0" lvl="0" marL="0" marR="0" rtl="0" algn="l">
              <a:spcBef>
                <a:spcPts val="0"/>
              </a:spcBef>
              <a:spcAft>
                <a:spcPts val="0"/>
              </a:spcAft>
              <a:buNone/>
            </a:pPr>
            <a:r>
              <a:rPr i="1" lang="en" sz="1400">
                <a:solidFill>
                  <a:schemeClr val="lt1"/>
                </a:solidFill>
                <a:latin typeface="Helvetica Neue"/>
                <a:ea typeface="Helvetica Neue"/>
                <a:cs typeface="Helvetica Neue"/>
                <a:sym typeface="Helvetica Neue"/>
              </a:rPr>
              <a:t>Under-Constrained: </a:t>
            </a:r>
            <a:r>
              <a:rPr lang="en" sz="1400">
                <a:solidFill>
                  <a:schemeClr val="lt1"/>
                </a:solidFill>
                <a:latin typeface="Helvetica Neue"/>
                <a:ea typeface="Helvetica Neue"/>
                <a:cs typeface="Helvetica Neue"/>
                <a:sym typeface="Helvetica Neue"/>
              </a:rPr>
              <a:t>We are </a:t>
            </a:r>
            <a:r>
              <a:rPr b="1" lang="en" sz="1400">
                <a:solidFill>
                  <a:schemeClr val="lt1"/>
                </a:solidFill>
                <a:latin typeface="Helvetica Neue"/>
                <a:ea typeface="Helvetica Neue"/>
                <a:cs typeface="Helvetica Neue"/>
                <a:sym typeface="Helvetica Neue"/>
              </a:rPr>
              <a:t>complacent</a:t>
            </a:r>
            <a:r>
              <a:rPr lang="en" sz="1400">
                <a:solidFill>
                  <a:schemeClr val="lt1"/>
                </a:solidFill>
                <a:latin typeface="Helvetica Neue"/>
                <a:ea typeface="Helvetica Neue"/>
                <a:cs typeface="Helvetica Neue"/>
                <a:sym typeface="Helvetica Neue"/>
              </a:rPr>
              <a:t> and often </a:t>
            </a:r>
            <a:r>
              <a:rPr b="1" lang="en" sz="1400">
                <a:solidFill>
                  <a:schemeClr val="lt1"/>
                </a:solidFill>
                <a:latin typeface="Helvetica Neue"/>
                <a:ea typeface="Helvetica Neue"/>
                <a:cs typeface="Helvetica Neue"/>
                <a:sym typeface="Helvetica Neue"/>
              </a:rPr>
              <a:t>choose the path of least resistance.</a:t>
            </a:r>
            <a:endParaRPr sz="1400">
              <a:solidFill>
                <a:schemeClr val="lt1"/>
              </a:solidFill>
              <a:latin typeface="Helvetica Neue"/>
              <a:ea typeface="Helvetica Neue"/>
              <a:cs typeface="Helvetica Neue"/>
              <a:sym typeface="Helvetica Neue"/>
            </a:endParaRPr>
          </a:p>
        </p:txBody>
      </p:sp>
      <p:sp>
        <p:nvSpPr>
          <p:cNvPr id="490" name="Google Shape;490;g2c33ee97130_0_399"/>
          <p:cNvSpPr txBox="1"/>
          <p:nvPr/>
        </p:nvSpPr>
        <p:spPr>
          <a:xfrm>
            <a:off x="194619" y="1192390"/>
            <a:ext cx="91440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1400">
                <a:solidFill>
                  <a:schemeClr val="lt1"/>
                </a:solidFill>
                <a:latin typeface="Helvetica Neue"/>
                <a:ea typeface="Helvetica Neue"/>
                <a:cs typeface="Helvetica Neue"/>
                <a:sym typeface="Helvetica Neue"/>
              </a:rPr>
              <a:t>Constraints</a:t>
            </a:r>
            <a:r>
              <a:rPr lang="en" sz="1400">
                <a:solidFill>
                  <a:schemeClr val="lt1"/>
                </a:solidFill>
                <a:latin typeface="Helvetica Neue"/>
                <a:ea typeface="Helvetica Neue"/>
                <a:cs typeface="Helvetica Neue"/>
                <a:sym typeface="Helvetica Neue"/>
              </a:rPr>
              <a:t>:</a:t>
            </a:r>
            <a:r>
              <a:rPr b="0" i="0" lang="en" sz="1400">
                <a:solidFill>
                  <a:schemeClr val="lt1"/>
                </a:solidFill>
                <a:latin typeface="Helvetica Neue"/>
                <a:ea typeface="Helvetica Neue"/>
                <a:cs typeface="Helvetica Neue"/>
                <a:sym typeface="Helvetica Neue"/>
              </a:rPr>
              <a:t> Provide </a:t>
            </a:r>
            <a:r>
              <a:rPr b="1" i="0" lang="en" sz="1400">
                <a:solidFill>
                  <a:schemeClr val="lt1"/>
                </a:solidFill>
                <a:latin typeface="Helvetica Neue"/>
                <a:ea typeface="Helvetica Neue"/>
                <a:cs typeface="Helvetica Neue"/>
                <a:sym typeface="Helvetica Neue"/>
              </a:rPr>
              <a:t>focus</a:t>
            </a:r>
            <a:r>
              <a:rPr b="0" i="0" lang="en" sz="1400">
                <a:solidFill>
                  <a:schemeClr val="lt1"/>
                </a:solidFill>
                <a:latin typeface="Helvetica Neue"/>
                <a:ea typeface="Helvetica Neue"/>
                <a:cs typeface="Helvetica Neue"/>
                <a:sym typeface="Helvetica Neue"/>
              </a:rPr>
              <a:t> and a creative </a:t>
            </a:r>
            <a:r>
              <a:rPr b="1" i="0" lang="en" sz="1400">
                <a:solidFill>
                  <a:schemeClr val="lt1"/>
                </a:solidFill>
                <a:latin typeface="Helvetica Neue"/>
                <a:ea typeface="Helvetica Neue"/>
                <a:cs typeface="Helvetica Neue"/>
                <a:sym typeface="Helvetica Neue"/>
              </a:rPr>
              <a:t>challenge</a:t>
            </a:r>
            <a:r>
              <a:rPr i="0" lang="en" sz="1400">
                <a:solidFill>
                  <a:schemeClr val="lt1"/>
                </a:solidFill>
                <a:latin typeface="Helvetica Neue"/>
                <a:ea typeface="Helvetica Neue"/>
                <a:cs typeface="Helvetica Neue"/>
                <a:sym typeface="Helvetica Neue"/>
              </a:rPr>
              <a:t>.</a:t>
            </a:r>
            <a:endParaRPr sz="1100">
              <a:solidFill>
                <a:schemeClr val="lt1"/>
              </a:solidFill>
            </a:endParaRPr>
          </a:p>
          <a:p>
            <a:pPr indent="0" lvl="0" marL="0" marR="0" rtl="0" algn="l">
              <a:spcBef>
                <a:spcPts val="0"/>
              </a:spcBef>
              <a:spcAft>
                <a:spcPts val="0"/>
              </a:spcAft>
              <a:buNone/>
            </a:pPr>
            <a:r>
              <a:rPr lang="en" sz="1400">
                <a:solidFill>
                  <a:schemeClr val="lt1"/>
                </a:solidFill>
                <a:latin typeface="Helvetica Neue"/>
                <a:ea typeface="Helvetica Neue"/>
                <a:cs typeface="Helvetica Neue"/>
                <a:sym typeface="Helvetica Neue"/>
              </a:rPr>
              <a:t>                      M</a:t>
            </a:r>
            <a:r>
              <a:rPr b="0" i="0" lang="en" sz="1400">
                <a:solidFill>
                  <a:schemeClr val="lt1"/>
                </a:solidFill>
                <a:latin typeface="Helvetica Neue"/>
                <a:ea typeface="Helvetica Neue"/>
                <a:cs typeface="Helvetica Neue"/>
                <a:sym typeface="Helvetica Neue"/>
              </a:rPr>
              <a:t>otivate us to </a:t>
            </a:r>
            <a:r>
              <a:rPr b="1" i="0" lang="en" sz="1400">
                <a:solidFill>
                  <a:schemeClr val="lt1"/>
                </a:solidFill>
                <a:latin typeface="Helvetica Neue"/>
                <a:ea typeface="Helvetica Neue"/>
                <a:cs typeface="Helvetica Neue"/>
                <a:sym typeface="Helvetica Neue"/>
              </a:rPr>
              <a:t>seek</a:t>
            </a:r>
            <a:r>
              <a:rPr b="0" i="0" lang="en" sz="1400">
                <a:solidFill>
                  <a:schemeClr val="lt1"/>
                </a:solidFill>
                <a:latin typeface="Helvetica Neue"/>
                <a:ea typeface="Helvetica Neue"/>
                <a:cs typeface="Helvetica Neue"/>
                <a:sym typeface="Helvetica Neue"/>
              </a:rPr>
              <a:t> and </a:t>
            </a:r>
            <a:r>
              <a:rPr b="1" i="0" lang="en" sz="1400">
                <a:solidFill>
                  <a:schemeClr val="lt1"/>
                </a:solidFill>
                <a:latin typeface="Helvetica Neue"/>
                <a:ea typeface="Helvetica Neue"/>
                <a:cs typeface="Helvetica Neue"/>
                <a:sym typeface="Helvetica Neue"/>
              </a:rPr>
              <a:t>connect</a:t>
            </a:r>
            <a:r>
              <a:rPr b="0" i="0" lang="en" sz="1400">
                <a:solidFill>
                  <a:schemeClr val="lt1"/>
                </a:solidFill>
                <a:latin typeface="Helvetica Neue"/>
                <a:ea typeface="Helvetica Neue"/>
                <a:cs typeface="Helvetica Neue"/>
                <a:sym typeface="Helvetica Neue"/>
              </a:rPr>
              <a:t> </a:t>
            </a:r>
            <a:r>
              <a:rPr b="1" i="0" lang="en" sz="1400">
                <a:solidFill>
                  <a:schemeClr val="lt1"/>
                </a:solidFill>
                <a:latin typeface="Helvetica Neue"/>
                <a:ea typeface="Helvetica Neue"/>
                <a:cs typeface="Helvetica Neue"/>
                <a:sym typeface="Helvetica Neue"/>
              </a:rPr>
              <a:t>information</a:t>
            </a:r>
            <a:r>
              <a:rPr b="0" i="0" lang="en" sz="1400">
                <a:solidFill>
                  <a:schemeClr val="lt1"/>
                </a:solidFill>
                <a:latin typeface="Helvetica Neue"/>
                <a:ea typeface="Helvetica Neue"/>
                <a:cs typeface="Helvetica Neue"/>
                <a:sym typeface="Helvetica Neue"/>
              </a:rPr>
              <a:t> from </a:t>
            </a:r>
            <a:r>
              <a:rPr b="1" i="0" lang="en" sz="1400">
                <a:solidFill>
                  <a:schemeClr val="lt1"/>
                </a:solidFill>
                <a:latin typeface="Helvetica Neue"/>
                <a:ea typeface="Helvetica Neue"/>
                <a:cs typeface="Helvetica Neue"/>
                <a:sym typeface="Helvetica Neue"/>
              </a:rPr>
              <a:t>different sources </a:t>
            </a:r>
            <a:r>
              <a:rPr i="0" lang="en" sz="1400">
                <a:solidFill>
                  <a:schemeClr val="lt1"/>
                </a:solidFill>
                <a:latin typeface="Helvetica Neue"/>
                <a:ea typeface="Helvetica Neue"/>
                <a:cs typeface="Helvetica Neue"/>
                <a:sym typeface="Helvetica Neue"/>
              </a:rPr>
              <a:t>to</a:t>
            </a:r>
            <a:r>
              <a:rPr b="1" i="0" lang="en" sz="1400">
                <a:solidFill>
                  <a:schemeClr val="lt1"/>
                </a:solidFill>
                <a:latin typeface="Helvetica Neue"/>
                <a:ea typeface="Helvetica Neue"/>
                <a:cs typeface="Helvetica Neue"/>
                <a:sym typeface="Helvetica Neue"/>
              </a:rPr>
              <a:t> generate </a:t>
            </a:r>
            <a:r>
              <a:rPr i="0" lang="en" sz="1400">
                <a:solidFill>
                  <a:schemeClr val="lt1"/>
                </a:solidFill>
                <a:latin typeface="Helvetica Neue"/>
                <a:ea typeface="Helvetica Neue"/>
                <a:cs typeface="Helvetica Neue"/>
                <a:sym typeface="Helvetica Neue"/>
              </a:rPr>
              <a:t>novel</a:t>
            </a:r>
            <a:r>
              <a:rPr b="1" i="0" lang="en" sz="1400">
                <a:solidFill>
                  <a:schemeClr val="lt1"/>
                </a:solidFill>
                <a:latin typeface="Helvetica Neue"/>
                <a:ea typeface="Helvetica Neue"/>
                <a:cs typeface="Helvetica Neue"/>
                <a:sym typeface="Helvetica Neue"/>
              </a:rPr>
              <a:t> ideas. </a:t>
            </a:r>
            <a:endParaRPr b="1" sz="1400">
              <a:solidFill>
                <a:schemeClr val="lt1"/>
              </a:solidFill>
              <a:latin typeface="Arial"/>
              <a:ea typeface="Arial"/>
              <a:cs typeface="Arial"/>
              <a:sym typeface="Arial"/>
            </a:endParaRPr>
          </a:p>
        </p:txBody>
      </p:sp>
      <p:grpSp>
        <p:nvGrpSpPr>
          <p:cNvPr id="491" name="Google Shape;491;g2c33ee97130_0_399"/>
          <p:cNvGrpSpPr/>
          <p:nvPr/>
        </p:nvGrpSpPr>
        <p:grpSpPr>
          <a:xfrm>
            <a:off x="194619" y="2245407"/>
            <a:ext cx="8952600" cy="2354994"/>
            <a:chOff x="194619" y="2245408"/>
            <a:chExt cx="8952600" cy="2354994"/>
          </a:xfrm>
        </p:grpSpPr>
        <p:sp>
          <p:nvSpPr>
            <p:cNvPr id="492" name="Google Shape;492;g2c33ee97130_0_399"/>
            <p:cNvSpPr txBox="1"/>
            <p:nvPr/>
          </p:nvSpPr>
          <p:spPr>
            <a:xfrm>
              <a:off x="194619" y="2591601"/>
              <a:ext cx="8952600" cy="2008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lt1"/>
                  </a:solidFill>
                  <a:latin typeface="Helvetica Neue"/>
                  <a:ea typeface="Helvetica Neue"/>
                  <a:cs typeface="Helvetica Neue"/>
                  <a:sym typeface="Helvetica Neue"/>
                </a:rPr>
                <a:t>Identify where you want your students to direct their creativity:</a:t>
              </a:r>
              <a:endParaRPr sz="1100">
                <a:solidFill>
                  <a:schemeClr val="lt1"/>
                </a:solidFill>
              </a:endParaRPr>
            </a:p>
            <a:p>
              <a:pPr indent="-222250" lvl="1" marL="558800" marR="0" rtl="0" algn="l">
                <a:spcBef>
                  <a:spcPts val="0"/>
                </a:spcBef>
                <a:spcAft>
                  <a:spcPts val="0"/>
                </a:spcAft>
                <a:buClr>
                  <a:schemeClr val="lt1"/>
                </a:buClr>
                <a:buSzPts val="1100"/>
                <a:buFont typeface="Arial"/>
                <a:buChar char="•"/>
              </a:pPr>
              <a:r>
                <a:rPr b="1" i="0" lang="en" sz="1100" u="none" cap="none" strike="noStrike">
                  <a:solidFill>
                    <a:schemeClr val="lt1"/>
                  </a:solidFill>
                  <a:latin typeface="Helvetica Neue"/>
                  <a:ea typeface="Helvetica Neue"/>
                  <a:cs typeface="Helvetica Neue"/>
                  <a:sym typeface="Helvetica Neue"/>
                </a:rPr>
                <a:t>Portfolio</a:t>
              </a:r>
              <a:r>
                <a:rPr b="0" i="0" lang="en" sz="1100" u="none" cap="none" strike="noStrike">
                  <a:solidFill>
                    <a:schemeClr val="lt1"/>
                  </a:solidFill>
                  <a:latin typeface="Helvetica Neue"/>
                  <a:ea typeface="Helvetica Neue"/>
                  <a:cs typeface="Helvetica Neue"/>
                  <a:sym typeface="Helvetica Neue"/>
                </a:rPr>
                <a:t>: Students first had to be </a:t>
              </a:r>
              <a:r>
                <a:rPr b="1" i="0" lang="en" sz="1100" u="none" cap="none" strike="noStrike">
                  <a:solidFill>
                    <a:schemeClr val="lt1"/>
                  </a:solidFill>
                  <a:latin typeface="Helvetica Neue"/>
                  <a:ea typeface="Helvetica Neue"/>
                  <a:cs typeface="Helvetica Neue"/>
                  <a:sym typeface="Helvetica Neue"/>
                </a:rPr>
                <a:t>creative</a:t>
              </a:r>
              <a:r>
                <a:rPr b="0" i="0" lang="en" sz="1100" u="none" cap="none" strike="noStrike">
                  <a:solidFill>
                    <a:schemeClr val="lt1"/>
                  </a:solidFill>
                  <a:latin typeface="Helvetica Neue"/>
                  <a:ea typeface="Helvetica Neue"/>
                  <a:cs typeface="Helvetica Neue"/>
                  <a:sym typeface="Helvetica Neue"/>
                </a:rPr>
                <a:t> in choosing how to “package” their project, and then were asked to be </a:t>
              </a:r>
              <a:r>
                <a:rPr b="1" i="0" lang="en" sz="1100" u="none" cap="none" strike="noStrike">
                  <a:solidFill>
                    <a:schemeClr val="lt1"/>
                  </a:solidFill>
                  <a:latin typeface="Helvetica Neue"/>
                  <a:ea typeface="Helvetica Neue"/>
                  <a:cs typeface="Helvetica Neue"/>
                  <a:sym typeface="Helvetica Neue"/>
                </a:rPr>
                <a:t>creative</a:t>
              </a:r>
              <a:r>
                <a:rPr b="0" i="0" lang="en" sz="1100" u="none" cap="none" strike="noStrike">
                  <a:solidFill>
                    <a:schemeClr val="lt1"/>
                  </a:solidFill>
                  <a:latin typeface="Helvetica Neue"/>
                  <a:ea typeface="Helvetica Neue"/>
                  <a:cs typeface="Helvetica Neue"/>
                  <a:sym typeface="Helvetica Neue"/>
                </a:rPr>
                <a:t> in demonstrating their learning.</a:t>
              </a:r>
              <a:endParaRPr sz="1100">
                <a:solidFill>
                  <a:schemeClr val="lt1"/>
                </a:solidFill>
              </a:endParaRPr>
            </a:p>
            <a:p>
              <a:pPr indent="-222250" lvl="1" marL="558800" marR="0" rtl="0" algn="l">
                <a:spcBef>
                  <a:spcPts val="0"/>
                </a:spcBef>
                <a:spcAft>
                  <a:spcPts val="0"/>
                </a:spcAft>
                <a:buClr>
                  <a:schemeClr val="lt1"/>
                </a:buClr>
                <a:buSzPts val="1100"/>
                <a:buFont typeface="Arial"/>
                <a:buChar char="•"/>
              </a:pPr>
              <a:r>
                <a:rPr b="1" i="0" lang="en" sz="1100" u="none" cap="none" strike="noStrike">
                  <a:solidFill>
                    <a:schemeClr val="lt1"/>
                  </a:solidFill>
                  <a:latin typeface="Helvetica Neue"/>
                  <a:ea typeface="Helvetica Neue"/>
                  <a:cs typeface="Helvetica Neue"/>
                  <a:sym typeface="Helvetica Neue"/>
                </a:rPr>
                <a:t>Video</a:t>
              </a:r>
              <a:r>
                <a:rPr b="0" i="0" lang="en" sz="1100" u="none" cap="none" strike="noStrike">
                  <a:solidFill>
                    <a:schemeClr val="lt1"/>
                  </a:solidFill>
                  <a:latin typeface="Helvetica Neue"/>
                  <a:ea typeface="Helvetica Neue"/>
                  <a:cs typeface="Helvetica Neue"/>
                  <a:sym typeface="Helvetica Neue"/>
                </a:rPr>
                <a:t>: The “package” was clearly defined. Students’ effort was focused on demonstrating their learning.</a:t>
              </a:r>
              <a:endParaRPr sz="1100">
                <a:solidFill>
                  <a:schemeClr val="lt1"/>
                </a:solidFill>
              </a:endParaRPr>
            </a:p>
            <a:p>
              <a:pPr indent="0" lvl="1" marL="342900" marR="0" rtl="0" algn="l">
                <a:spcBef>
                  <a:spcPts val="0"/>
                </a:spcBef>
                <a:spcAft>
                  <a:spcPts val="0"/>
                </a:spcAft>
                <a:buNone/>
              </a:pPr>
              <a:r>
                <a:t/>
              </a:r>
              <a:endParaRPr b="0" i="0" sz="500" u="none" cap="none" strike="noStrike">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lang="en" sz="1400">
                  <a:solidFill>
                    <a:schemeClr val="lt1"/>
                  </a:solidFill>
                  <a:latin typeface="Helvetica Neue"/>
                  <a:ea typeface="Helvetica Neue"/>
                  <a:cs typeface="Helvetica Neue"/>
                  <a:sym typeface="Helvetica Neue"/>
                </a:rPr>
                <a:t>Find balance with different types of constraints</a:t>
              </a:r>
              <a:endParaRPr sz="1100">
                <a:solidFill>
                  <a:schemeClr val="lt1"/>
                </a:solidFill>
              </a:endParaRPr>
            </a:p>
            <a:p>
              <a:pPr indent="-222250" lvl="1" marL="558800" marR="0" rtl="0" algn="l">
                <a:spcBef>
                  <a:spcPts val="0"/>
                </a:spcBef>
                <a:spcAft>
                  <a:spcPts val="0"/>
                </a:spcAft>
                <a:buClr>
                  <a:schemeClr val="lt1"/>
                </a:buClr>
                <a:buSzPts val="1100"/>
                <a:buFont typeface="Arial"/>
                <a:buChar char="•"/>
              </a:pPr>
              <a:r>
                <a:rPr b="0" i="0" lang="en" sz="1100" u="none" cap="none" strike="noStrike">
                  <a:solidFill>
                    <a:schemeClr val="lt1"/>
                  </a:solidFill>
                  <a:latin typeface="Helvetica Neue"/>
                  <a:ea typeface="Helvetica Neue"/>
                  <a:cs typeface="Helvetica Neue"/>
                  <a:sym typeface="Helvetica Neue"/>
                </a:rPr>
                <a:t>Example: Place more/less constraints on the problem/question (input) than the solution (output).</a:t>
              </a:r>
              <a:endParaRPr sz="1100">
                <a:solidFill>
                  <a:schemeClr val="lt1"/>
                </a:solidFill>
              </a:endParaRPr>
            </a:p>
            <a:p>
              <a:pPr indent="-190500" lvl="1" marL="558800" marR="0" rtl="0" algn="l">
                <a:spcBef>
                  <a:spcPts val="0"/>
                </a:spcBef>
                <a:spcAft>
                  <a:spcPts val="0"/>
                </a:spcAft>
                <a:buClr>
                  <a:schemeClr val="dk1"/>
                </a:buClr>
                <a:buSzPts val="500"/>
                <a:buFont typeface="Arial"/>
                <a:buNone/>
              </a:pPr>
              <a:r>
                <a:t/>
              </a:r>
              <a:endParaRPr b="0" i="0" sz="500" u="none" cap="none" strike="noStrike">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b="0" i="0" lang="en" sz="1400">
                  <a:solidFill>
                    <a:schemeClr val="lt1"/>
                  </a:solidFill>
                  <a:latin typeface="Helvetica Neue"/>
                  <a:ea typeface="Helvetica Neue"/>
                  <a:cs typeface="Helvetica Neue"/>
                  <a:sym typeface="Helvetica Neue"/>
                </a:rPr>
                <a:t>Students may interpret the </a:t>
              </a:r>
              <a:r>
                <a:rPr b="1" i="0" lang="en" sz="1400">
                  <a:solidFill>
                    <a:schemeClr val="lt1"/>
                  </a:solidFill>
                  <a:latin typeface="Helvetica Neue"/>
                  <a:ea typeface="Helvetica Neue"/>
                  <a:cs typeface="Helvetica Neue"/>
                  <a:sym typeface="Helvetica Neue"/>
                </a:rPr>
                <a:t>same constraint</a:t>
              </a:r>
              <a:r>
                <a:rPr b="0" i="0" lang="en" sz="1400">
                  <a:solidFill>
                    <a:schemeClr val="lt1"/>
                  </a:solidFill>
                  <a:latin typeface="Helvetica Neue"/>
                  <a:ea typeface="Helvetica Neue"/>
                  <a:cs typeface="Helvetica Neue"/>
                  <a:sym typeface="Helvetica Neue"/>
                </a:rPr>
                <a:t> in different ways.</a:t>
              </a:r>
              <a:endParaRPr sz="1100">
                <a:solidFill>
                  <a:schemeClr val="lt1"/>
                </a:solidFill>
              </a:endParaRPr>
            </a:p>
            <a:p>
              <a:pPr indent="-222250" lvl="1" marL="558800" marR="0" rtl="0" algn="l">
                <a:spcBef>
                  <a:spcPts val="0"/>
                </a:spcBef>
                <a:spcAft>
                  <a:spcPts val="0"/>
                </a:spcAft>
                <a:buClr>
                  <a:schemeClr val="lt1"/>
                </a:buClr>
                <a:buSzPts val="1100"/>
                <a:buFont typeface="Arial"/>
                <a:buChar char="•"/>
              </a:pPr>
              <a:r>
                <a:rPr b="0" i="0" lang="en" sz="1100" u="none" cap="none" strike="noStrike">
                  <a:solidFill>
                    <a:schemeClr val="lt1"/>
                  </a:solidFill>
                  <a:latin typeface="Helvetica Neue"/>
                  <a:ea typeface="Helvetica Neue"/>
                  <a:cs typeface="Helvetica Neue"/>
                  <a:sym typeface="Helvetica Neue"/>
                </a:rPr>
                <a:t>A motivating </a:t>
              </a:r>
              <a:r>
                <a:rPr b="1" i="0" lang="en" sz="1100" u="none" cap="none" strike="noStrike">
                  <a:solidFill>
                    <a:schemeClr val="lt1"/>
                  </a:solidFill>
                  <a:latin typeface="Helvetica Neue"/>
                  <a:ea typeface="Helvetica Neue"/>
                  <a:cs typeface="Helvetica Neue"/>
                  <a:sym typeface="Helvetica Neue"/>
                </a:rPr>
                <a:t>challenge</a:t>
              </a:r>
              <a:r>
                <a:rPr b="0" i="0" lang="en" sz="1100" u="none" cap="none" strike="noStrike">
                  <a:solidFill>
                    <a:schemeClr val="lt1"/>
                  </a:solidFill>
                  <a:latin typeface="Helvetica Neue"/>
                  <a:ea typeface="Helvetica Neue"/>
                  <a:cs typeface="Helvetica Neue"/>
                  <a:sym typeface="Helvetica Neue"/>
                </a:rPr>
                <a:t> vs. a frustrating </a:t>
              </a:r>
              <a:r>
                <a:rPr b="1" i="0" lang="en" sz="1100" u="none" cap="none" strike="noStrike">
                  <a:solidFill>
                    <a:schemeClr val="lt1"/>
                  </a:solidFill>
                  <a:latin typeface="Helvetica Neue"/>
                  <a:ea typeface="Helvetica Neue"/>
                  <a:cs typeface="Helvetica Neue"/>
                  <a:sym typeface="Helvetica Neue"/>
                </a:rPr>
                <a:t>roadblock</a:t>
              </a:r>
              <a:r>
                <a:rPr b="0" i="0" lang="en" sz="1100" u="none" cap="none" strike="noStrike">
                  <a:solidFill>
                    <a:schemeClr val="lt1"/>
                  </a:solidFill>
                  <a:latin typeface="Helvetica Neue"/>
                  <a:ea typeface="Helvetica Neue"/>
                  <a:cs typeface="Helvetica Neue"/>
                  <a:sym typeface="Helvetica Neue"/>
                </a:rPr>
                <a:t>.</a:t>
              </a:r>
              <a:endParaRPr sz="1100">
                <a:solidFill>
                  <a:schemeClr val="lt1"/>
                </a:solidFill>
              </a:endParaRPr>
            </a:p>
            <a:p>
              <a:pPr indent="0" lvl="1" marL="342900" marR="0" rtl="0" algn="l">
                <a:spcBef>
                  <a:spcPts val="0"/>
                </a:spcBef>
                <a:spcAft>
                  <a:spcPts val="0"/>
                </a:spcAft>
                <a:buNone/>
              </a:pPr>
              <a:r>
                <a:t/>
              </a:r>
              <a:endParaRPr b="0" i="0" sz="500" u="none" cap="none" strike="noStrike">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lang="en" sz="1400">
                  <a:solidFill>
                    <a:schemeClr val="lt1"/>
                  </a:solidFill>
                  <a:latin typeface="Helvetica Neue"/>
                  <a:ea typeface="Helvetica Neue"/>
                  <a:cs typeface="Helvetica Neue"/>
                  <a:sym typeface="Helvetica Neue"/>
                </a:rPr>
                <a:t>Consider</a:t>
              </a:r>
              <a:r>
                <a:rPr b="1" lang="en" sz="1400">
                  <a:solidFill>
                    <a:schemeClr val="lt1"/>
                  </a:solidFill>
                  <a:latin typeface="Helvetica Neue"/>
                  <a:ea typeface="Helvetica Neue"/>
                  <a:cs typeface="Helvetica Neue"/>
                  <a:sym typeface="Helvetica Neue"/>
                </a:rPr>
                <a:t> flexible constraints</a:t>
              </a:r>
              <a:r>
                <a:rPr lang="en" sz="1400">
                  <a:solidFill>
                    <a:schemeClr val="lt1"/>
                  </a:solidFill>
                  <a:latin typeface="Helvetica Neue"/>
                  <a:ea typeface="Helvetica Neue"/>
                  <a:cs typeface="Helvetica Neue"/>
                  <a:sym typeface="Helvetica Neue"/>
                </a:rPr>
                <a:t> to </a:t>
              </a:r>
              <a:r>
                <a:rPr b="0" i="0" lang="en" sz="1400">
                  <a:solidFill>
                    <a:schemeClr val="lt1"/>
                  </a:solidFill>
                  <a:latin typeface="Helvetica Neue"/>
                  <a:ea typeface="Helvetica Neue"/>
                  <a:cs typeface="Helvetica Neue"/>
                  <a:sym typeface="Helvetica Neue"/>
                </a:rPr>
                <a:t>provide a challenge for students who are up to it.</a:t>
              </a:r>
              <a:endParaRPr sz="1100">
                <a:solidFill>
                  <a:schemeClr val="dk1"/>
                </a:solidFill>
                <a:latin typeface="Helvetica Neue"/>
                <a:ea typeface="Helvetica Neue"/>
                <a:cs typeface="Helvetica Neue"/>
                <a:sym typeface="Helvetica Neue"/>
              </a:endParaRPr>
            </a:p>
          </p:txBody>
        </p:sp>
        <p:sp>
          <p:nvSpPr>
            <p:cNvPr id="493" name="Google Shape;493;g2c33ee97130_0_399"/>
            <p:cNvSpPr txBox="1"/>
            <p:nvPr/>
          </p:nvSpPr>
          <p:spPr>
            <a:xfrm>
              <a:off x="194619" y="2245408"/>
              <a:ext cx="70989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800">
                  <a:solidFill>
                    <a:schemeClr val="lt1"/>
                  </a:solidFill>
                  <a:latin typeface="Helvetica Neue"/>
                  <a:ea typeface="Helvetica Neue"/>
                  <a:cs typeface="Helvetica Neue"/>
                  <a:sym typeface="Helvetica Neue"/>
                </a:rPr>
                <a:t>How to use </a:t>
              </a:r>
              <a:r>
                <a:rPr b="1" lang="en" sz="1800">
                  <a:solidFill>
                    <a:srgbClr val="00FF00"/>
                  </a:solidFill>
                  <a:latin typeface="Helvetica Neue"/>
                  <a:ea typeface="Helvetica Neue"/>
                  <a:cs typeface="Helvetica Neue"/>
                  <a:sym typeface="Helvetica Neue"/>
                </a:rPr>
                <a:t>constraints</a:t>
              </a:r>
              <a:r>
                <a:rPr b="1" lang="en" sz="1800">
                  <a:solidFill>
                    <a:schemeClr val="lt1"/>
                  </a:solidFill>
                  <a:latin typeface="Helvetica Neue"/>
                  <a:ea typeface="Helvetica Neue"/>
                  <a:cs typeface="Helvetica Neue"/>
                  <a:sym typeface="Helvetica Neue"/>
                </a:rPr>
                <a:t> to foster creativity in the classroom:</a:t>
              </a:r>
              <a:endParaRPr sz="1800">
                <a:solidFill>
                  <a:schemeClr val="lt1"/>
                </a:solidFill>
                <a:latin typeface="Arial"/>
                <a:ea typeface="Arial"/>
                <a:cs typeface="Arial"/>
                <a:sym typeface="Arial"/>
              </a:endParaRPr>
            </a:p>
          </p:txBody>
        </p:sp>
      </p:grpSp>
      <p:sp>
        <p:nvSpPr>
          <p:cNvPr id="494" name="Google Shape;494;g2c33ee97130_0_399"/>
          <p:cNvSpPr txBox="1"/>
          <p:nvPr/>
        </p:nvSpPr>
        <p:spPr>
          <a:xfrm>
            <a:off x="5087612" y="4600393"/>
            <a:ext cx="31974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700">
                <a:solidFill>
                  <a:schemeClr val="lt1"/>
                </a:solidFill>
                <a:latin typeface="Helvetica Neue"/>
                <a:ea typeface="Helvetica Neue"/>
                <a:cs typeface="Helvetica Neue"/>
                <a:sym typeface="Helvetica Neue"/>
              </a:rPr>
              <a:t>Harvard Business Review</a:t>
            </a:r>
            <a:r>
              <a:rPr lang="en" sz="700">
                <a:solidFill>
                  <a:schemeClr val="lt1"/>
                </a:solidFill>
                <a:latin typeface="Helvetica Neue"/>
                <a:ea typeface="Helvetica Neue"/>
                <a:cs typeface="Helvetica Neue"/>
                <a:sym typeface="Helvetica Neue"/>
              </a:rPr>
              <a:t>: </a:t>
            </a:r>
            <a:endParaRPr sz="1000">
              <a:solidFill>
                <a:schemeClr val="lt1"/>
              </a:solidFill>
            </a:endParaRPr>
          </a:p>
          <a:p>
            <a:pPr indent="0" lvl="0" marL="0" marR="0" rtl="0" algn="l">
              <a:spcBef>
                <a:spcPts val="0"/>
              </a:spcBef>
              <a:spcAft>
                <a:spcPts val="0"/>
              </a:spcAft>
              <a:buNone/>
            </a:pPr>
            <a:r>
              <a:rPr lang="en" sz="700" u="sng">
                <a:solidFill>
                  <a:schemeClr val="lt1"/>
                </a:solidFill>
                <a:latin typeface="Helvetica Neue"/>
                <a:ea typeface="Helvetica Neue"/>
                <a:cs typeface="Helvetica Neue"/>
                <a:sym typeface="Helvetica Neue"/>
                <a:hlinkClick r:id="rId14">
                  <a:extLst>
                    <a:ext uri="{A12FA001-AC4F-418D-AE19-62706E023703}">
                      <ahyp:hlinkClr val="tx"/>
                    </a:ext>
                  </a:extLst>
                </a:hlinkClick>
              </a:rPr>
              <a:t>https://hbr.org/2019/11/why-constraints-are-good-for-innovation</a:t>
            </a:r>
            <a:endParaRPr sz="700">
              <a:solidFill>
                <a:schemeClr val="lt1"/>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2"/>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8000">
                <a:solidFill>
                  <a:schemeClr val="lt1"/>
                </a:solidFill>
                <a:latin typeface="Lato"/>
                <a:ea typeface="Lato"/>
                <a:cs typeface="Lato"/>
                <a:sym typeface="Lato"/>
              </a:rPr>
              <a:t>Q&amp;A</a:t>
            </a:r>
            <a:endParaRPr b="1" sz="8000">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2c34fe4b602_0_0"/>
          <p:cNvSpPr txBox="1"/>
          <p:nvPr>
            <p:ph type="ctrTitle"/>
          </p:nvPr>
        </p:nvSpPr>
        <p:spPr>
          <a:xfrm>
            <a:off x="311708" y="353913"/>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Thank You for your participation in the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Lightning Talks Speaker Series.</a:t>
            </a:r>
            <a:endParaRPr sz="3000">
              <a:solidFill>
                <a:schemeClr val="lt1"/>
              </a:solidFill>
              <a:latin typeface="Lato"/>
              <a:ea typeface="Lato"/>
              <a:cs typeface="Lato"/>
              <a:sym typeface="Lato"/>
            </a:endParaRPr>
          </a:p>
          <a:p>
            <a:pPr indent="0" lvl="0" marL="0" rtl="0" algn="l">
              <a:lnSpc>
                <a:spcPct val="100000"/>
              </a:lnSpc>
              <a:spcBef>
                <a:spcPts val="0"/>
              </a:spcBef>
              <a:spcAft>
                <a:spcPts val="0"/>
              </a:spcAft>
              <a:buSzPts val="5778"/>
              <a:buNone/>
            </a:pPr>
            <a:r>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Questions or Comments?</a:t>
            </a:r>
            <a:endParaRPr sz="3000">
              <a:solidFill>
                <a:schemeClr val="lt1"/>
              </a:solidFill>
            </a:endParaRPr>
          </a:p>
        </p:txBody>
      </p:sp>
      <p:sp>
        <p:nvSpPr>
          <p:cNvPr id="510" name="Google Shape;510;g2c34fe4b602_0_0"/>
          <p:cNvSpPr txBox="1"/>
          <p:nvPr/>
        </p:nvSpPr>
        <p:spPr>
          <a:xfrm>
            <a:off x="3479550" y="2745000"/>
            <a:ext cx="21849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Center for Teaching </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&amp; Learning</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ctl@bu.edu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www.bu.edu/ctl </a:t>
            </a:r>
            <a:endParaRPr sz="800">
              <a:latin typeface="Lato"/>
              <a:ea typeface="Lato"/>
              <a:cs typeface="Lato"/>
              <a:sym typeface="Lato"/>
            </a:endParaRPr>
          </a:p>
        </p:txBody>
      </p:sp>
      <p:sp>
        <p:nvSpPr>
          <p:cNvPr id="511" name="Google Shape;511;g2c34fe4b602_0_0"/>
          <p:cNvSpPr txBox="1"/>
          <p:nvPr/>
        </p:nvSpPr>
        <p:spPr>
          <a:xfrm>
            <a:off x="203250" y="4191682"/>
            <a:ext cx="87375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 sz="2400">
                <a:solidFill>
                  <a:srgbClr val="FFFFFF"/>
                </a:solidFill>
                <a:latin typeface="Lato"/>
                <a:ea typeface="Lato"/>
                <a:cs typeface="Lato"/>
                <a:sym typeface="Lato"/>
              </a:rPr>
              <a:t>Post-survey: https://bit.ly/3Tezpjq  </a:t>
            </a:r>
            <a:endParaRPr>
              <a:latin typeface="Lato"/>
              <a:ea typeface="Lato"/>
              <a:cs typeface="Lato"/>
              <a:sym typeface="Lato"/>
            </a:endParaRPr>
          </a:p>
        </p:txBody>
      </p:sp>
      <p:sp>
        <p:nvSpPr>
          <p:cNvPr id="512" name="Google Shape;512;g2c34fe4b602_0_0"/>
          <p:cNvSpPr txBox="1"/>
          <p:nvPr/>
        </p:nvSpPr>
        <p:spPr>
          <a:xfrm>
            <a:off x="877147" y="2744988"/>
            <a:ext cx="19182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The BU HUB</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thehub@bu.edu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www.bu.edu/hub</a:t>
            </a:r>
            <a:r>
              <a:rPr lang="en" sz="800">
                <a:latin typeface="Lato"/>
                <a:ea typeface="Lato"/>
                <a:cs typeface="Lato"/>
                <a:sym typeface="Lato"/>
              </a:rPr>
              <a:t> </a:t>
            </a:r>
            <a:endParaRPr sz="800">
              <a:latin typeface="Lato"/>
              <a:ea typeface="Lato"/>
              <a:cs typeface="Lato"/>
              <a:sym typeface="Lato"/>
            </a:endParaRPr>
          </a:p>
        </p:txBody>
      </p:sp>
      <p:sp>
        <p:nvSpPr>
          <p:cNvPr id="513" name="Google Shape;513;g2c34fe4b602_0_0"/>
          <p:cNvSpPr txBox="1"/>
          <p:nvPr/>
        </p:nvSpPr>
        <p:spPr>
          <a:xfrm>
            <a:off x="6348650" y="2745000"/>
            <a:ext cx="19182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Digital Learning &amp; Innovation</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digital@bu.edu</a:t>
            </a:r>
            <a:endParaRPr sz="1800">
              <a:solidFill>
                <a:srgbClr val="FFFFFF"/>
              </a:solidFill>
              <a:latin typeface="Lato"/>
              <a:ea typeface="Lato"/>
              <a:cs typeface="Lato"/>
              <a:sym typeface="Lato"/>
            </a:endParaRPr>
          </a:p>
          <a:p>
            <a:pPr indent="0" lvl="0" marL="0" marR="0" rtl="0" algn="l">
              <a:lnSpc>
                <a:spcPct val="100000"/>
              </a:lnSpc>
              <a:spcBef>
                <a:spcPts val="0"/>
              </a:spcBef>
              <a:spcAft>
                <a:spcPts val="0"/>
              </a:spcAft>
              <a:buNone/>
            </a:pPr>
            <a:r>
              <a:rPr lang="en" sz="1800">
                <a:solidFill>
                  <a:srgbClr val="FFFFFF"/>
                </a:solidFill>
                <a:latin typeface="Lato"/>
                <a:ea typeface="Lato"/>
                <a:cs typeface="Lato"/>
                <a:sym typeface="Lato"/>
              </a:rPr>
              <a:t>www.bu.edu/dli</a:t>
            </a:r>
            <a:r>
              <a:rPr lang="en" sz="800">
                <a:latin typeface="Lato"/>
                <a:ea typeface="Lato"/>
                <a:cs typeface="Lato"/>
                <a:sym typeface="Lato"/>
              </a:rPr>
              <a:t> </a:t>
            </a:r>
            <a:endParaRPr sz="800">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nnovateBU">
  <a:themeElements>
    <a:clrScheme name="Custom 1">
      <a:dk1>
        <a:srgbClr val="000000"/>
      </a:dk1>
      <a:lt1>
        <a:srgbClr val="FFFFFF"/>
      </a:lt1>
      <a:dk2>
        <a:srgbClr val="A71930"/>
      </a:dk2>
      <a:lt2>
        <a:srgbClr val="52B191"/>
      </a:lt2>
      <a:accent1>
        <a:srgbClr val="009FDA"/>
      </a:accent1>
      <a:accent2>
        <a:srgbClr val="69BE28"/>
      </a:accent2>
      <a:accent3>
        <a:srgbClr val="BFB6AD"/>
      </a:accent3>
      <a:accent4>
        <a:srgbClr val="CA005D"/>
      </a:accent4>
      <a:accent5>
        <a:srgbClr val="FF7900"/>
      </a:accent5>
      <a:accent6>
        <a:srgbClr val="005293"/>
      </a:accent6>
      <a:hlink>
        <a:srgbClr val="009FDA"/>
      </a:hlink>
      <a:folHlink>
        <a:srgbClr val="CA00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