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51206400" cy="32004000"/>
  <p:notesSz cx="6985000" cy="9283700"/>
  <p:defaultTextStyle>
    <a:defPPr>
      <a:defRPr lang="en-US"/>
    </a:defPPr>
    <a:lvl1pPr marL="0" algn="l" defTabSz="443785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1pPr>
    <a:lvl2pPr marL="2218929" algn="l" defTabSz="443785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2pPr>
    <a:lvl3pPr marL="4437858" algn="l" defTabSz="443785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3pPr>
    <a:lvl4pPr marL="6656786" algn="l" defTabSz="443785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4pPr>
    <a:lvl5pPr marL="8875715" algn="l" defTabSz="443785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5pPr>
    <a:lvl6pPr marL="11094644" algn="l" defTabSz="443785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6pPr>
    <a:lvl7pPr marL="13313573" algn="l" defTabSz="443785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7pPr>
    <a:lvl8pPr marL="15532501" algn="l" defTabSz="443785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8pPr>
    <a:lvl9pPr marL="17751430" algn="l" defTabSz="4437858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80">
          <p15:clr>
            <a:srgbClr val="A4A3A4"/>
          </p15:clr>
        </p15:guide>
        <p15:guide id="2" pos="1612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rasic, M" initials="JM" lastIdx="4" clrIdx="0">
    <p:extLst>
      <p:ext uri="{19B8F6BF-5375-455C-9EA6-DF929625EA0E}">
        <p15:presenceInfo xmlns:p15="http://schemas.microsoft.com/office/powerpoint/2012/main" userId="S-1-5-21-848115496-1524922173-1168901340-708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79" autoAdjust="0"/>
    <p:restoredTop sz="95899" autoAdjust="0"/>
  </p:normalViewPr>
  <p:slideViewPr>
    <p:cSldViewPr>
      <p:cViewPr varScale="1">
        <p:scale>
          <a:sx n="21" d="100"/>
          <a:sy n="21" d="100"/>
        </p:scale>
        <p:origin x="18" y="18"/>
      </p:cViewPr>
      <p:guideLst>
        <p:guide orient="horz" pos="10080"/>
        <p:guide pos="161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FD4E9F-1279-4C87-B9B5-6B8EDD09E7F0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5838" y="1160463"/>
            <a:ext cx="50133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225"/>
            <a:ext cx="5588000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4B3C9-77CE-4161-825A-8BABCB0647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05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64B3C9-77CE-4161-825A-8BABCB0647E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873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480" y="9941990"/>
            <a:ext cx="43525440" cy="68601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0960" y="18135600"/>
            <a:ext cx="35844480" cy="8178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18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437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656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875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0946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313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5325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751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58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313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2" y="20565540"/>
            <a:ext cx="43525440" cy="6356350"/>
          </a:xfrm>
        </p:spPr>
        <p:txBody>
          <a:bodyPr anchor="t"/>
          <a:lstStyle>
            <a:lvl1pPr algn="l">
              <a:defRPr sz="19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952" y="13564663"/>
            <a:ext cx="43525440" cy="7000873"/>
          </a:xfrm>
        </p:spPr>
        <p:txBody>
          <a:bodyPr anchor="b"/>
          <a:lstStyle>
            <a:lvl1pPr marL="0" indent="0">
              <a:buNone/>
              <a:defRPr sz="9700">
                <a:solidFill>
                  <a:schemeClr val="tx1">
                    <a:tint val="75000"/>
                  </a:schemeClr>
                </a:solidFill>
              </a:defRPr>
            </a:lvl1pPr>
            <a:lvl2pPr marL="2218929" indent="0">
              <a:buNone/>
              <a:defRPr sz="8700">
                <a:solidFill>
                  <a:schemeClr val="tx1">
                    <a:tint val="75000"/>
                  </a:schemeClr>
                </a:solidFill>
              </a:defRPr>
            </a:lvl2pPr>
            <a:lvl3pPr marL="4437858" indent="0">
              <a:buNone/>
              <a:defRPr sz="7800">
                <a:solidFill>
                  <a:schemeClr val="tx1">
                    <a:tint val="75000"/>
                  </a:schemeClr>
                </a:solidFill>
              </a:defRPr>
            </a:lvl3pPr>
            <a:lvl4pPr marL="6656786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4pPr>
            <a:lvl5pPr marL="8875715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5pPr>
            <a:lvl6pPr marL="11094644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6pPr>
            <a:lvl7pPr marL="13313573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7pPr>
            <a:lvl8pPr marL="15532501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8pPr>
            <a:lvl9pPr marL="1775143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737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0322" y="7467607"/>
            <a:ext cx="22616160" cy="21121161"/>
          </a:xfrm>
        </p:spPr>
        <p:txBody>
          <a:bodyPr/>
          <a:lstStyle>
            <a:lvl1pPr>
              <a:defRPr sz="13600"/>
            </a:lvl1pPr>
            <a:lvl2pPr>
              <a:defRPr sz="11600"/>
            </a:lvl2pPr>
            <a:lvl3pPr>
              <a:defRPr sz="97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29922" y="7467607"/>
            <a:ext cx="22616160" cy="21121161"/>
          </a:xfrm>
        </p:spPr>
        <p:txBody>
          <a:bodyPr/>
          <a:lstStyle>
            <a:lvl1pPr>
              <a:defRPr sz="13600"/>
            </a:lvl1pPr>
            <a:lvl2pPr>
              <a:defRPr sz="11600"/>
            </a:lvl2pPr>
            <a:lvl3pPr>
              <a:defRPr sz="9700"/>
            </a:lvl3pPr>
            <a:lvl4pPr>
              <a:defRPr sz="8700"/>
            </a:lvl4pPr>
            <a:lvl5pPr>
              <a:defRPr sz="8700"/>
            </a:lvl5pPr>
            <a:lvl6pPr>
              <a:defRPr sz="8700"/>
            </a:lvl6pPr>
            <a:lvl7pPr>
              <a:defRPr sz="8700"/>
            </a:lvl7pPr>
            <a:lvl8pPr>
              <a:defRPr sz="8700"/>
            </a:lvl8pPr>
            <a:lvl9pPr>
              <a:defRPr sz="8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80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0" y="7163861"/>
            <a:ext cx="22625055" cy="2985556"/>
          </a:xfrm>
        </p:spPr>
        <p:txBody>
          <a:bodyPr anchor="b"/>
          <a:lstStyle>
            <a:lvl1pPr marL="0" indent="0">
              <a:buNone/>
              <a:defRPr sz="11600" b="1"/>
            </a:lvl1pPr>
            <a:lvl2pPr marL="2218929" indent="0">
              <a:buNone/>
              <a:defRPr sz="9700" b="1"/>
            </a:lvl2pPr>
            <a:lvl3pPr marL="4437858" indent="0">
              <a:buNone/>
              <a:defRPr sz="8700" b="1"/>
            </a:lvl3pPr>
            <a:lvl4pPr marL="6656786" indent="0">
              <a:buNone/>
              <a:defRPr sz="7800" b="1"/>
            </a:lvl4pPr>
            <a:lvl5pPr marL="8875715" indent="0">
              <a:buNone/>
              <a:defRPr sz="7800" b="1"/>
            </a:lvl5pPr>
            <a:lvl6pPr marL="11094644" indent="0">
              <a:buNone/>
              <a:defRPr sz="7800" b="1"/>
            </a:lvl6pPr>
            <a:lvl7pPr marL="13313573" indent="0">
              <a:buNone/>
              <a:defRPr sz="7800" b="1"/>
            </a:lvl7pPr>
            <a:lvl8pPr marL="15532501" indent="0">
              <a:buNone/>
              <a:defRPr sz="7800" b="1"/>
            </a:lvl8pPr>
            <a:lvl9pPr marL="17751430" indent="0">
              <a:buNone/>
              <a:defRPr sz="7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0320" y="10149417"/>
            <a:ext cx="22625055" cy="18439344"/>
          </a:xfrm>
        </p:spPr>
        <p:txBody>
          <a:bodyPr/>
          <a:lstStyle>
            <a:lvl1pPr>
              <a:defRPr sz="11600"/>
            </a:lvl1pPr>
            <a:lvl2pPr>
              <a:defRPr sz="9700"/>
            </a:lvl2pPr>
            <a:lvl3pPr>
              <a:defRPr sz="8700"/>
            </a:lvl3pPr>
            <a:lvl4pPr>
              <a:defRPr sz="7800"/>
            </a:lvl4pPr>
            <a:lvl5pPr>
              <a:defRPr sz="7800"/>
            </a:lvl5pPr>
            <a:lvl6pPr>
              <a:defRPr sz="7800"/>
            </a:lvl6pPr>
            <a:lvl7pPr>
              <a:defRPr sz="7800"/>
            </a:lvl7pPr>
            <a:lvl8pPr>
              <a:defRPr sz="7800"/>
            </a:lvl8pPr>
            <a:lvl9pPr>
              <a:defRPr sz="7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12147" y="7163861"/>
            <a:ext cx="22633941" cy="2985556"/>
          </a:xfrm>
        </p:spPr>
        <p:txBody>
          <a:bodyPr anchor="b"/>
          <a:lstStyle>
            <a:lvl1pPr marL="0" indent="0">
              <a:buNone/>
              <a:defRPr sz="11600" b="1"/>
            </a:lvl1pPr>
            <a:lvl2pPr marL="2218929" indent="0">
              <a:buNone/>
              <a:defRPr sz="9700" b="1"/>
            </a:lvl2pPr>
            <a:lvl3pPr marL="4437858" indent="0">
              <a:buNone/>
              <a:defRPr sz="8700" b="1"/>
            </a:lvl3pPr>
            <a:lvl4pPr marL="6656786" indent="0">
              <a:buNone/>
              <a:defRPr sz="7800" b="1"/>
            </a:lvl4pPr>
            <a:lvl5pPr marL="8875715" indent="0">
              <a:buNone/>
              <a:defRPr sz="7800" b="1"/>
            </a:lvl5pPr>
            <a:lvl6pPr marL="11094644" indent="0">
              <a:buNone/>
              <a:defRPr sz="7800" b="1"/>
            </a:lvl6pPr>
            <a:lvl7pPr marL="13313573" indent="0">
              <a:buNone/>
              <a:defRPr sz="7800" b="1"/>
            </a:lvl7pPr>
            <a:lvl8pPr marL="15532501" indent="0">
              <a:buNone/>
              <a:defRPr sz="7800" b="1"/>
            </a:lvl8pPr>
            <a:lvl9pPr marL="17751430" indent="0">
              <a:buNone/>
              <a:defRPr sz="7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12147" y="10149417"/>
            <a:ext cx="22633941" cy="18439344"/>
          </a:xfrm>
        </p:spPr>
        <p:txBody>
          <a:bodyPr/>
          <a:lstStyle>
            <a:lvl1pPr>
              <a:defRPr sz="11600"/>
            </a:lvl1pPr>
            <a:lvl2pPr>
              <a:defRPr sz="9700"/>
            </a:lvl2pPr>
            <a:lvl3pPr>
              <a:defRPr sz="8700"/>
            </a:lvl3pPr>
            <a:lvl4pPr>
              <a:defRPr sz="7800"/>
            </a:lvl4pPr>
            <a:lvl5pPr>
              <a:defRPr sz="7800"/>
            </a:lvl5pPr>
            <a:lvl6pPr>
              <a:defRPr sz="7800"/>
            </a:lvl6pPr>
            <a:lvl7pPr>
              <a:defRPr sz="7800"/>
            </a:lvl7pPr>
            <a:lvl8pPr>
              <a:defRPr sz="7800"/>
            </a:lvl8pPr>
            <a:lvl9pPr>
              <a:defRPr sz="7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349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92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00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5" y="1274233"/>
            <a:ext cx="16846552" cy="5422900"/>
          </a:xfrm>
        </p:spPr>
        <p:txBody>
          <a:bodyPr anchor="b"/>
          <a:lstStyle>
            <a:lvl1pPr algn="l">
              <a:defRPr sz="9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20281" y="1274241"/>
            <a:ext cx="28625801" cy="27314527"/>
          </a:xfrm>
        </p:spPr>
        <p:txBody>
          <a:bodyPr/>
          <a:lstStyle>
            <a:lvl1pPr>
              <a:defRPr sz="15500"/>
            </a:lvl1pPr>
            <a:lvl2pPr>
              <a:defRPr sz="13600"/>
            </a:lvl2pPr>
            <a:lvl3pPr>
              <a:defRPr sz="11600"/>
            </a:lvl3pPr>
            <a:lvl4pPr>
              <a:defRPr sz="9700"/>
            </a:lvl4pPr>
            <a:lvl5pPr>
              <a:defRPr sz="9700"/>
            </a:lvl5pPr>
            <a:lvl6pPr>
              <a:defRPr sz="9700"/>
            </a:lvl6pPr>
            <a:lvl7pPr>
              <a:defRPr sz="9700"/>
            </a:lvl7pPr>
            <a:lvl8pPr>
              <a:defRPr sz="9700"/>
            </a:lvl8pPr>
            <a:lvl9pPr>
              <a:defRPr sz="9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5" y="6697141"/>
            <a:ext cx="16846552" cy="21891627"/>
          </a:xfrm>
        </p:spPr>
        <p:txBody>
          <a:bodyPr/>
          <a:lstStyle>
            <a:lvl1pPr marL="0" indent="0">
              <a:buNone/>
              <a:defRPr sz="6800"/>
            </a:lvl1pPr>
            <a:lvl2pPr marL="2218929" indent="0">
              <a:buNone/>
              <a:defRPr sz="5800"/>
            </a:lvl2pPr>
            <a:lvl3pPr marL="4437858" indent="0">
              <a:buNone/>
              <a:defRPr sz="4900"/>
            </a:lvl3pPr>
            <a:lvl4pPr marL="6656786" indent="0">
              <a:buNone/>
              <a:defRPr sz="4400"/>
            </a:lvl4pPr>
            <a:lvl5pPr marL="8875715" indent="0">
              <a:buNone/>
              <a:defRPr sz="4400"/>
            </a:lvl5pPr>
            <a:lvl6pPr marL="11094644" indent="0">
              <a:buNone/>
              <a:defRPr sz="4400"/>
            </a:lvl6pPr>
            <a:lvl7pPr marL="13313573" indent="0">
              <a:buNone/>
              <a:defRPr sz="4400"/>
            </a:lvl7pPr>
            <a:lvl8pPr marL="15532501" indent="0">
              <a:buNone/>
              <a:defRPr sz="4400"/>
            </a:lvl8pPr>
            <a:lvl9pPr marL="17751430" indent="0">
              <a:buNone/>
              <a:defRPr sz="4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610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6813" y="22402800"/>
            <a:ext cx="30723840" cy="2644777"/>
          </a:xfrm>
        </p:spPr>
        <p:txBody>
          <a:bodyPr anchor="b"/>
          <a:lstStyle>
            <a:lvl1pPr algn="l">
              <a:defRPr sz="9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6813" y="2859617"/>
            <a:ext cx="30723840" cy="19202400"/>
          </a:xfrm>
        </p:spPr>
        <p:txBody>
          <a:bodyPr/>
          <a:lstStyle>
            <a:lvl1pPr marL="0" indent="0">
              <a:buNone/>
              <a:defRPr sz="15500"/>
            </a:lvl1pPr>
            <a:lvl2pPr marL="2218929" indent="0">
              <a:buNone/>
              <a:defRPr sz="13600"/>
            </a:lvl2pPr>
            <a:lvl3pPr marL="4437858" indent="0">
              <a:buNone/>
              <a:defRPr sz="11600"/>
            </a:lvl3pPr>
            <a:lvl4pPr marL="6656786" indent="0">
              <a:buNone/>
              <a:defRPr sz="9700"/>
            </a:lvl4pPr>
            <a:lvl5pPr marL="8875715" indent="0">
              <a:buNone/>
              <a:defRPr sz="9700"/>
            </a:lvl5pPr>
            <a:lvl6pPr marL="11094644" indent="0">
              <a:buNone/>
              <a:defRPr sz="9700"/>
            </a:lvl6pPr>
            <a:lvl7pPr marL="13313573" indent="0">
              <a:buNone/>
              <a:defRPr sz="9700"/>
            </a:lvl7pPr>
            <a:lvl8pPr marL="15532501" indent="0">
              <a:buNone/>
              <a:defRPr sz="9700"/>
            </a:lvl8pPr>
            <a:lvl9pPr marL="17751430" indent="0">
              <a:buNone/>
              <a:defRPr sz="9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36813" y="25047577"/>
            <a:ext cx="30723840" cy="3756023"/>
          </a:xfrm>
        </p:spPr>
        <p:txBody>
          <a:bodyPr/>
          <a:lstStyle>
            <a:lvl1pPr marL="0" indent="0">
              <a:buNone/>
              <a:defRPr sz="6800"/>
            </a:lvl1pPr>
            <a:lvl2pPr marL="2218929" indent="0">
              <a:buNone/>
              <a:defRPr sz="5800"/>
            </a:lvl2pPr>
            <a:lvl3pPr marL="4437858" indent="0">
              <a:buNone/>
              <a:defRPr sz="4900"/>
            </a:lvl3pPr>
            <a:lvl4pPr marL="6656786" indent="0">
              <a:buNone/>
              <a:defRPr sz="4400"/>
            </a:lvl4pPr>
            <a:lvl5pPr marL="8875715" indent="0">
              <a:buNone/>
              <a:defRPr sz="4400"/>
            </a:lvl5pPr>
            <a:lvl6pPr marL="11094644" indent="0">
              <a:buNone/>
              <a:defRPr sz="4400"/>
            </a:lvl6pPr>
            <a:lvl7pPr marL="13313573" indent="0">
              <a:buNone/>
              <a:defRPr sz="4400"/>
            </a:lvl7pPr>
            <a:lvl8pPr marL="15532501" indent="0">
              <a:buNone/>
              <a:defRPr sz="4400"/>
            </a:lvl8pPr>
            <a:lvl9pPr marL="17751430" indent="0">
              <a:buNone/>
              <a:defRPr sz="4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733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27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124642" y="1281651"/>
            <a:ext cx="11521440" cy="27307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60322" y="1281651"/>
            <a:ext cx="33710880" cy="27307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9FC47-AEE8-48C8-B420-AAEC323CD4F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83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60320" y="1281644"/>
            <a:ext cx="46085760" cy="5334000"/>
          </a:xfrm>
          <a:prstGeom prst="rect">
            <a:avLst/>
          </a:prstGeom>
        </p:spPr>
        <p:txBody>
          <a:bodyPr vert="horz" lIns="443786" tIns="221893" rIns="443786" bIns="22189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0" y="7467607"/>
            <a:ext cx="46085760" cy="21121161"/>
          </a:xfrm>
          <a:prstGeom prst="rect">
            <a:avLst/>
          </a:prstGeom>
        </p:spPr>
        <p:txBody>
          <a:bodyPr vert="horz" lIns="443786" tIns="221893" rIns="443786" bIns="22189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60320" y="29662974"/>
            <a:ext cx="11948160" cy="1703917"/>
          </a:xfrm>
          <a:prstGeom prst="rect">
            <a:avLst/>
          </a:prstGeom>
        </p:spPr>
        <p:txBody>
          <a:bodyPr vert="horz" lIns="443786" tIns="221893" rIns="443786" bIns="221893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9FC47-AEE8-48C8-B420-AAEC323CD4F9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95520" y="29662974"/>
            <a:ext cx="16215360" cy="1703917"/>
          </a:xfrm>
          <a:prstGeom prst="rect">
            <a:avLst/>
          </a:prstGeom>
        </p:spPr>
        <p:txBody>
          <a:bodyPr vert="horz" lIns="443786" tIns="221893" rIns="443786" bIns="221893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697920" y="29662974"/>
            <a:ext cx="11948160" cy="1703917"/>
          </a:xfrm>
          <a:prstGeom prst="rect">
            <a:avLst/>
          </a:prstGeom>
        </p:spPr>
        <p:txBody>
          <a:bodyPr vert="horz" lIns="443786" tIns="221893" rIns="443786" bIns="221893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EA10C-9F6D-4FA4-A339-529F18983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6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37858" rtl="0" eaLnBrk="1" latinLnBrk="0" hangingPunct="1">
        <a:spcBef>
          <a:spcPct val="0"/>
        </a:spcBef>
        <a:buNone/>
        <a:defRPr sz="21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64197" indent="-1664197" algn="l" defTabSz="4437858" rtl="0" eaLnBrk="1" latinLnBrk="0" hangingPunct="1">
        <a:spcBef>
          <a:spcPct val="20000"/>
        </a:spcBef>
        <a:buFont typeface="Arial" pitchFamily="34" charset="0"/>
        <a:buChar char="•"/>
        <a:defRPr sz="15500" kern="1200">
          <a:solidFill>
            <a:schemeClr val="tx1"/>
          </a:solidFill>
          <a:latin typeface="+mn-lt"/>
          <a:ea typeface="+mn-ea"/>
          <a:cs typeface="+mn-cs"/>
        </a:defRPr>
      </a:lvl1pPr>
      <a:lvl2pPr marL="3605759" indent="-1386830" algn="l" defTabSz="4437858" rtl="0" eaLnBrk="1" latinLnBrk="0" hangingPunct="1">
        <a:spcBef>
          <a:spcPct val="20000"/>
        </a:spcBef>
        <a:buFont typeface="Arial" pitchFamily="34" charset="0"/>
        <a:buChar char="–"/>
        <a:defRPr sz="13600" kern="1200">
          <a:solidFill>
            <a:schemeClr val="tx1"/>
          </a:solidFill>
          <a:latin typeface="+mn-lt"/>
          <a:ea typeface="+mn-ea"/>
          <a:cs typeface="+mn-cs"/>
        </a:defRPr>
      </a:lvl2pPr>
      <a:lvl3pPr marL="5547322" indent="-1109464" algn="l" defTabSz="4437858" rtl="0" eaLnBrk="1" latinLnBrk="0" hangingPunct="1">
        <a:spcBef>
          <a:spcPct val="20000"/>
        </a:spcBef>
        <a:buFont typeface="Arial" pitchFamily="34" charset="0"/>
        <a:buChar char="•"/>
        <a:defRPr sz="11600" kern="1200">
          <a:solidFill>
            <a:schemeClr val="tx1"/>
          </a:solidFill>
          <a:latin typeface="+mn-lt"/>
          <a:ea typeface="+mn-ea"/>
          <a:cs typeface="+mn-cs"/>
        </a:defRPr>
      </a:lvl3pPr>
      <a:lvl4pPr marL="7766251" indent="-1109464" algn="l" defTabSz="4437858" rtl="0" eaLnBrk="1" latinLnBrk="0" hangingPunct="1">
        <a:spcBef>
          <a:spcPct val="20000"/>
        </a:spcBef>
        <a:buFont typeface="Arial" pitchFamily="34" charset="0"/>
        <a:buChar char="–"/>
        <a:defRPr sz="9700" kern="1200">
          <a:solidFill>
            <a:schemeClr val="tx1"/>
          </a:solidFill>
          <a:latin typeface="+mn-lt"/>
          <a:ea typeface="+mn-ea"/>
          <a:cs typeface="+mn-cs"/>
        </a:defRPr>
      </a:lvl4pPr>
      <a:lvl5pPr marL="9985179" indent="-1109464" algn="l" defTabSz="4437858" rtl="0" eaLnBrk="1" latinLnBrk="0" hangingPunct="1">
        <a:spcBef>
          <a:spcPct val="20000"/>
        </a:spcBef>
        <a:buFont typeface="Arial" pitchFamily="34" charset="0"/>
        <a:buChar char="»"/>
        <a:defRPr sz="9700" kern="1200">
          <a:solidFill>
            <a:schemeClr val="tx1"/>
          </a:solidFill>
          <a:latin typeface="+mn-lt"/>
          <a:ea typeface="+mn-ea"/>
          <a:cs typeface="+mn-cs"/>
        </a:defRPr>
      </a:lvl5pPr>
      <a:lvl6pPr marL="12204108" indent="-1109464" algn="l" defTabSz="443785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6pPr>
      <a:lvl7pPr marL="14423037" indent="-1109464" algn="l" defTabSz="443785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7pPr>
      <a:lvl8pPr marL="16641966" indent="-1109464" algn="l" defTabSz="443785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8pPr>
      <a:lvl9pPr marL="18860894" indent="-1109464" algn="l" defTabSz="4437858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3785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1pPr>
      <a:lvl2pPr marL="2218929" algn="l" defTabSz="443785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2pPr>
      <a:lvl3pPr marL="4437858" algn="l" defTabSz="443785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3pPr>
      <a:lvl4pPr marL="6656786" algn="l" defTabSz="443785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4pPr>
      <a:lvl5pPr marL="8875715" algn="l" defTabSz="443785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5pPr>
      <a:lvl6pPr marL="11094644" algn="l" defTabSz="443785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6pPr>
      <a:lvl7pPr marL="13313573" algn="l" defTabSz="443785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7pPr>
      <a:lvl8pPr marL="15532501" algn="l" defTabSz="443785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8pPr>
      <a:lvl9pPr marL="17751430" algn="l" defTabSz="4437858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4259564" y="5245475"/>
            <a:ext cx="24983436" cy="26136587"/>
            <a:chOff x="15160129" y="5161648"/>
            <a:chExt cx="18977470" cy="26136587"/>
          </a:xfrm>
        </p:grpSpPr>
        <p:sp>
          <p:nvSpPr>
            <p:cNvPr id="28" name="TextBox 27"/>
            <p:cNvSpPr txBox="1"/>
            <p:nvPr/>
          </p:nvSpPr>
          <p:spPr>
            <a:xfrm>
              <a:off x="15160129" y="6793830"/>
              <a:ext cx="18977469" cy="24504405"/>
            </a:xfrm>
            <a:prstGeom prst="rect">
              <a:avLst/>
            </a:prstGeom>
            <a:ln w="76200">
              <a:solidFill>
                <a:srgbClr val="5E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443786" tIns="221893" rIns="443786" bIns="221893" rtlCol="0">
              <a:noAutofit/>
            </a:bodyPr>
            <a:lstStyle/>
            <a:p>
              <a:endParaRPr lang="en-US" sz="4000" dirty="0" smtClean="0"/>
            </a:p>
            <a:p>
              <a:endParaRPr lang="en-US" sz="4400" dirty="0" smtClean="0"/>
            </a:p>
            <a:p>
              <a:endParaRPr lang="en-US" sz="4400" dirty="0"/>
            </a:p>
            <a:p>
              <a:endParaRPr lang="en-US" sz="4400" dirty="0" smtClean="0"/>
            </a:p>
            <a:p>
              <a:endParaRPr lang="en-US" sz="4400" dirty="0"/>
            </a:p>
            <a:p>
              <a:endParaRPr lang="en-US" sz="4400" dirty="0" smtClean="0"/>
            </a:p>
            <a:p>
              <a:endParaRPr lang="en-US" sz="4400" dirty="0"/>
            </a:p>
            <a:p>
              <a:endParaRPr lang="en-US" sz="4400" dirty="0" smtClean="0"/>
            </a:p>
            <a:p>
              <a:endParaRPr lang="en-US" sz="4400" dirty="0"/>
            </a:p>
            <a:p>
              <a:endParaRPr lang="en-US" sz="4400" dirty="0" smtClean="0"/>
            </a:p>
            <a:p>
              <a:endParaRPr lang="en-US" sz="4400" dirty="0"/>
            </a:p>
            <a:p>
              <a:endParaRPr lang="en-US" sz="4400" dirty="0" smtClean="0"/>
            </a:p>
            <a:p>
              <a:endParaRPr lang="en-US" sz="4400" dirty="0" smtClean="0"/>
            </a:p>
            <a:p>
              <a:endParaRPr lang="en-US" sz="4400" dirty="0" smtClean="0"/>
            </a:p>
            <a:p>
              <a:endParaRPr lang="en-US" sz="4400" dirty="0"/>
            </a:p>
            <a:p>
              <a:endParaRPr lang="en-US" sz="4400" dirty="0"/>
            </a:p>
            <a:p>
              <a:endParaRPr lang="en-US" sz="4400" dirty="0" smtClean="0"/>
            </a:p>
            <a:p>
              <a:endParaRPr lang="en-US" sz="4400" dirty="0"/>
            </a:p>
            <a:p>
              <a:endParaRPr lang="en-US" sz="4400" dirty="0" smtClean="0"/>
            </a:p>
          </p:txBody>
        </p:sp>
        <p:sp>
          <p:nvSpPr>
            <p:cNvPr id="19" name="TextBox 207"/>
            <p:cNvSpPr>
              <a:spLocks noChangeArrowheads="1"/>
            </p:cNvSpPr>
            <p:nvPr/>
          </p:nvSpPr>
          <p:spPr bwMode="auto">
            <a:xfrm>
              <a:off x="15160131" y="5161648"/>
              <a:ext cx="18977468" cy="1620152"/>
            </a:xfrm>
            <a:custGeom>
              <a:avLst/>
              <a:gdLst>
                <a:gd name="T0" fmla="*/ 2496393 w 11658600"/>
                <a:gd name="T1" fmla="*/ 5400 h 1408176"/>
                <a:gd name="T2" fmla="*/ 1248198 w 11658600"/>
                <a:gd name="T3" fmla="*/ 10799 h 1408176"/>
                <a:gd name="T4" fmla="*/ 0 w 11658600"/>
                <a:gd name="T5" fmla="*/ 5400 h 1408176"/>
                <a:gd name="T6" fmla="*/ 1248198 w 11658600"/>
                <a:gd name="T7" fmla="*/ 0 h 1408176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68741 w 11658600"/>
                <a:gd name="T13" fmla="*/ 68742 h 1408176"/>
                <a:gd name="T14" fmla="*/ 11589855 w 11658600"/>
                <a:gd name="T15" fmla="*/ 1408176 h 14081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658600" h="1408176">
                  <a:moveTo>
                    <a:pt x="234701" y="0"/>
                  </a:moveTo>
                  <a:lnTo>
                    <a:pt x="11423899" y="0"/>
                  </a:lnTo>
                  <a:lnTo>
                    <a:pt x="11423898" y="0"/>
                  </a:lnTo>
                  <a:cubicBezTo>
                    <a:pt x="11553520" y="0"/>
                    <a:pt x="11658600" y="105079"/>
                    <a:pt x="11658600" y="234701"/>
                  </a:cubicBezTo>
                  <a:lnTo>
                    <a:pt x="11658600" y="1408176"/>
                  </a:lnTo>
                  <a:lnTo>
                    <a:pt x="0" y="1408176"/>
                  </a:lnTo>
                  <a:lnTo>
                    <a:pt x="0" y="234701"/>
                  </a:lnTo>
                  <a:cubicBezTo>
                    <a:pt x="0" y="105079"/>
                    <a:pt x="105079" y="0"/>
                    <a:pt x="234700" y="0"/>
                  </a:cubicBezTo>
                  <a:lnTo>
                    <a:pt x="234701" y="0"/>
                  </a:ln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5E0000"/>
                </a:gs>
              </a:gsLst>
              <a:lin ang="5400000" scaled="1"/>
            </a:gradFill>
            <a:ln w="76200">
              <a:solidFill>
                <a:srgbClr val="5E0000"/>
              </a:solidFill>
              <a:miter lim="800000"/>
              <a:headEnd/>
              <a:tailEnd/>
            </a:ln>
          </p:spPr>
          <p:txBody>
            <a:bodyPr wrap="none" lIns="1331081" tIns="1331081" rIns="1331081" bIns="1331081" anchor="ctr"/>
            <a:lstStyle/>
            <a:p>
              <a:pPr algn="ctr" defTabSz="17736021"/>
              <a:r>
                <a:rPr lang="en-US" altLang="ja-JP" sz="6000" b="1" dirty="0" smtClean="0">
                  <a:solidFill>
                    <a:schemeClr val="bg1"/>
                  </a:solidFill>
                  <a:cs typeface="Arial" charset="0"/>
                </a:rPr>
                <a:t>Results</a:t>
              </a:r>
              <a:endParaRPr lang="en-US" altLang="ja-JP" sz="6000" b="1" dirty="0">
                <a:solidFill>
                  <a:schemeClr val="bg1"/>
                </a:solidFill>
                <a:cs typeface="Arial" charset="0"/>
              </a:endParaRPr>
            </a:p>
          </p:txBody>
        </p:sp>
      </p:grpSp>
      <p:sp>
        <p:nvSpPr>
          <p:cNvPr id="29" name="Text Box 333"/>
          <p:cNvSpPr txBox="1">
            <a:spLocks noChangeArrowheads="1"/>
          </p:cNvSpPr>
          <p:nvPr/>
        </p:nvSpPr>
        <p:spPr bwMode="auto">
          <a:xfrm>
            <a:off x="184280768" y="64545570"/>
            <a:ext cx="10113899" cy="321801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43694" tIns="221844" rIns="443694" bIns="221844">
            <a:spAutoFit/>
          </a:bodyPr>
          <a:lstStyle>
            <a:lvl1pPr>
              <a:tabLst>
                <a:tab pos="569913" algn="l"/>
                <a:tab pos="635000" algn="l"/>
              </a:tabLst>
              <a:defRPr sz="124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1pPr>
            <a:lvl2pPr marL="742950" indent="-285750">
              <a:tabLst>
                <a:tab pos="569913" algn="l"/>
                <a:tab pos="635000" algn="l"/>
              </a:tabLst>
              <a:defRPr sz="113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2pPr>
            <a:lvl3pPr marL="1143000" indent="-228600">
              <a:tabLst>
                <a:tab pos="569913" algn="l"/>
                <a:tab pos="635000" algn="l"/>
              </a:tabLst>
              <a:defRPr sz="96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3pPr>
            <a:lvl4pPr marL="16002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4pPr>
            <a:lvl5pPr marL="2057400" indent="-228600"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5pPr>
            <a:lvl6pPr marL="25146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6pPr>
            <a:lvl7pPr marL="29718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7pPr>
            <a:lvl8pPr marL="34290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8pPr>
            <a:lvl9pPr marL="3886200" indent="-228600" eaLnBrk="0" fontAlgn="base" hangingPunct="0">
              <a:spcAft>
                <a:spcPct val="0"/>
              </a:spcAft>
              <a:buFont typeface="Arial" charset="0"/>
              <a:buChar char="»"/>
              <a:tabLst>
                <a:tab pos="569913" algn="l"/>
                <a:tab pos="635000" algn="l"/>
              </a:tabLst>
              <a:defRPr sz="7700">
                <a:solidFill>
                  <a:schemeClr val="tx1"/>
                </a:solidFill>
                <a:latin typeface="Calibri" pitchFamily="34" charset="0"/>
                <a:ea typeface="ＭＳ Ｐゴシック" pitchFamily="16" charset="-128"/>
              </a:defRPr>
            </a:lvl9pPr>
          </a:lstStyle>
          <a:p>
            <a:endParaRPr lang="en-US" altLang="en-US" sz="13600" dirty="0">
              <a:cs typeface="Arial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altLang="en-US" sz="4400" dirty="0">
                <a:cs typeface="Arial" charset="0"/>
              </a:rPr>
              <a:t>The human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043600" y="1600200"/>
            <a:ext cx="5562600" cy="247944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443786" tIns="221893" rIns="443786" bIns="221893" rtlCol="0">
            <a:spAutoFit/>
          </a:bodyPr>
          <a:lstStyle/>
          <a:p>
            <a:r>
              <a:rPr lang="en-US" sz="4400" dirty="0" smtClean="0"/>
              <a:t>Presenter’s photo and poster number (if applicable)</a:t>
            </a:r>
            <a:endParaRPr lang="en-US" sz="4400" dirty="0"/>
          </a:p>
        </p:txBody>
      </p:sp>
      <p:pic>
        <p:nvPicPr>
          <p:cNvPr id="1026" name="Picture 2" descr="C:\Documents and Settings\ahourani\Desktop\GSDM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875" y="1368311"/>
            <a:ext cx="6013939" cy="231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18364200" y="14020800"/>
            <a:ext cx="18407743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800" b="1" dirty="0" smtClean="0"/>
              <a:t>Formatting Guidelines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800" dirty="0" smtClean="0"/>
              <a:t>The </a:t>
            </a:r>
            <a:r>
              <a:rPr lang="en-US" sz="4800" dirty="0"/>
              <a:t>BU Logo in the top </a:t>
            </a:r>
            <a:r>
              <a:rPr lang="en-US" sz="4800" dirty="0" smtClean="0"/>
              <a:t>corner and the red header at the top are required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800" dirty="0" smtClean="0"/>
              <a:t>Section heading </a:t>
            </a:r>
            <a:r>
              <a:rPr lang="en-US" sz="4800" dirty="0"/>
              <a:t>colors and style formats of each section are recommended, but can be changed.  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/>
              <a:t>Background color and layout remain the choice of the investigator</a:t>
            </a:r>
            <a:r>
              <a:rPr lang="en-US" sz="4800" dirty="0" smtClean="0"/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 smtClean="0"/>
              <a:t>QR codes can be used if needed to communicate additional material, but should not replace sections entirely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 smtClean="0"/>
              <a:t>The title should be at least 72 point font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 smtClean="0"/>
              <a:t>Body text should be at least 24-36 point font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800" dirty="0" smtClean="0"/>
              <a:t>References can be much smaller font</a:t>
            </a:r>
            <a:endParaRPr lang="en-US" sz="4800" dirty="0"/>
          </a:p>
        </p:txBody>
      </p:sp>
      <p:sp>
        <p:nvSpPr>
          <p:cNvPr id="16" name="TextBox 207"/>
          <p:cNvSpPr>
            <a:spLocks noChangeArrowheads="1"/>
          </p:cNvSpPr>
          <p:nvPr/>
        </p:nvSpPr>
        <p:spPr bwMode="auto">
          <a:xfrm>
            <a:off x="7857377" y="533633"/>
            <a:ext cx="35743660" cy="3985593"/>
          </a:xfrm>
          <a:custGeom>
            <a:avLst/>
            <a:gdLst>
              <a:gd name="T0" fmla="*/ 2496393 w 11658600"/>
              <a:gd name="T1" fmla="*/ 5400 h 1408176"/>
              <a:gd name="T2" fmla="*/ 1248198 w 11658600"/>
              <a:gd name="T3" fmla="*/ 10799 h 1408176"/>
              <a:gd name="T4" fmla="*/ 0 w 11658600"/>
              <a:gd name="T5" fmla="*/ 5400 h 1408176"/>
              <a:gd name="T6" fmla="*/ 1248198 w 11658600"/>
              <a:gd name="T7" fmla="*/ 0 h 1408176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68741 w 11658600"/>
              <a:gd name="T13" fmla="*/ 68742 h 1408176"/>
              <a:gd name="T14" fmla="*/ 11589855 w 11658600"/>
              <a:gd name="T15" fmla="*/ 1408176 h 1408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658600" h="1408176">
                <a:moveTo>
                  <a:pt x="234701" y="0"/>
                </a:moveTo>
                <a:lnTo>
                  <a:pt x="11423899" y="0"/>
                </a:lnTo>
                <a:lnTo>
                  <a:pt x="11423898" y="0"/>
                </a:lnTo>
                <a:cubicBezTo>
                  <a:pt x="11553520" y="0"/>
                  <a:pt x="11658600" y="105079"/>
                  <a:pt x="11658600" y="234701"/>
                </a:cubicBezTo>
                <a:lnTo>
                  <a:pt x="11658600" y="1408176"/>
                </a:lnTo>
                <a:lnTo>
                  <a:pt x="0" y="1408176"/>
                </a:lnTo>
                <a:lnTo>
                  <a:pt x="0" y="234701"/>
                </a:lnTo>
                <a:cubicBezTo>
                  <a:pt x="0" y="105079"/>
                  <a:pt x="105079" y="0"/>
                  <a:pt x="234700" y="0"/>
                </a:cubicBezTo>
                <a:lnTo>
                  <a:pt x="234701" y="0"/>
                </a:lnTo>
                <a:close/>
              </a:path>
            </a:pathLst>
          </a:custGeom>
          <a:gradFill>
            <a:gsLst>
              <a:gs pos="0">
                <a:srgbClr val="CC0000"/>
              </a:gs>
              <a:gs pos="100000">
                <a:srgbClr val="5E0000"/>
              </a:gs>
            </a:gsLst>
            <a:lin ang="5400000" scaled="1"/>
          </a:gradFill>
          <a:ln w="76200">
            <a:solidFill>
              <a:srgbClr val="5E0000"/>
            </a:solidFill>
            <a:miter lim="800000"/>
            <a:headEnd/>
            <a:tailEnd/>
          </a:ln>
        </p:spPr>
        <p:txBody>
          <a:bodyPr wrap="none" lIns="1331081" tIns="1331081" rIns="1331081" bIns="1331081" anchor="ctr"/>
          <a:lstStyle/>
          <a:p>
            <a:pPr algn="ctr" defTabSz="17736021"/>
            <a:r>
              <a:rPr lang="en-US" altLang="ja-JP" sz="7200" b="1" dirty="0" smtClean="0">
                <a:solidFill>
                  <a:schemeClr val="bg1"/>
                </a:solidFill>
                <a:cs typeface="Arial" charset="0"/>
              </a:rPr>
              <a:t>Title</a:t>
            </a:r>
            <a:r>
              <a:rPr lang="en-US" altLang="ja-JP" sz="6000" b="1" dirty="0" smtClean="0">
                <a:solidFill>
                  <a:schemeClr val="bg1"/>
                </a:solidFill>
                <a:cs typeface="Arial" charset="0"/>
              </a:rPr>
              <a:t> </a:t>
            </a:r>
            <a:endParaRPr lang="en-US" altLang="ja-JP" sz="6000" b="1" dirty="0">
              <a:solidFill>
                <a:schemeClr val="bg1"/>
              </a:solidFill>
              <a:cs typeface="Arial" charset="0"/>
            </a:endParaRPr>
          </a:p>
          <a:p>
            <a:pPr algn="ctr" defTabSz="17736021"/>
            <a:r>
              <a:rPr lang="en-US" altLang="ja-JP" sz="6000" b="1" dirty="0">
                <a:solidFill>
                  <a:schemeClr val="bg1"/>
                </a:solidFill>
                <a:cs typeface="Arial" charset="0"/>
              </a:rPr>
              <a:t>Authors </a:t>
            </a:r>
          </a:p>
          <a:p>
            <a:pPr algn="ctr" defTabSz="17736021"/>
            <a:r>
              <a:rPr lang="en-US" altLang="ja-JP" sz="6000" b="1" dirty="0">
                <a:solidFill>
                  <a:schemeClr val="bg1"/>
                </a:solidFill>
                <a:cs typeface="Arial" charset="0"/>
              </a:rPr>
              <a:t>Department of ….., Boston University Henry M. Goldman School of Dental Medicine, Boston, MA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21893" y="5245474"/>
            <a:ext cx="12677490" cy="12531693"/>
            <a:chOff x="1528586" y="5161648"/>
            <a:chExt cx="12677490" cy="12531693"/>
          </a:xfrm>
        </p:grpSpPr>
        <p:sp>
          <p:nvSpPr>
            <p:cNvPr id="25" name="Text Box 333"/>
            <p:cNvSpPr txBox="1">
              <a:spLocks noChangeArrowheads="1"/>
            </p:cNvSpPr>
            <p:nvPr/>
          </p:nvSpPr>
          <p:spPr bwMode="auto">
            <a:xfrm>
              <a:off x="1528586" y="6765528"/>
              <a:ext cx="12677490" cy="10927813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rgbClr val="5E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443694" tIns="221844" rIns="443694" bIns="221844">
              <a:noAutofit/>
            </a:bodyPr>
            <a:lstStyle>
              <a:lvl1pPr>
                <a:tabLst>
                  <a:tab pos="569913" algn="l"/>
                  <a:tab pos="635000" algn="l"/>
                </a:tabLst>
                <a:defRPr sz="124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1pPr>
              <a:lvl2pPr marL="742950" indent="-285750">
                <a:tabLst>
                  <a:tab pos="569913" algn="l"/>
                  <a:tab pos="635000" algn="l"/>
                </a:tabLst>
                <a:defRPr sz="113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2pPr>
              <a:lvl3pPr marL="1143000" indent="-228600">
                <a:tabLst>
                  <a:tab pos="569913" algn="l"/>
                  <a:tab pos="635000" algn="l"/>
                </a:tabLst>
                <a:defRPr sz="96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3pPr>
              <a:lvl4pPr marL="1600200" indent="-228600">
                <a:tabLst>
                  <a:tab pos="569913" algn="l"/>
                  <a:tab pos="635000" algn="l"/>
                </a:tabLst>
                <a:defRPr sz="77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4pPr>
              <a:lvl5pPr marL="2057400" indent="-228600">
                <a:tabLst>
                  <a:tab pos="569913" algn="l"/>
                  <a:tab pos="635000" algn="l"/>
                </a:tabLst>
                <a:defRPr sz="77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5pPr>
              <a:lvl6pPr marL="2514600" indent="-228600" eaLnBrk="0" fontAlgn="base" hangingPunct="0">
                <a:spcAft>
                  <a:spcPct val="0"/>
                </a:spcAft>
                <a:buFont typeface="Arial" charset="0"/>
                <a:buChar char="»"/>
                <a:tabLst>
                  <a:tab pos="569913" algn="l"/>
                  <a:tab pos="635000" algn="l"/>
                </a:tabLst>
                <a:defRPr sz="77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6pPr>
              <a:lvl7pPr marL="2971800" indent="-228600" eaLnBrk="0" fontAlgn="base" hangingPunct="0">
                <a:spcAft>
                  <a:spcPct val="0"/>
                </a:spcAft>
                <a:buFont typeface="Arial" charset="0"/>
                <a:buChar char="»"/>
                <a:tabLst>
                  <a:tab pos="569913" algn="l"/>
                  <a:tab pos="635000" algn="l"/>
                </a:tabLst>
                <a:defRPr sz="77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7pPr>
              <a:lvl8pPr marL="3429000" indent="-228600" eaLnBrk="0" fontAlgn="base" hangingPunct="0">
                <a:spcAft>
                  <a:spcPct val="0"/>
                </a:spcAft>
                <a:buFont typeface="Arial" charset="0"/>
                <a:buChar char="»"/>
                <a:tabLst>
                  <a:tab pos="569913" algn="l"/>
                  <a:tab pos="635000" algn="l"/>
                </a:tabLst>
                <a:defRPr sz="77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8pPr>
              <a:lvl9pPr marL="3886200" indent="-228600" eaLnBrk="0" fontAlgn="base" hangingPunct="0">
                <a:spcAft>
                  <a:spcPct val="0"/>
                </a:spcAft>
                <a:buFont typeface="Arial" charset="0"/>
                <a:buChar char="»"/>
                <a:tabLst>
                  <a:tab pos="569913" algn="l"/>
                  <a:tab pos="635000" algn="l"/>
                </a:tabLst>
                <a:defRPr sz="7700">
                  <a:solidFill>
                    <a:schemeClr val="tx1"/>
                  </a:solidFill>
                  <a:latin typeface="Calibri" pitchFamily="34" charset="0"/>
                  <a:ea typeface="ＭＳ Ｐゴシック" pitchFamily="16" charset="-128"/>
                </a:defRPr>
              </a:lvl9pPr>
            </a:lstStyle>
            <a:p>
              <a:pPr marL="685800" indent="-685800">
                <a:buFont typeface="Arial" panose="020B0604020202020204" pitchFamily="34" charset="0"/>
                <a:buChar char="•"/>
              </a:pPr>
              <a:r>
                <a:rPr lang="en-US" altLang="en-US" sz="4800" dirty="0" smtClean="0">
                  <a:cs typeface="Arial" charset="0"/>
                </a:rPr>
                <a:t>Can be changed to abstract, graphical abstract, objectives or aims</a:t>
              </a:r>
            </a:p>
            <a:p>
              <a:pPr marL="685800" indent="-685800">
                <a:buFont typeface="Arial" panose="020B0604020202020204" pitchFamily="34" charset="0"/>
                <a:buChar char="•"/>
              </a:pPr>
              <a:r>
                <a:rPr lang="en-US" altLang="en-US" sz="4800" dirty="0" smtClean="0">
                  <a:cs typeface="Arial" charset="0"/>
                </a:rPr>
                <a:t>Full abstracts are not required for Science Day or AADOCR posters</a:t>
              </a:r>
              <a:endParaRPr lang="en-US" altLang="en-US" sz="4800" dirty="0">
                <a:cs typeface="Arial" charset="0"/>
              </a:endParaRPr>
            </a:p>
            <a:p>
              <a:endParaRPr lang="en-US" altLang="en-US" sz="4400" dirty="0" smtClean="0">
                <a:cs typeface="Arial" charset="0"/>
              </a:endParaRPr>
            </a:p>
            <a:p>
              <a:endParaRPr lang="en-US" altLang="en-US" sz="4900" dirty="0" smtClean="0">
                <a:cs typeface="Arial" charset="0"/>
              </a:endParaRPr>
            </a:p>
            <a:p>
              <a:endParaRPr lang="en-US" altLang="en-US" sz="4900" dirty="0" smtClean="0">
                <a:cs typeface="Arial" charset="0"/>
              </a:endParaRPr>
            </a:p>
            <a:p>
              <a:endParaRPr lang="en-US" altLang="en-US" sz="4900" dirty="0" smtClean="0">
                <a:cs typeface="Arial" charset="0"/>
              </a:endParaRPr>
            </a:p>
            <a:p>
              <a:endParaRPr lang="en-US" altLang="en-US" sz="4900" dirty="0">
                <a:cs typeface="Arial" charset="0"/>
              </a:endParaRPr>
            </a:p>
            <a:p>
              <a:endParaRPr lang="en-US" altLang="en-US" sz="4900" dirty="0" smtClean="0">
                <a:cs typeface="Arial" charset="0"/>
              </a:endParaRPr>
            </a:p>
            <a:p>
              <a:pPr>
                <a:buFont typeface="Wingdings" pitchFamily="2" charset="2"/>
                <a:buChar char="v"/>
              </a:pPr>
              <a:endParaRPr lang="en-US" altLang="en-US" sz="4900" dirty="0">
                <a:cs typeface="Arial" charset="0"/>
              </a:endParaRPr>
            </a:p>
          </p:txBody>
        </p:sp>
        <p:sp>
          <p:nvSpPr>
            <p:cNvPr id="17" name="TextBox 207"/>
            <p:cNvSpPr>
              <a:spLocks noChangeArrowheads="1"/>
            </p:cNvSpPr>
            <p:nvPr/>
          </p:nvSpPr>
          <p:spPr bwMode="auto">
            <a:xfrm>
              <a:off x="1528587" y="5161648"/>
              <a:ext cx="12669323" cy="1620152"/>
            </a:xfrm>
            <a:custGeom>
              <a:avLst/>
              <a:gdLst>
                <a:gd name="T0" fmla="*/ 2496393 w 11658600"/>
                <a:gd name="T1" fmla="*/ 5400 h 1408176"/>
                <a:gd name="T2" fmla="*/ 1248198 w 11658600"/>
                <a:gd name="T3" fmla="*/ 10799 h 1408176"/>
                <a:gd name="T4" fmla="*/ 0 w 11658600"/>
                <a:gd name="T5" fmla="*/ 5400 h 1408176"/>
                <a:gd name="T6" fmla="*/ 1248198 w 11658600"/>
                <a:gd name="T7" fmla="*/ 0 h 1408176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68741 w 11658600"/>
                <a:gd name="T13" fmla="*/ 68742 h 1408176"/>
                <a:gd name="T14" fmla="*/ 11589855 w 11658600"/>
                <a:gd name="T15" fmla="*/ 1408176 h 14081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658600" h="1408176">
                  <a:moveTo>
                    <a:pt x="234701" y="0"/>
                  </a:moveTo>
                  <a:lnTo>
                    <a:pt x="11423899" y="0"/>
                  </a:lnTo>
                  <a:lnTo>
                    <a:pt x="11423898" y="0"/>
                  </a:lnTo>
                  <a:cubicBezTo>
                    <a:pt x="11553520" y="0"/>
                    <a:pt x="11658600" y="105079"/>
                    <a:pt x="11658600" y="234701"/>
                  </a:cubicBezTo>
                  <a:lnTo>
                    <a:pt x="11658600" y="1408176"/>
                  </a:lnTo>
                  <a:lnTo>
                    <a:pt x="0" y="1408176"/>
                  </a:lnTo>
                  <a:lnTo>
                    <a:pt x="0" y="234701"/>
                  </a:lnTo>
                  <a:cubicBezTo>
                    <a:pt x="0" y="105079"/>
                    <a:pt x="105079" y="0"/>
                    <a:pt x="234700" y="0"/>
                  </a:cubicBezTo>
                  <a:lnTo>
                    <a:pt x="234701" y="0"/>
                  </a:ln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5E0000"/>
                </a:gs>
              </a:gsLst>
              <a:lin ang="5400000" scaled="1"/>
            </a:gradFill>
            <a:ln w="76200">
              <a:solidFill>
                <a:srgbClr val="5E0000"/>
              </a:solidFill>
              <a:miter lim="800000"/>
              <a:headEnd/>
              <a:tailEnd/>
            </a:ln>
          </p:spPr>
          <p:txBody>
            <a:bodyPr wrap="none" lIns="1331081" tIns="1331081" rIns="1331081" bIns="1331081" anchor="ctr"/>
            <a:lstStyle/>
            <a:p>
              <a:pPr algn="ctr" defTabSz="17736021"/>
              <a:r>
                <a:rPr lang="en-US" altLang="ja-JP" sz="6000" b="1" dirty="0" smtClean="0">
                  <a:solidFill>
                    <a:schemeClr val="bg1"/>
                  </a:solidFill>
                  <a:cs typeface="Arial" charset="0"/>
                </a:rPr>
                <a:t>Introduction</a:t>
              </a:r>
              <a:endParaRPr lang="en-US" altLang="ja-JP" sz="4400" b="1" dirty="0">
                <a:solidFill>
                  <a:schemeClr val="bg1"/>
                </a:solidFill>
                <a:cs typeface="Arial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13728" y="18507351"/>
            <a:ext cx="12698053" cy="12874712"/>
            <a:chOff x="1520421" y="18519689"/>
            <a:chExt cx="12698053" cy="10873880"/>
          </a:xfrm>
        </p:grpSpPr>
        <p:sp>
          <p:nvSpPr>
            <p:cNvPr id="27" name="TextBox 26"/>
            <p:cNvSpPr txBox="1"/>
            <p:nvPr/>
          </p:nvSpPr>
          <p:spPr>
            <a:xfrm>
              <a:off x="1520421" y="20139841"/>
              <a:ext cx="12698053" cy="9253728"/>
            </a:xfrm>
            <a:prstGeom prst="rect">
              <a:avLst/>
            </a:prstGeom>
            <a:ln w="76200">
              <a:solidFill>
                <a:srgbClr val="5E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443786" tIns="221893" rIns="443786" bIns="221893" rtlCol="0">
              <a:noAutofit/>
            </a:bodyPr>
            <a:lstStyle/>
            <a:p>
              <a:endParaRPr lang="en-US" sz="4000" dirty="0" smtClean="0"/>
            </a:p>
            <a:p>
              <a:endParaRPr lang="en-US" sz="4000" dirty="0"/>
            </a:p>
            <a:p>
              <a:endParaRPr lang="en-US" sz="4000" dirty="0" smtClean="0"/>
            </a:p>
            <a:p>
              <a:endParaRPr lang="en-US" sz="4000" dirty="0"/>
            </a:p>
            <a:p>
              <a:endParaRPr lang="en-US" sz="4000" dirty="0" smtClean="0"/>
            </a:p>
            <a:p>
              <a:endParaRPr lang="en-US" sz="4000" dirty="0"/>
            </a:p>
            <a:p>
              <a:endParaRPr lang="en-US" sz="4000" dirty="0" smtClean="0"/>
            </a:p>
            <a:p>
              <a:endParaRPr lang="en-US" sz="4000" dirty="0"/>
            </a:p>
            <a:p>
              <a:endParaRPr lang="en-US" sz="4000" dirty="0" smtClean="0"/>
            </a:p>
            <a:p>
              <a:endParaRPr lang="en-US" sz="4000" dirty="0"/>
            </a:p>
            <a:p>
              <a:endParaRPr lang="en-US" sz="4000" dirty="0" smtClean="0"/>
            </a:p>
            <a:p>
              <a:endParaRPr lang="en-US" sz="4000" dirty="0"/>
            </a:p>
            <a:p>
              <a:endParaRPr lang="en-US" sz="4000" dirty="0" smtClean="0"/>
            </a:p>
          </p:txBody>
        </p:sp>
        <p:sp>
          <p:nvSpPr>
            <p:cNvPr id="18" name="TextBox 207"/>
            <p:cNvSpPr>
              <a:spLocks noChangeArrowheads="1"/>
            </p:cNvSpPr>
            <p:nvPr/>
          </p:nvSpPr>
          <p:spPr bwMode="auto">
            <a:xfrm>
              <a:off x="1520421" y="18519689"/>
              <a:ext cx="12698053" cy="1620152"/>
            </a:xfrm>
            <a:custGeom>
              <a:avLst/>
              <a:gdLst>
                <a:gd name="T0" fmla="*/ 2496393 w 11658600"/>
                <a:gd name="T1" fmla="*/ 5400 h 1408176"/>
                <a:gd name="T2" fmla="*/ 1248198 w 11658600"/>
                <a:gd name="T3" fmla="*/ 10799 h 1408176"/>
                <a:gd name="T4" fmla="*/ 0 w 11658600"/>
                <a:gd name="T5" fmla="*/ 5400 h 1408176"/>
                <a:gd name="T6" fmla="*/ 1248198 w 11658600"/>
                <a:gd name="T7" fmla="*/ 0 h 1408176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68741 w 11658600"/>
                <a:gd name="T13" fmla="*/ 68742 h 1408176"/>
                <a:gd name="T14" fmla="*/ 11589855 w 11658600"/>
                <a:gd name="T15" fmla="*/ 1408176 h 14081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658600" h="1408176">
                  <a:moveTo>
                    <a:pt x="234701" y="0"/>
                  </a:moveTo>
                  <a:lnTo>
                    <a:pt x="11423899" y="0"/>
                  </a:lnTo>
                  <a:lnTo>
                    <a:pt x="11423898" y="0"/>
                  </a:lnTo>
                  <a:cubicBezTo>
                    <a:pt x="11553520" y="0"/>
                    <a:pt x="11658600" y="105079"/>
                    <a:pt x="11658600" y="234701"/>
                  </a:cubicBezTo>
                  <a:lnTo>
                    <a:pt x="11658600" y="1408176"/>
                  </a:lnTo>
                  <a:lnTo>
                    <a:pt x="0" y="1408176"/>
                  </a:lnTo>
                  <a:lnTo>
                    <a:pt x="0" y="234701"/>
                  </a:lnTo>
                  <a:cubicBezTo>
                    <a:pt x="0" y="105079"/>
                    <a:pt x="105079" y="0"/>
                    <a:pt x="234700" y="0"/>
                  </a:cubicBezTo>
                  <a:lnTo>
                    <a:pt x="234701" y="0"/>
                  </a:ln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5E0000"/>
                </a:gs>
              </a:gsLst>
              <a:lin ang="5400000" scaled="1"/>
            </a:gradFill>
            <a:ln w="76200">
              <a:solidFill>
                <a:srgbClr val="5E0000"/>
              </a:solidFill>
              <a:miter lim="800000"/>
              <a:headEnd/>
              <a:tailEnd/>
            </a:ln>
          </p:spPr>
          <p:txBody>
            <a:bodyPr wrap="none" lIns="1331081" tIns="1331081" rIns="1331081" bIns="1331081" anchor="ctr"/>
            <a:lstStyle/>
            <a:p>
              <a:pPr algn="ctr" defTabSz="17736021"/>
              <a:r>
                <a:rPr lang="en-US" altLang="ja-JP" sz="6000" b="1" dirty="0" smtClean="0">
                  <a:solidFill>
                    <a:schemeClr val="bg1"/>
                  </a:solidFill>
                  <a:cs typeface="Arial" charset="0"/>
                </a:rPr>
                <a:t>Materials &amp; Methods</a:t>
              </a:r>
              <a:endParaRPr lang="en-US" altLang="ja-JP" sz="6000" b="1" dirty="0">
                <a:solidFill>
                  <a:schemeClr val="bg1"/>
                </a:solidFill>
                <a:cs typeface="Arial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9928799" y="5245474"/>
            <a:ext cx="10439403" cy="21280148"/>
            <a:chOff x="36341738" y="5161648"/>
            <a:chExt cx="12673910" cy="22292637"/>
          </a:xfrm>
        </p:grpSpPr>
        <p:sp>
          <p:nvSpPr>
            <p:cNvPr id="33" name="TextBox 32"/>
            <p:cNvSpPr txBox="1"/>
            <p:nvPr/>
          </p:nvSpPr>
          <p:spPr>
            <a:xfrm>
              <a:off x="36343486" y="6858885"/>
              <a:ext cx="12672161" cy="20595400"/>
            </a:xfrm>
            <a:prstGeom prst="rect">
              <a:avLst/>
            </a:prstGeom>
            <a:ln w="76200">
              <a:solidFill>
                <a:srgbClr val="5E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443786" tIns="221893" rIns="443786" bIns="221893" rtlCol="0">
              <a:noAutofit/>
            </a:bodyPr>
            <a:lstStyle/>
            <a:p>
              <a:endParaRPr lang="en-US" sz="4400" dirty="0"/>
            </a:p>
            <a:p>
              <a:endParaRPr lang="en-US" sz="4400" dirty="0" smtClean="0"/>
            </a:p>
            <a:p>
              <a:endParaRPr lang="en-US" sz="4400" dirty="0"/>
            </a:p>
            <a:p>
              <a:endParaRPr lang="en-US" sz="4400" dirty="0" smtClean="0"/>
            </a:p>
            <a:p>
              <a:endParaRPr lang="en-US" sz="4400" dirty="0"/>
            </a:p>
            <a:p>
              <a:endParaRPr lang="en-US" sz="4400" dirty="0" smtClean="0"/>
            </a:p>
            <a:p>
              <a:endParaRPr lang="en-US" sz="4400" dirty="0"/>
            </a:p>
            <a:p>
              <a:endParaRPr lang="en-US" sz="4400" dirty="0" smtClean="0"/>
            </a:p>
            <a:p>
              <a:endParaRPr lang="en-US" sz="4400" dirty="0"/>
            </a:p>
            <a:p>
              <a:endParaRPr lang="en-US" sz="4400" dirty="0" smtClean="0"/>
            </a:p>
            <a:p>
              <a:endParaRPr lang="en-US" sz="4400" dirty="0" smtClean="0"/>
            </a:p>
            <a:p>
              <a:endParaRPr lang="en-US" sz="4400" dirty="0" smtClean="0"/>
            </a:p>
            <a:p>
              <a:endParaRPr lang="en-US" sz="4400" dirty="0" smtClean="0"/>
            </a:p>
            <a:p>
              <a:endParaRPr lang="en-US" sz="4400" dirty="0"/>
            </a:p>
            <a:p>
              <a:endParaRPr lang="en-US" sz="4400" dirty="0"/>
            </a:p>
            <a:p>
              <a:endParaRPr lang="en-US" sz="4400" dirty="0" smtClean="0"/>
            </a:p>
            <a:p>
              <a:endParaRPr lang="en-US" sz="4400" dirty="0"/>
            </a:p>
            <a:p>
              <a:endParaRPr lang="en-US" sz="4400" dirty="0"/>
            </a:p>
          </p:txBody>
        </p:sp>
        <p:sp>
          <p:nvSpPr>
            <p:cNvPr id="20" name="TextBox 207"/>
            <p:cNvSpPr>
              <a:spLocks noChangeArrowheads="1"/>
            </p:cNvSpPr>
            <p:nvPr/>
          </p:nvSpPr>
          <p:spPr bwMode="auto">
            <a:xfrm>
              <a:off x="36341738" y="5161648"/>
              <a:ext cx="12673910" cy="1697237"/>
            </a:xfrm>
            <a:custGeom>
              <a:avLst/>
              <a:gdLst>
                <a:gd name="T0" fmla="*/ 2496393 w 11658600"/>
                <a:gd name="T1" fmla="*/ 5400 h 1408176"/>
                <a:gd name="T2" fmla="*/ 1248198 w 11658600"/>
                <a:gd name="T3" fmla="*/ 10799 h 1408176"/>
                <a:gd name="T4" fmla="*/ 0 w 11658600"/>
                <a:gd name="T5" fmla="*/ 5400 h 1408176"/>
                <a:gd name="T6" fmla="*/ 1248198 w 11658600"/>
                <a:gd name="T7" fmla="*/ 0 h 1408176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68741 w 11658600"/>
                <a:gd name="T13" fmla="*/ 68742 h 1408176"/>
                <a:gd name="T14" fmla="*/ 11589855 w 11658600"/>
                <a:gd name="T15" fmla="*/ 1408176 h 14081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658600" h="1408176">
                  <a:moveTo>
                    <a:pt x="234701" y="0"/>
                  </a:moveTo>
                  <a:lnTo>
                    <a:pt x="11423899" y="0"/>
                  </a:lnTo>
                  <a:lnTo>
                    <a:pt x="11423898" y="0"/>
                  </a:lnTo>
                  <a:cubicBezTo>
                    <a:pt x="11553520" y="0"/>
                    <a:pt x="11658600" y="105079"/>
                    <a:pt x="11658600" y="234701"/>
                  </a:cubicBezTo>
                  <a:lnTo>
                    <a:pt x="11658600" y="1408176"/>
                  </a:lnTo>
                  <a:lnTo>
                    <a:pt x="0" y="1408176"/>
                  </a:lnTo>
                  <a:lnTo>
                    <a:pt x="0" y="234701"/>
                  </a:lnTo>
                  <a:cubicBezTo>
                    <a:pt x="0" y="105079"/>
                    <a:pt x="105079" y="0"/>
                    <a:pt x="234700" y="0"/>
                  </a:cubicBezTo>
                  <a:lnTo>
                    <a:pt x="234701" y="0"/>
                  </a:ln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5E0000"/>
                </a:gs>
              </a:gsLst>
              <a:lin ang="5400000" scaled="1"/>
            </a:gradFill>
            <a:ln w="76200">
              <a:solidFill>
                <a:srgbClr val="5E0000"/>
              </a:solidFill>
              <a:miter lim="800000"/>
              <a:headEnd/>
              <a:tailEnd/>
            </a:ln>
          </p:spPr>
          <p:txBody>
            <a:bodyPr wrap="none" lIns="1331081" tIns="1331081" rIns="1331081" bIns="1331081" anchor="ctr"/>
            <a:lstStyle/>
            <a:p>
              <a:pPr algn="ctr" defTabSz="17736021"/>
              <a:r>
                <a:rPr lang="en-US" altLang="ja-JP" sz="6000" b="1" dirty="0" smtClean="0">
                  <a:solidFill>
                    <a:schemeClr val="bg1"/>
                  </a:solidFill>
                  <a:cs typeface="Arial" charset="0"/>
                </a:rPr>
                <a:t>Conclusions</a:t>
              </a:r>
              <a:endParaRPr lang="en-US" altLang="ja-JP" sz="6000" b="1" dirty="0">
                <a:solidFill>
                  <a:schemeClr val="bg1"/>
                </a:solidFill>
                <a:cs typeface="Arial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928799" y="27203400"/>
            <a:ext cx="10439403" cy="4178661"/>
            <a:chOff x="35857995" y="26417619"/>
            <a:chExt cx="14534779" cy="4178661"/>
          </a:xfrm>
        </p:grpSpPr>
        <p:sp>
          <p:nvSpPr>
            <p:cNvPr id="32" name="TextBox 31"/>
            <p:cNvSpPr txBox="1"/>
            <p:nvPr/>
          </p:nvSpPr>
          <p:spPr>
            <a:xfrm>
              <a:off x="35857995" y="28053813"/>
              <a:ext cx="14534779" cy="2542467"/>
            </a:xfrm>
            <a:prstGeom prst="rect">
              <a:avLst/>
            </a:prstGeom>
            <a:ln w="76200">
              <a:solidFill>
                <a:srgbClr val="5E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443786" tIns="221893" rIns="443786" bIns="221893" rtlCol="0">
              <a:noAutofit/>
            </a:bodyPr>
            <a:lstStyle/>
            <a:p>
              <a:endParaRPr lang="en-US" sz="4400" b="1" dirty="0" smtClean="0"/>
            </a:p>
            <a:p>
              <a:endParaRPr lang="en-US" sz="4400" dirty="0" smtClean="0"/>
            </a:p>
            <a:p>
              <a:endParaRPr lang="en-US" sz="4400" dirty="0"/>
            </a:p>
          </p:txBody>
        </p:sp>
        <p:sp>
          <p:nvSpPr>
            <p:cNvPr id="22" name="TextBox 207"/>
            <p:cNvSpPr>
              <a:spLocks noChangeArrowheads="1"/>
            </p:cNvSpPr>
            <p:nvPr/>
          </p:nvSpPr>
          <p:spPr bwMode="auto">
            <a:xfrm>
              <a:off x="35857995" y="26417619"/>
              <a:ext cx="14534779" cy="1620152"/>
            </a:xfrm>
            <a:custGeom>
              <a:avLst/>
              <a:gdLst>
                <a:gd name="T0" fmla="*/ 2496393 w 11658600"/>
                <a:gd name="T1" fmla="*/ 5400 h 1408176"/>
                <a:gd name="T2" fmla="*/ 1248198 w 11658600"/>
                <a:gd name="T3" fmla="*/ 10799 h 1408176"/>
                <a:gd name="T4" fmla="*/ 0 w 11658600"/>
                <a:gd name="T5" fmla="*/ 5400 h 1408176"/>
                <a:gd name="T6" fmla="*/ 1248198 w 11658600"/>
                <a:gd name="T7" fmla="*/ 0 h 1408176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68741 w 11658600"/>
                <a:gd name="T13" fmla="*/ 68742 h 1408176"/>
                <a:gd name="T14" fmla="*/ 11589855 w 11658600"/>
                <a:gd name="T15" fmla="*/ 1408176 h 14081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658600" h="1408176">
                  <a:moveTo>
                    <a:pt x="234701" y="0"/>
                  </a:moveTo>
                  <a:lnTo>
                    <a:pt x="11423899" y="0"/>
                  </a:lnTo>
                  <a:lnTo>
                    <a:pt x="11423898" y="0"/>
                  </a:lnTo>
                  <a:cubicBezTo>
                    <a:pt x="11553520" y="0"/>
                    <a:pt x="11658600" y="105079"/>
                    <a:pt x="11658600" y="234701"/>
                  </a:cubicBezTo>
                  <a:lnTo>
                    <a:pt x="11658600" y="1408176"/>
                  </a:lnTo>
                  <a:lnTo>
                    <a:pt x="0" y="1408176"/>
                  </a:lnTo>
                  <a:lnTo>
                    <a:pt x="0" y="234701"/>
                  </a:lnTo>
                  <a:cubicBezTo>
                    <a:pt x="0" y="105079"/>
                    <a:pt x="105079" y="0"/>
                    <a:pt x="234700" y="0"/>
                  </a:cubicBezTo>
                  <a:lnTo>
                    <a:pt x="234701" y="0"/>
                  </a:lnTo>
                  <a:close/>
                </a:path>
              </a:pathLst>
            </a:custGeom>
            <a:gradFill>
              <a:gsLst>
                <a:gs pos="0">
                  <a:srgbClr val="CC0000"/>
                </a:gs>
                <a:gs pos="100000">
                  <a:srgbClr val="5E0000"/>
                </a:gs>
              </a:gsLst>
              <a:lin ang="5400000" scaled="1"/>
            </a:gradFill>
            <a:ln w="76200">
              <a:solidFill>
                <a:srgbClr val="5E0000"/>
              </a:solidFill>
              <a:miter lim="800000"/>
              <a:headEnd/>
              <a:tailEnd/>
            </a:ln>
          </p:spPr>
          <p:txBody>
            <a:bodyPr wrap="none" lIns="1331081" tIns="1331081" rIns="1331081" bIns="1331081" anchor="ctr"/>
            <a:lstStyle/>
            <a:p>
              <a:pPr algn="ctr" defTabSz="17736021"/>
              <a:r>
                <a:rPr lang="en-US" altLang="ja-JP" sz="6000" b="1" dirty="0" smtClean="0">
                  <a:solidFill>
                    <a:schemeClr val="bg1"/>
                  </a:solidFill>
                  <a:cs typeface="Arial" charset="0"/>
                </a:rPr>
                <a:t>References</a:t>
              </a:r>
              <a:endParaRPr lang="en-US" altLang="ja-JP" sz="6000" b="1" dirty="0">
                <a:solidFill>
                  <a:schemeClr val="bg1"/>
                </a:solidFill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928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</TotalTime>
  <Words>149</Words>
  <Application>Microsoft Office PowerPoint</Application>
  <PresentationFormat>Custom</PresentationFormat>
  <Paragraphs>72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Wingdings</vt:lpstr>
      <vt:lpstr>Office Theme</vt:lpstr>
      <vt:lpstr>PowerPoint Presentation</vt:lpstr>
    </vt:vector>
  </TitlesOfParts>
  <Company>BU GSDM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Hourani, Afaf J</dc:creator>
  <cp:lastModifiedBy>Smaellie, Kendrick</cp:lastModifiedBy>
  <cp:revision>49</cp:revision>
  <cp:lastPrinted>2020-02-05T14:32:58Z</cp:lastPrinted>
  <dcterms:created xsi:type="dcterms:W3CDTF">2014-09-11T11:29:55Z</dcterms:created>
  <dcterms:modified xsi:type="dcterms:W3CDTF">2024-02-01T20:04:20Z</dcterms:modified>
</cp:coreProperties>
</file>