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7463413" cy="21067713"/>
  <p:notesSz cx="6985000" cy="9283700"/>
  <p:defaultTextStyle>
    <a:defPPr>
      <a:defRPr lang="en-US"/>
    </a:defPPr>
    <a:lvl1pPr marL="0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1pPr>
    <a:lvl2pPr marL="1560795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2pPr>
    <a:lvl3pPr marL="3121589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3pPr>
    <a:lvl4pPr marL="4682383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4pPr>
    <a:lvl5pPr marL="6243178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5pPr>
    <a:lvl6pPr marL="7803973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6pPr>
    <a:lvl7pPr marL="9364767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7pPr>
    <a:lvl8pPr marL="10925561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8pPr>
    <a:lvl9pPr marL="12486356" algn="l" defTabSz="3121589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 userDrawn="1">
          <p15:clr>
            <a:srgbClr val="A4A3A4"/>
          </p15:clr>
        </p15:guide>
        <p15:guide id="2" pos="11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6" autoAdjust="0"/>
    <p:restoredTop sz="86472" autoAdjust="0"/>
  </p:normalViewPr>
  <p:slideViewPr>
    <p:cSldViewPr>
      <p:cViewPr varScale="1">
        <p:scale>
          <a:sx n="32" d="100"/>
          <a:sy n="32" d="100"/>
        </p:scale>
        <p:origin x="1088" y="192"/>
      </p:cViewPr>
      <p:guideLst>
        <p:guide orient="horz" pos="6636"/>
        <p:guide pos="11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6" y="6544651"/>
            <a:ext cx="31843901" cy="45159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2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60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214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82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8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03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764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225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5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1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1" y="13537961"/>
            <a:ext cx="31843901" cy="4184282"/>
          </a:xfrm>
        </p:spPr>
        <p:txBody>
          <a:bodyPr anchor="t"/>
          <a:lstStyle>
            <a:lvl1pPr algn="l">
              <a:defRPr sz="1277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1" y="8929397"/>
            <a:ext cx="31843901" cy="4608561"/>
          </a:xfrm>
        </p:spPr>
        <p:txBody>
          <a:bodyPr anchor="b"/>
          <a:lstStyle>
            <a:lvl1pPr marL="0" indent="0">
              <a:buNone/>
              <a:defRPr sz="6386">
                <a:solidFill>
                  <a:schemeClr val="tx1">
                    <a:tint val="75000"/>
                  </a:schemeClr>
                </a:solidFill>
              </a:defRPr>
            </a:lvl1pPr>
            <a:lvl2pPr marL="1460721" indent="0">
              <a:buNone/>
              <a:defRPr sz="5727">
                <a:solidFill>
                  <a:schemeClr val="tx1">
                    <a:tint val="75000"/>
                  </a:schemeClr>
                </a:solidFill>
              </a:defRPr>
            </a:lvl2pPr>
            <a:lvl3pPr marL="2921442" indent="0">
              <a:buNone/>
              <a:defRPr sz="5135">
                <a:solidFill>
                  <a:schemeClr val="tx1">
                    <a:tint val="75000"/>
                  </a:schemeClr>
                </a:solidFill>
              </a:defRPr>
            </a:lvl3pPr>
            <a:lvl4pPr marL="4382162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4pPr>
            <a:lvl5pPr marL="5842883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5pPr>
            <a:lvl6pPr marL="7303604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6pPr>
            <a:lvl7pPr marL="8764325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7pPr>
            <a:lvl8pPr marL="10225045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8pPr>
            <a:lvl9pPr marL="11685766" indent="0">
              <a:buNone/>
              <a:defRPr sz="44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3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3172" y="4915805"/>
            <a:ext cx="16546341" cy="13903717"/>
          </a:xfrm>
        </p:spPr>
        <p:txBody>
          <a:bodyPr/>
          <a:lstStyle>
            <a:lvl1pPr>
              <a:defRPr sz="8953"/>
            </a:lvl1pPr>
            <a:lvl2pPr>
              <a:defRPr sz="7636"/>
            </a:lvl2pPr>
            <a:lvl3pPr>
              <a:defRPr sz="6386"/>
            </a:lvl3pPr>
            <a:lvl4pPr>
              <a:defRPr sz="5727"/>
            </a:lvl4pPr>
            <a:lvl5pPr>
              <a:defRPr sz="5727"/>
            </a:lvl5pPr>
            <a:lvl6pPr>
              <a:defRPr sz="5727"/>
            </a:lvl6pPr>
            <a:lvl7pPr>
              <a:defRPr sz="5727"/>
            </a:lvl7pPr>
            <a:lvl8pPr>
              <a:defRPr sz="5727"/>
            </a:lvl8pPr>
            <a:lvl9pPr>
              <a:defRPr sz="57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43903" y="4915805"/>
            <a:ext cx="16546341" cy="13903717"/>
          </a:xfrm>
        </p:spPr>
        <p:txBody>
          <a:bodyPr/>
          <a:lstStyle>
            <a:lvl1pPr>
              <a:defRPr sz="8953"/>
            </a:lvl1pPr>
            <a:lvl2pPr>
              <a:defRPr sz="7636"/>
            </a:lvl2pPr>
            <a:lvl3pPr>
              <a:defRPr sz="6386"/>
            </a:lvl3pPr>
            <a:lvl4pPr>
              <a:defRPr sz="5727"/>
            </a:lvl4pPr>
            <a:lvl5pPr>
              <a:defRPr sz="5727"/>
            </a:lvl5pPr>
            <a:lvl6pPr>
              <a:defRPr sz="5727"/>
            </a:lvl6pPr>
            <a:lvl7pPr>
              <a:defRPr sz="5727"/>
            </a:lvl7pPr>
            <a:lvl8pPr>
              <a:defRPr sz="5727"/>
            </a:lvl8pPr>
            <a:lvl9pPr>
              <a:defRPr sz="57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8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3"/>
            <a:ext cx="16552848" cy="1965343"/>
          </a:xfrm>
        </p:spPr>
        <p:txBody>
          <a:bodyPr anchor="b"/>
          <a:lstStyle>
            <a:lvl1pPr marL="0" indent="0">
              <a:buNone/>
              <a:defRPr sz="7636" b="1"/>
            </a:lvl1pPr>
            <a:lvl2pPr marL="1460721" indent="0">
              <a:buNone/>
              <a:defRPr sz="6386" b="1"/>
            </a:lvl2pPr>
            <a:lvl3pPr marL="2921442" indent="0">
              <a:buNone/>
              <a:defRPr sz="5727" b="1"/>
            </a:lvl3pPr>
            <a:lvl4pPr marL="4382162" indent="0">
              <a:buNone/>
              <a:defRPr sz="5135" b="1"/>
            </a:lvl4pPr>
            <a:lvl5pPr marL="5842883" indent="0">
              <a:buNone/>
              <a:defRPr sz="5135" b="1"/>
            </a:lvl5pPr>
            <a:lvl6pPr marL="7303604" indent="0">
              <a:buNone/>
              <a:defRPr sz="5135" b="1"/>
            </a:lvl6pPr>
            <a:lvl7pPr marL="8764325" indent="0">
              <a:buNone/>
              <a:defRPr sz="5135" b="1"/>
            </a:lvl7pPr>
            <a:lvl8pPr marL="10225045" indent="0">
              <a:buNone/>
              <a:defRPr sz="5135" b="1"/>
            </a:lvl8pPr>
            <a:lvl9pPr marL="11685766" indent="0">
              <a:buNone/>
              <a:defRPr sz="5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6"/>
            <a:ext cx="16552848" cy="12138320"/>
          </a:xfrm>
        </p:spPr>
        <p:txBody>
          <a:bodyPr/>
          <a:lstStyle>
            <a:lvl1pPr>
              <a:defRPr sz="7636"/>
            </a:lvl1pPr>
            <a:lvl2pPr>
              <a:defRPr sz="6386"/>
            </a:lvl2pPr>
            <a:lvl3pPr>
              <a:defRPr sz="5727"/>
            </a:lvl3pPr>
            <a:lvl4pPr>
              <a:defRPr sz="5135"/>
            </a:lvl4pPr>
            <a:lvl5pPr>
              <a:defRPr sz="5135"/>
            </a:lvl5pPr>
            <a:lvl6pPr>
              <a:defRPr sz="5135"/>
            </a:lvl6pPr>
            <a:lvl7pPr>
              <a:defRPr sz="5135"/>
            </a:lvl7pPr>
            <a:lvl8pPr>
              <a:defRPr sz="5135"/>
            </a:lvl8pPr>
            <a:lvl9pPr>
              <a:defRPr sz="5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899" y="4715853"/>
            <a:ext cx="16559350" cy="1965343"/>
          </a:xfrm>
        </p:spPr>
        <p:txBody>
          <a:bodyPr anchor="b"/>
          <a:lstStyle>
            <a:lvl1pPr marL="0" indent="0">
              <a:buNone/>
              <a:defRPr sz="7636" b="1"/>
            </a:lvl1pPr>
            <a:lvl2pPr marL="1460721" indent="0">
              <a:buNone/>
              <a:defRPr sz="6386" b="1"/>
            </a:lvl2pPr>
            <a:lvl3pPr marL="2921442" indent="0">
              <a:buNone/>
              <a:defRPr sz="5727" b="1"/>
            </a:lvl3pPr>
            <a:lvl4pPr marL="4382162" indent="0">
              <a:buNone/>
              <a:defRPr sz="5135" b="1"/>
            </a:lvl4pPr>
            <a:lvl5pPr marL="5842883" indent="0">
              <a:buNone/>
              <a:defRPr sz="5135" b="1"/>
            </a:lvl5pPr>
            <a:lvl6pPr marL="7303604" indent="0">
              <a:buNone/>
              <a:defRPr sz="5135" b="1"/>
            </a:lvl6pPr>
            <a:lvl7pPr marL="8764325" indent="0">
              <a:buNone/>
              <a:defRPr sz="5135" b="1"/>
            </a:lvl7pPr>
            <a:lvl8pPr marL="10225045" indent="0">
              <a:buNone/>
              <a:defRPr sz="5135" b="1"/>
            </a:lvl8pPr>
            <a:lvl9pPr marL="11685766" indent="0">
              <a:buNone/>
              <a:defRPr sz="5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899" y="6681196"/>
            <a:ext cx="16559350" cy="12138320"/>
          </a:xfrm>
        </p:spPr>
        <p:txBody>
          <a:bodyPr/>
          <a:lstStyle>
            <a:lvl1pPr>
              <a:defRPr sz="7636"/>
            </a:lvl1pPr>
            <a:lvl2pPr>
              <a:defRPr sz="6386"/>
            </a:lvl2pPr>
            <a:lvl3pPr>
              <a:defRPr sz="5727"/>
            </a:lvl3pPr>
            <a:lvl4pPr>
              <a:defRPr sz="5135"/>
            </a:lvl4pPr>
            <a:lvl5pPr>
              <a:defRPr sz="5135"/>
            </a:lvl5pPr>
            <a:lvl6pPr>
              <a:defRPr sz="5135"/>
            </a:lvl6pPr>
            <a:lvl7pPr>
              <a:defRPr sz="5135"/>
            </a:lvl7pPr>
            <a:lvl8pPr>
              <a:defRPr sz="5135"/>
            </a:lvl8pPr>
            <a:lvl9pPr>
              <a:defRPr sz="5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4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9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4" y="838807"/>
            <a:ext cx="12325204" cy="3569807"/>
          </a:xfrm>
        </p:spPr>
        <p:txBody>
          <a:bodyPr anchor="b"/>
          <a:lstStyle>
            <a:lvl1pPr algn="l">
              <a:defRPr sz="63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5" y="838813"/>
            <a:ext cx="20943089" cy="17980709"/>
          </a:xfrm>
        </p:spPr>
        <p:txBody>
          <a:bodyPr/>
          <a:lstStyle>
            <a:lvl1pPr>
              <a:defRPr sz="10204"/>
            </a:lvl1pPr>
            <a:lvl2pPr>
              <a:defRPr sz="8953"/>
            </a:lvl2pPr>
            <a:lvl3pPr>
              <a:defRPr sz="7636"/>
            </a:lvl3pPr>
            <a:lvl4pPr>
              <a:defRPr sz="6386"/>
            </a:lvl4pPr>
            <a:lvl5pPr>
              <a:defRPr sz="6386"/>
            </a:lvl5pPr>
            <a:lvl6pPr>
              <a:defRPr sz="6386"/>
            </a:lvl6pPr>
            <a:lvl7pPr>
              <a:defRPr sz="6386"/>
            </a:lvl7pPr>
            <a:lvl8pPr>
              <a:defRPr sz="6386"/>
            </a:lvl8pPr>
            <a:lvl9pPr>
              <a:defRPr sz="63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4" y="4408620"/>
            <a:ext cx="12325204" cy="14410902"/>
          </a:xfrm>
        </p:spPr>
        <p:txBody>
          <a:bodyPr/>
          <a:lstStyle>
            <a:lvl1pPr marL="0" indent="0">
              <a:buNone/>
              <a:defRPr sz="4476"/>
            </a:lvl1pPr>
            <a:lvl2pPr marL="1460721" indent="0">
              <a:buNone/>
              <a:defRPr sz="3818"/>
            </a:lvl2pPr>
            <a:lvl3pPr marL="2921442" indent="0">
              <a:buNone/>
              <a:defRPr sz="3226"/>
            </a:lvl3pPr>
            <a:lvl4pPr marL="4382162" indent="0">
              <a:buNone/>
              <a:defRPr sz="2897"/>
            </a:lvl4pPr>
            <a:lvl5pPr marL="5842883" indent="0">
              <a:buNone/>
              <a:defRPr sz="2897"/>
            </a:lvl5pPr>
            <a:lvl6pPr marL="7303604" indent="0">
              <a:buNone/>
              <a:defRPr sz="2897"/>
            </a:lvl6pPr>
            <a:lvl7pPr marL="8764325" indent="0">
              <a:buNone/>
              <a:defRPr sz="2897"/>
            </a:lvl7pPr>
            <a:lvl8pPr marL="10225045" indent="0">
              <a:buNone/>
              <a:defRPr sz="2897"/>
            </a:lvl8pPr>
            <a:lvl9pPr marL="11685766" indent="0">
              <a:buNone/>
              <a:defRPr sz="28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1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4"/>
          </a:xfrm>
        </p:spPr>
        <p:txBody>
          <a:bodyPr anchor="b"/>
          <a:lstStyle>
            <a:lvl1pPr algn="l">
              <a:defRPr sz="63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9"/>
            <a:ext cx="22478048" cy="12640628"/>
          </a:xfrm>
        </p:spPr>
        <p:txBody>
          <a:bodyPr/>
          <a:lstStyle>
            <a:lvl1pPr marL="0" indent="0">
              <a:buNone/>
              <a:defRPr sz="10204"/>
            </a:lvl1pPr>
            <a:lvl2pPr marL="1460721" indent="0">
              <a:buNone/>
              <a:defRPr sz="8953"/>
            </a:lvl2pPr>
            <a:lvl3pPr marL="2921442" indent="0">
              <a:buNone/>
              <a:defRPr sz="7636"/>
            </a:lvl3pPr>
            <a:lvl4pPr marL="4382162" indent="0">
              <a:buNone/>
              <a:defRPr sz="6386"/>
            </a:lvl4pPr>
            <a:lvl5pPr marL="5842883" indent="0">
              <a:buNone/>
              <a:defRPr sz="6386"/>
            </a:lvl5pPr>
            <a:lvl6pPr marL="7303604" indent="0">
              <a:buNone/>
              <a:defRPr sz="6386"/>
            </a:lvl6pPr>
            <a:lvl7pPr marL="8764325" indent="0">
              <a:buNone/>
              <a:defRPr sz="6386"/>
            </a:lvl7pPr>
            <a:lvl8pPr marL="10225045" indent="0">
              <a:buNone/>
              <a:defRPr sz="6386"/>
            </a:lvl8pPr>
            <a:lvl9pPr marL="11685766" indent="0">
              <a:buNone/>
              <a:defRPr sz="638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3"/>
            <a:ext cx="22478048" cy="2472529"/>
          </a:xfrm>
        </p:spPr>
        <p:txBody>
          <a:bodyPr/>
          <a:lstStyle>
            <a:lvl1pPr marL="0" indent="0">
              <a:buNone/>
              <a:defRPr sz="4476"/>
            </a:lvl1pPr>
            <a:lvl2pPr marL="1460721" indent="0">
              <a:buNone/>
              <a:defRPr sz="3818"/>
            </a:lvl2pPr>
            <a:lvl3pPr marL="2921442" indent="0">
              <a:buNone/>
              <a:defRPr sz="3226"/>
            </a:lvl3pPr>
            <a:lvl4pPr marL="4382162" indent="0">
              <a:buNone/>
              <a:defRPr sz="2897"/>
            </a:lvl4pPr>
            <a:lvl5pPr marL="5842883" indent="0">
              <a:buNone/>
              <a:defRPr sz="2897"/>
            </a:lvl5pPr>
            <a:lvl6pPr marL="7303604" indent="0">
              <a:buNone/>
              <a:defRPr sz="2897"/>
            </a:lvl6pPr>
            <a:lvl7pPr marL="8764325" indent="0">
              <a:buNone/>
              <a:defRPr sz="2897"/>
            </a:lvl7pPr>
            <a:lvl8pPr marL="10225045" indent="0">
              <a:buNone/>
              <a:defRPr sz="2897"/>
            </a:lvl8pPr>
            <a:lvl9pPr marL="11685766" indent="0">
              <a:buNone/>
              <a:defRPr sz="28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2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60976" y="843690"/>
            <a:ext cx="8429268" cy="1797583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3172" y="843690"/>
            <a:ext cx="24663414" cy="1797583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8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3171" y="843685"/>
            <a:ext cx="33717072" cy="3511286"/>
          </a:xfrm>
          <a:prstGeom prst="rect">
            <a:avLst/>
          </a:prstGeom>
        </p:spPr>
        <p:txBody>
          <a:bodyPr vert="horz" lIns="443786" tIns="221893" rIns="443786" bIns="22189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915805"/>
            <a:ext cx="33717072" cy="13903717"/>
          </a:xfrm>
          <a:prstGeom prst="rect">
            <a:avLst/>
          </a:prstGeom>
        </p:spPr>
        <p:txBody>
          <a:bodyPr vert="horz" lIns="443786" tIns="221893" rIns="443786" bIns="22189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171" y="19526654"/>
            <a:ext cx="8741463" cy="1121661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l">
              <a:defRPr sz="38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FC47-AEE8-48C8-B420-AAEC323CD4F9}" type="datetimeFigureOut">
              <a:rPr lang="en-US" smtClean="0"/>
              <a:t>2/7/22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00" y="19526654"/>
            <a:ext cx="11863414" cy="1121661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ctr">
              <a:defRPr sz="38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8779" y="19526654"/>
            <a:ext cx="8741463" cy="1121661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r">
              <a:defRPr sz="38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6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21442" rtl="0" eaLnBrk="1" latinLnBrk="0" hangingPunct="1">
        <a:spcBef>
          <a:spcPct val="0"/>
        </a:spcBef>
        <a:buNone/>
        <a:defRPr sz="140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5541" indent="-1095541" algn="l" defTabSz="2921442" rtl="0" eaLnBrk="1" latinLnBrk="0" hangingPunct="1">
        <a:spcBef>
          <a:spcPct val="20000"/>
        </a:spcBef>
        <a:buFont typeface="Arial" pitchFamily="34" charset="0"/>
        <a:buChar char="•"/>
        <a:defRPr sz="10204" kern="1200">
          <a:solidFill>
            <a:schemeClr val="tx1"/>
          </a:solidFill>
          <a:latin typeface="+mn-lt"/>
          <a:ea typeface="+mn-ea"/>
          <a:cs typeface="+mn-cs"/>
        </a:defRPr>
      </a:lvl1pPr>
      <a:lvl2pPr marL="2373671" indent="-912950" algn="l" defTabSz="2921442" rtl="0" eaLnBrk="1" latinLnBrk="0" hangingPunct="1">
        <a:spcBef>
          <a:spcPct val="20000"/>
        </a:spcBef>
        <a:buFont typeface="Arial" pitchFamily="34" charset="0"/>
        <a:buChar char="–"/>
        <a:defRPr sz="8953" kern="1200">
          <a:solidFill>
            <a:schemeClr val="tx1"/>
          </a:solidFill>
          <a:latin typeface="+mn-lt"/>
          <a:ea typeface="+mn-ea"/>
          <a:cs typeface="+mn-cs"/>
        </a:defRPr>
      </a:lvl2pPr>
      <a:lvl3pPr marL="3651802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7636" kern="1200">
          <a:solidFill>
            <a:schemeClr val="tx1"/>
          </a:solidFill>
          <a:latin typeface="+mn-lt"/>
          <a:ea typeface="+mn-ea"/>
          <a:cs typeface="+mn-cs"/>
        </a:defRPr>
      </a:lvl3pPr>
      <a:lvl4pPr marL="5112523" indent="-730360" algn="l" defTabSz="2921442" rtl="0" eaLnBrk="1" latinLnBrk="0" hangingPunct="1">
        <a:spcBef>
          <a:spcPct val="20000"/>
        </a:spcBef>
        <a:buFont typeface="Arial" pitchFamily="34" charset="0"/>
        <a:buChar char="–"/>
        <a:defRPr sz="6386" kern="1200">
          <a:solidFill>
            <a:schemeClr val="tx1"/>
          </a:solidFill>
          <a:latin typeface="+mn-lt"/>
          <a:ea typeface="+mn-ea"/>
          <a:cs typeface="+mn-cs"/>
        </a:defRPr>
      </a:lvl4pPr>
      <a:lvl5pPr marL="6573243" indent="-730360" algn="l" defTabSz="2921442" rtl="0" eaLnBrk="1" latinLnBrk="0" hangingPunct="1">
        <a:spcBef>
          <a:spcPct val="20000"/>
        </a:spcBef>
        <a:buFont typeface="Arial" pitchFamily="34" charset="0"/>
        <a:buChar char="»"/>
        <a:defRPr sz="6386" kern="1200">
          <a:solidFill>
            <a:schemeClr val="tx1"/>
          </a:solidFill>
          <a:latin typeface="+mn-lt"/>
          <a:ea typeface="+mn-ea"/>
          <a:cs typeface="+mn-cs"/>
        </a:defRPr>
      </a:lvl5pPr>
      <a:lvl6pPr marL="8033964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6pPr>
      <a:lvl7pPr marL="9494685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7pPr>
      <a:lvl8pPr marL="10955406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8pPr>
      <a:lvl9pPr marL="12416127" indent="-730360" algn="l" defTabSz="2921442" rtl="0" eaLnBrk="1" latinLnBrk="0" hangingPunct="1">
        <a:spcBef>
          <a:spcPct val="20000"/>
        </a:spcBef>
        <a:buFont typeface="Arial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1pPr>
      <a:lvl2pPr marL="1460721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2pPr>
      <a:lvl3pPr marL="2921442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3pPr>
      <a:lvl4pPr marL="4382162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4pPr>
      <a:lvl5pPr marL="5842883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5pPr>
      <a:lvl6pPr marL="7303604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6pPr>
      <a:lvl7pPr marL="8764325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7pPr>
      <a:lvl8pPr marL="10225045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8pPr>
      <a:lvl9pPr marL="11685766" algn="l" defTabSz="2921442" rtl="0" eaLnBrk="1" latinLnBrk="0" hangingPunct="1">
        <a:defRPr sz="572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qr-code-generator.com/public/data/email/signature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www.qrcode-monke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33"/>
          <p:cNvSpPr txBox="1">
            <a:spLocks noChangeArrowheads="1"/>
          </p:cNvSpPr>
          <p:nvPr/>
        </p:nvSpPr>
        <p:spPr bwMode="auto">
          <a:xfrm>
            <a:off x="125064104" y="42489299"/>
            <a:ext cx="6657815" cy="21185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92077" tIns="146036" rIns="292077" bIns="146036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endParaRPr lang="en-US" altLang="en-US" sz="8953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altLang="en-US" sz="2897" dirty="0">
                <a:cs typeface="Arial" charset="0"/>
              </a:rPr>
              <a:t>The human</a:t>
            </a:r>
          </a:p>
        </p:txBody>
      </p:sp>
      <p:sp>
        <p:nvSpPr>
          <p:cNvPr id="24" name="Text Box 333"/>
          <p:cNvSpPr txBox="1">
            <a:spLocks noChangeArrowheads="1"/>
          </p:cNvSpPr>
          <p:nvPr/>
        </p:nvSpPr>
        <p:spPr bwMode="auto">
          <a:xfrm>
            <a:off x="337503" y="2992235"/>
            <a:ext cx="25147631" cy="6474821"/>
          </a:xfrm>
          <a:prstGeom prst="rect">
            <a:avLst/>
          </a:prstGeom>
          <a:solidFill>
            <a:srgbClr val="C000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077" tIns="146036" rIns="292077" bIns="146036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r>
              <a:rPr lang="en-US" altLang="en-US" sz="4345" b="1" dirty="0">
                <a:solidFill>
                  <a:schemeClr val="bg1"/>
                </a:solidFill>
                <a:cs typeface="Arial" charset="0"/>
              </a:rPr>
              <a:t>Highlights</a:t>
            </a:r>
          </a:p>
          <a:p>
            <a:pPr>
              <a:buFont typeface="Wingdings" pitchFamily="2" charset="2"/>
              <a:buChar char="v"/>
            </a:pPr>
            <a:endParaRPr lang="en-US" altLang="en-US" sz="3226" dirty="0">
              <a:solidFill>
                <a:schemeClr val="bg1"/>
              </a:solidFill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altLang="en-US" sz="3555" dirty="0">
                <a:solidFill>
                  <a:schemeClr val="bg1"/>
                </a:solidFill>
                <a:cs typeface="Arial" charset="0"/>
              </a:rPr>
              <a:t>Text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26" dirty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3226" dirty="0">
                <a:solidFill>
                  <a:schemeClr val="bg1"/>
                </a:solidFill>
                <a:cs typeface="Arial" charset="0"/>
              </a:rPr>
              <a:t>   </a:t>
            </a: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endParaRPr lang="en-US" altLang="en-US" sz="3226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endParaRPr lang="en-US" altLang="en-US" sz="3226" dirty="0">
              <a:cs typeface="Arial" charset="0"/>
            </a:endParaRPr>
          </a:p>
        </p:txBody>
      </p:sp>
      <p:sp>
        <p:nvSpPr>
          <p:cNvPr id="25" name="Text Box 333"/>
          <p:cNvSpPr txBox="1">
            <a:spLocks noChangeArrowheads="1"/>
          </p:cNvSpPr>
          <p:nvPr/>
        </p:nvSpPr>
        <p:spPr bwMode="auto">
          <a:xfrm>
            <a:off x="25846580" y="2989410"/>
            <a:ext cx="11249326" cy="636338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077" tIns="146036" rIns="292077" bIns="146036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r>
              <a:rPr lang="en-US" altLang="en-US" sz="3950" b="1" dirty="0">
                <a:cs typeface="Arial" charset="0"/>
              </a:rPr>
              <a:t>Graphical Abstract  (optional)</a:t>
            </a:r>
          </a:p>
          <a:p>
            <a:pPr>
              <a:buFont typeface="Wingdings" pitchFamily="2" charset="2"/>
              <a:buChar char="v"/>
            </a:pPr>
            <a:endParaRPr lang="en-US" altLang="en-US" sz="3226" dirty="0">
              <a:solidFill>
                <a:schemeClr val="bg1"/>
              </a:solidFill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solidFill>
                <a:schemeClr val="bg1"/>
              </a:solidFill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endParaRPr lang="en-US" altLang="en-US" sz="3226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endParaRPr lang="en-US" altLang="en-US" sz="3226" dirty="0"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0715" y="9718647"/>
            <a:ext cx="8343026" cy="109948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137" tIns="146069" rIns="292137" bIns="146069" rtlCol="0">
            <a:spAutoFit/>
          </a:bodyPr>
          <a:lstStyle/>
          <a:p>
            <a:r>
              <a:rPr lang="en-US" sz="2897" b="1" dirty="0"/>
              <a:t>Abstract </a:t>
            </a:r>
          </a:p>
          <a:p>
            <a:r>
              <a:rPr lang="en-US" sz="2633" dirty="0"/>
              <a:t>Text</a:t>
            </a:r>
            <a:r>
              <a:rPr lang="en-US" sz="2897" dirty="0"/>
              <a:t> </a:t>
            </a:r>
          </a:p>
          <a:p>
            <a:endParaRPr lang="en-US" sz="2897" dirty="0"/>
          </a:p>
          <a:p>
            <a:endParaRPr lang="en-US" sz="2897" dirty="0"/>
          </a:p>
          <a:p>
            <a:r>
              <a:rPr lang="en-US" sz="2897" dirty="0"/>
              <a:t> </a:t>
            </a:r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</p:txBody>
      </p:sp>
      <p:sp>
        <p:nvSpPr>
          <p:cNvPr id="27" name="TextBox 26"/>
          <p:cNvSpPr txBox="1"/>
          <p:nvPr/>
        </p:nvSpPr>
        <p:spPr>
          <a:xfrm>
            <a:off x="9098621" y="9718647"/>
            <a:ext cx="6280515" cy="108701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137" tIns="146069" rIns="292137" bIns="146069" rtlCol="0">
            <a:spAutoFit/>
          </a:bodyPr>
          <a:lstStyle/>
          <a:p>
            <a:r>
              <a:rPr lang="en-US" sz="2897" b="1" dirty="0"/>
              <a:t>Materials and Methods</a:t>
            </a:r>
            <a:endParaRPr lang="en-US" sz="2897" dirty="0"/>
          </a:p>
          <a:p>
            <a:r>
              <a:rPr lang="en-US" sz="2633" dirty="0"/>
              <a:t>Text</a:t>
            </a:r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  <a:p>
            <a:endParaRPr lang="en-US" sz="2633" dirty="0"/>
          </a:p>
        </p:txBody>
      </p:sp>
      <p:sp>
        <p:nvSpPr>
          <p:cNvPr id="28" name="TextBox 27"/>
          <p:cNvSpPr txBox="1"/>
          <p:nvPr/>
        </p:nvSpPr>
        <p:spPr>
          <a:xfrm>
            <a:off x="15763038" y="9718647"/>
            <a:ext cx="9722096" cy="109541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137" tIns="146069" rIns="292137" bIns="146069" rtlCol="0">
            <a:spAutoFit/>
          </a:bodyPr>
          <a:lstStyle/>
          <a:p>
            <a:r>
              <a:rPr lang="en-US" sz="2897" b="1" dirty="0"/>
              <a:t>Results</a:t>
            </a:r>
            <a:endParaRPr lang="en-US" sz="2897" dirty="0"/>
          </a:p>
          <a:p>
            <a:r>
              <a:rPr lang="en-US" sz="2633" dirty="0"/>
              <a:t>Text</a:t>
            </a:r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</p:txBody>
      </p:sp>
      <p:sp>
        <p:nvSpPr>
          <p:cNvPr id="32" name="TextBox 31"/>
          <p:cNvSpPr txBox="1"/>
          <p:nvPr/>
        </p:nvSpPr>
        <p:spPr>
          <a:xfrm>
            <a:off x="25846580" y="17515207"/>
            <a:ext cx="11222684" cy="32531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137" tIns="146069" rIns="292137" bIns="146069" rtlCol="0">
            <a:spAutoFit/>
          </a:bodyPr>
          <a:lstStyle/>
          <a:p>
            <a:r>
              <a:rPr lang="en-US" sz="2897" b="1" dirty="0"/>
              <a:t>References</a:t>
            </a:r>
          </a:p>
          <a:p>
            <a:r>
              <a:rPr lang="en-US" sz="2633" dirty="0"/>
              <a:t>1. </a:t>
            </a:r>
          </a:p>
          <a:p>
            <a:r>
              <a:rPr lang="en-US" sz="2633" dirty="0"/>
              <a:t>2.</a:t>
            </a:r>
          </a:p>
          <a:p>
            <a:r>
              <a:rPr lang="en-US" sz="2633" dirty="0"/>
              <a:t>3.</a:t>
            </a:r>
          </a:p>
          <a:p>
            <a:r>
              <a:rPr lang="en-US" sz="2633" dirty="0"/>
              <a:t>4.</a:t>
            </a:r>
          </a:p>
          <a:p>
            <a:endParaRPr lang="en-US" sz="2897" dirty="0"/>
          </a:p>
          <a:p>
            <a:endParaRPr lang="en-US" sz="2897" dirty="0"/>
          </a:p>
        </p:txBody>
      </p:sp>
      <p:sp>
        <p:nvSpPr>
          <p:cNvPr id="33" name="TextBox 32"/>
          <p:cNvSpPr txBox="1"/>
          <p:nvPr/>
        </p:nvSpPr>
        <p:spPr>
          <a:xfrm>
            <a:off x="25870014" y="9759299"/>
            <a:ext cx="11222684" cy="73875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137" tIns="146069" rIns="292137" bIns="146069" rtlCol="0">
            <a:spAutoFit/>
          </a:bodyPr>
          <a:lstStyle/>
          <a:p>
            <a:r>
              <a:rPr lang="en-US" sz="2897" b="1" dirty="0"/>
              <a:t>Conclusions</a:t>
            </a:r>
            <a:endParaRPr lang="en-US" sz="2897" dirty="0"/>
          </a:p>
          <a:p>
            <a:r>
              <a:rPr lang="en-US" sz="2633" dirty="0"/>
              <a:t>Text</a:t>
            </a:r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  <a:p>
            <a:endParaRPr lang="en-US" sz="2897" dirty="0"/>
          </a:p>
        </p:txBody>
      </p:sp>
      <p:sp>
        <p:nvSpPr>
          <p:cNvPr id="35" name="Rectangle 34"/>
          <p:cNvSpPr/>
          <p:nvPr/>
        </p:nvSpPr>
        <p:spPr>
          <a:xfrm>
            <a:off x="7530306" y="4911771"/>
            <a:ext cx="13923322" cy="2767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97" dirty="0"/>
              <a:t>The BU Logo in the top corner is required. </a:t>
            </a:r>
          </a:p>
          <a:p>
            <a:pPr lvl="0"/>
            <a:r>
              <a:rPr lang="en-US" sz="2897" dirty="0"/>
              <a:t>Heading colors and style formats are recommended, but can be changed.    </a:t>
            </a:r>
          </a:p>
          <a:p>
            <a:r>
              <a:rPr lang="en-US" sz="2897" dirty="0"/>
              <a:t>Background color and layout remain the choice of the investigator. </a:t>
            </a:r>
          </a:p>
          <a:p>
            <a:pPr lvl="0"/>
            <a:endParaRPr lang="en-US" sz="2897" dirty="0"/>
          </a:p>
          <a:p>
            <a:r>
              <a:rPr lang="en-US" sz="2897" u="sng" dirty="0">
                <a:hlinkClick r:id="rId3"/>
              </a:rPr>
              <a:t>https://app.qr-code-generator.com/public/data/email/signature.png</a:t>
            </a:r>
            <a:r>
              <a:rPr lang="en-US" sz="2897" dirty="0"/>
              <a:t> </a:t>
            </a:r>
          </a:p>
          <a:p>
            <a:pPr lvl="0"/>
            <a:r>
              <a:rPr lang="en-US" sz="2897" dirty="0">
                <a:hlinkClick r:id="rId4"/>
              </a:rPr>
              <a:t>https://www.qrcode-monkey.com</a:t>
            </a:r>
            <a:r>
              <a:rPr lang="en-US" sz="2897" dirty="0"/>
              <a:t> </a:t>
            </a:r>
          </a:p>
        </p:txBody>
      </p:sp>
      <p:sp>
        <p:nvSpPr>
          <p:cNvPr id="16" name="TextBox 207"/>
          <p:cNvSpPr>
            <a:spLocks noChangeArrowheads="1"/>
          </p:cNvSpPr>
          <p:nvPr/>
        </p:nvSpPr>
        <p:spPr bwMode="auto">
          <a:xfrm>
            <a:off x="291306" y="170656"/>
            <a:ext cx="36801391" cy="2623651"/>
          </a:xfrm>
          <a:custGeom>
            <a:avLst/>
            <a:gdLst>
              <a:gd name="T0" fmla="*/ 2496393 w 11658600"/>
              <a:gd name="T1" fmla="*/ 5400 h 1408176"/>
              <a:gd name="T2" fmla="*/ 1248198 w 11658600"/>
              <a:gd name="T3" fmla="*/ 10799 h 1408176"/>
              <a:gd name="T4" fmla="*/ 0 w 11658600"/>
              <a:gd name="T5" fmla="*/ 5400 h 1408176"/>
              <a:gd name="T6" fmla="*/ 1248198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solidFill>
            <a:srgbClr val="C00000"/>
          </a:soli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876229" tIns="876229" rIns="876229" bIns="876229" anchor="ctr"/>
          <a:lstStyle/>
          <a:p>
            <a:pPr algn="ctr" defTabSz="11675623"/>
            <a:r>
              <a:rPr lang="en-US" altLang="ja-JP" sz="3950" b="1" dirty="0">
                <a:solidFill>
                  <a:schemeClr val="bg1"/>
                </a:solidFill>
                <a:cs typeface="Arial" charset="0"/>
              </a:rPr>
              <a:t>TITLE </a:t>
            </a:r>
          </a:p>
          <a:p>
            <a:pPr algn="ctr" defTabSz="11675623"/>
            <a:r>
              <a:rPr lang="en-US" altLang="ja-JP" sz="3950" b="1" dirty="0">
                <a:solidFill>
                  <a:schemeClr val="bg1"/>
                </a:solidFill>
                <a:cs typeface="Arial" charset="0"/>
              </a:rPr>
              <a:t>Authors </a:t>
            </a:r>
          </a:p>
          <a:p>
            <a:pPr algn="ctr" defTabSz="11675623"/>
            <a:r>
              <a:rPr lang="en-US" altLang="ja-JP" sz="3950" b="1" dirty="0">
                <a:solidFill>
                  <a:schemeClr val="bg1"/>
                </a:solidFill>
                <a:cs typeface="Arial" charset="0"/>
              </a:rPr>
              <a:t>Department of ….., Boston University Henry M. Goldman School of Dental Medicine, Boston, MA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694C8F-A08D-2F4C-92F9-334A671CBBAE}"/>
              </a:ext>
            </a:extLst>
          </p:cNvPr>
          <p:cNvSpPr/>
          <p:nvPr/>
        </p:nvSpPr>
        <p:spPr>
          <a:xfrm>
            <a:off x="642699" y="512685"/>
            <a:ext cx="4475291" cy="19395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Documents and Settings\ahourani\Desktop\GSDM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6" y="720111"/>
            <a:ext cx="3958878" cy="152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3172973" y="1112070"/>
            <a:ext cx="3360800" cy="7408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92137" tIns="146069" rIns="292137" bIns="146069" rtlCol="0">
            <a:spAutoFit/>
          </a:bodyPr>
          <a:lstStyle/>
          <a:p>
            <a:r>
              <a:rPr lang="en-US" sz="2897" dirty="0"/>
              <a:t>Presenter’s photo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C0AC52-6095-B548-9610-C33A5999464F}"/>
              </a:ext>
            </a:extLst>
          </p:cNvPr>
          <p:cNvSpPr/>
          <p:nvPr/>
        </p:nvSpPr>
        <p:spPr>
          <a:xfrm>
            <a:off x="0" y="0"/>
            <a:ext cx="37463413" cy="21067713"/>
          </a:xfrm>
          <a:prstGeom prst="rect">
            <a:avLst/>
          </a:prstGeom>
          <a:noFill/>
          <a:ln w="2444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8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110</Words>
  <Application>Microsoft Macintosh PowerPoint</Application>
  <PresentationFormat>Custom</PresentationFormat>
  <Paragraphs>119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PowerPoint Presentation</vt:lpstr>
    </vt:vector>
  </TitlesOfParts>
  <Company>BU GSDM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Hourani, Afaf J</dc:creator>
  <cp:lastModifiedBy>Kathrynn Phillippe</cp:lastModifiedBy>
  <cp:revision>30</cp:revision>
  <cp:lastPrinted>2020-02-05T14:32:58Z</cp:lastPrinted>
  <dcterms:created xsi:type="dcterms:W3CDTF">2014-09-11T11:29:55Z</dcterms:created>
  <dcterms:modified xsi:type="dcterms:W3CDTF">2022-02-07T21:20:37Z</dcterms:modified>
</cp:coreProperties>
</file>