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004000" cy="51206400"/>
  <p:notesSz cx="6985000" cy="9283700"/>
  <p:defaultTextStyle>
    <a:defPPr>
      <a:defRPr lang="en-US"/>
    </a:defPPr>
    <a:lvl1pPr marL="0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1pPr>
    <a:lvl2pPr marL="1997050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2pPr>
    <a:lvl3pPr marL="3994099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3pPr>
    <a:lvl4pPr marL="5991149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4pPr>
    <a:lvl5pPr marL="7988198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5pPr>
    <a:lvl6pPr marL="9985248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6pPr>
    <a:lvl7pPr marL="11982298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7pPr>
    <a:lvl8pPr marL="13979347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8pPr>
    <a:lvl9pPr marL="15976397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4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>
        <p:scale>
          <a:sx n="30" d="100"/>
          <a:sy n="30" d="100"/>
        </p:scale>
        <p:origin x="12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8380311"/>
            <a:ext cx="27203400" cy="17827413"/>
          </a:xfrm>
        </p:spPr>
        <p:txBody>
          <a:bodyPr anchor="b"/>
          <a:lstStyle>
            <a:lvl1pPr algn="ctr">
              <a:defRPr sz="21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26895217"/>
            <a:ext cx="24003000" cy="12363023"/>
          </a:xfrm>
        </p:spPr>
        <p:txBody>
          <a:bodyPr/>
          <a:lstStyle>
            <a:lvl1pPr marL="0" indent="0" algn="ctr">
              <a:buNone/>
              <a:defRPr sz="8400"/>
            </a:lvl1pPr>
            <a:lvl2pPr marL="1600200" indent="0" algn="ctr">
              <a:buNone/>
              <a:defRPr sz="7000"/>
            </a:lvl2pPr>
            <a:lvl3pPr marL="3200400" indent="0" algn="ctr">
              <a:buNone/>
              <a:defRPr sz="6300"/>
            </a:lvl3pPr>
            <a:lvl4pPr marL="4800600" indent="0" algn="ctr">
              <a:buNone/>
              <a:defRPr sz="5600"/>
            </a:lvl4pPr>
            <a:lvl5pPr marL="6400800" indent="0" algn="ctr">
              <a:buNone/>
              <a:defRPr sz="5600"/>
            </a:lvl5pPr>
            <a:lvl6pPr marL="8001000" indent="0" algn="ctr">
              <a:buNone/>
              <a:defRPr sz="5600"/>
            </a:lvl6pPr>
            <a:lvl7pPr marL="9601200" indent="0" algn="ctr">
              <a:buNone/>
              <a:defRPr sz="5600"/>
            </a:lvl7pPr>
            <a:lvl8pPr marL="11201400" indent="0" algn="ctr">
              <a:buNone/>
              <a:defRPr sz="5600"/>
            </a:lvl8pPr>
            <a:lvl9pPr marL="12801600" indent="0" algn="ctr">
              <a:buNone/>
              <a:defRPr sz="5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5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4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12766055"/>
            <a:ext cx="27603450" cy="21300436"/>
          </a:xfrm>
        </p:spPr>
        <p:txBody>
          <a:bodyPr anchor="b"/>
          <a:lstStyle>
            <a:lvl1pPr>
              <a:defRPr sz="21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34268002"/>
            <a:ext cx="27603450" cy="11201396"/>
          </a:xfrm>
        </p:spPr>
        <p:txBody>
          <a:bodyPr/>
          <a:lstStyle>
            <a:lvl1pPr marL="0" indent="0">
              <a:buNone/>
              <a:defRPr sz="8400">
                <a:solidFill>
                  <a:schemeClr val="tx1"/>
                </a:solidFill>
              </a:defRPr>
            </a:lvl1pPr>
            <a:lvl2pPr marL="1600200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200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4800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6400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8001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9601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1201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6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13631334"/>
            <a:ext cx="13601700" cy="324899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13631334"/>
            <a:ext cx="13601700" cy="324899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5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2726278"/>
            <a:ext cx="27603450" cy="9897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12552684"/>
            <a:ext cx="13539190" cy="6151876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18704560"/>
            <a:ext cx="13539190" cy="27511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12552684"/>
            <a:ext cx="13605869" cy="6151876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18704560"/>
            <a:ext cx="13605869" cy="27511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3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5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3413760"/>
            <a:ext cx="10322123" cy="1194816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7372785"/>
            <a:ext cx="16202025" cy="36389733"/>
          </a:xfrm>
        </p:spPr>
        <p:txBody>
          <a:bodyPr/>
          <a:lstStyle>
            <a:lvl1pPr>
              <a:defRPr sz="11200"/>
            </a:lvl1pPr>
            <a:lvl2pPr>
              <a:defRPr sz="9800"/>
            </a:lvl2pPr>
            <a:lvl3pPr>
              <a:defRPr sz="84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5361920"/>
            <a:ext cx="10322123" cy="28459857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0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3413760"/>
            <a:ext cx="10322123" cy="1194816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7372785"/>
            <a:ext cx="16202025" cy="36389733"/>
          </a:xfrm>
        </p:spPr>
        <p:txBody>
          <a:bodyPr anchor="t"/>
          <a:lstStyle>
            <a:lvl1pPr marL="0" indent="0">
              <a:buNone/>
              <a:defRPr sz="11200"/>
            </a:lvl1pPr>
            <a:lvl2pPr marL="1600200" indent="0">
              <a:buNone/>
              <a:defRPr sz="9800"/>
            </a:lvl2pPr>
            <a:lvl3pPr marL="3200400" indent="0">
              <a:buNone/>
              <a:defRPr sz="8400"/>
            </a:lvl3pPr>
            <a:lvl4pPr marL="4800600" indent="0">
              <a:buNone/>
              <a:defRPr sz="7000"/>
            </a:lvl4pPr>
            <a:lvl5pPr marL="6400800" indent="0">
              <a:buNone/>
              <a:defRPr sz="7000"/>
            </a:lvl5pPr>
            <a:lvl6pPr marL="8001000" indent="0">
              <a:buNone/>
              <a:defRPr sz="7000"/>
            </a:lvl6pPr>
            <a:lvl7pPr marL="9601200" indent="0">
              <a:buNone/>
              <a:defRPr sz="7000"/>
            </a:lvl7pPr>
            <a:lvl8pPr marL="11201400" indent="0">
              <a:buNone/>
              <a:defRPr sz="7000"/>
            </a:lvl8pPr>
            <a:lvl9pPr marL="12801600" indent="0">
              <a:buNone/>
              <a:defRPr sz="7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5361920"/>
            <a:ext cx="10322123" cy="28459857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2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2726267"/>
            <a:ext cx="6900863" cy="433950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2726267"/>
            <a:ext cx="20302538" cy="433950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0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2726278"/>
            <a:ext cx="27603450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13631334"/>
            <a:ext cx="27603450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47460758"/>
            <a:ext cx="720090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59561-B4ED-413F-822F-0F07B049167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47460758"/>
            <a:ext cx="1080135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47460758"/>
            <a:ext cx="720090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00400" rtl="0" eaLnBrk="1" latinLnBrk="0" hangingPunct="1">
        <a:lnSpc>
          <a:spcPct val="90000"/>
        </a:lnSpc>
        <a:spcBef>
          <a:spcPct val="0"/>
        </a:spcBef>
        <a:buNone/>
        <a:defRPr sz="1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0100" indent="-800100" algn="l" defTabSz="3200400" rtl="0" eaLnBrk="1" latinLnBrk="0" hangingPunct="1">
        <a:lnSpc>
          <a:spcPct val="90000"/>
        </a:lnSpc>
        <a:spcBef>
          <a:spcPts val="3500"/>
        </a:spcBef>
        <a:buFont typeface="Arial" panose="020B0604020202020204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000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00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8011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10401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600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0010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601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RwJbhkCA5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qrcode-monkey.com/" TargetMode="External"/><Relationship Id="rId4" Type="http://schemas.openxmlformats.org/officeDocument/2006/relationships/hyperlink" Target="https://app.qr-code-generator.com/public/data/email/signature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90" y="1671815"/>
            <a:ext cx="5968360" cy="250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009598" y="1671815"/>
            <a:ext cx="4409440" cy="315655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Presenter’s </a:t>
            </a:r>
          </a:p>
          <a:p>
            <a:r>
              <a:rPr lang="en-US" sz="4400" dirty="0" smtClean="0"/>
              <a:t>Photo </a:t>
            </a:r>
          </a:p>
          <a:p>
            <a:endParaRPr lang="en-US" sz="4400" dirty="0"/>
          </a:p>
          <a:p>
            <a:r>
              <a:rPr lang="en-US" sz="4400" dirty="0" smtClean="0"/>
              <a:t>Final ID #</a:t>
            </a:r>
            <a:endParaRPr lang="en-US" sz="4400" dirty="0"/>
          </a:p>
        </p:txBody>
      </p:sp>
      <p:sp>
        <p:nvSpPr>
          <p:cNvPr id="6" name="TextBox 207"/>
          <p:cNvSpPr>
            <a:spLocks noGrp="1" noChangeArrowheads="1"/>
          </p:cNvSpPr>
          <p:nvPr>
            <p:ph type="ctrTitle"/>
          </p:nvPr>
        </p:nvSpPr>
        <p:spPr bwMode="auto">
          <a:xfrm>
            <a:off x="6649450" y="1097280"/>
            <a:ext cx="18895194" cy="4104639"/>
          </a:xfrm>
          <a:custGeom>
            <a:avLst/>
            <a:gdLst>
              <a:gd name="T0" fmla="*/ 2147483647 w 11658600"/>
              <a:gd name="T1" fmla="*/ 2147483647 h 1408176"/>
              <a:gd name="T2" fmla="*/ 2147483647 w 11658600"/>
              <a:gd name="T3" fmla="*/ 2147483647 h 1408176"/>
              <a:gd name="T4" fmla="*/ 0 w 11658600"/>
              <a:gd name="T5" fmla="*/ 2147483647 h 1408176"/>
              <a:gd name="T6" fmla="*/ 214748364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solidFill>
            <a:srgbClr val="C00000"/>
          </a:soli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>
            <a:normAutofit fontScale="90000"/>
          </a:bodyPr>
          <a:lstStyle/>
          <a:p>
            <a:pPr defTabSz="17736021"/>
            <a:r>
              <a:rPr lang="en-US" altLang="ja-JP" sz="9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lang="en-US" altLang="ja-JP" sz="9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6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TITLE </a:t>
            </a:r>
            <a:r>
              <a:rPr lang="en-US" altLang="ja-JP" sz="9600" b="1" dirty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lang="en-US" altLang="ja-JP" sz="96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Authors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…………</a:t>
            </a:r>
            <a:b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Department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of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….. </a:t>
            </a:r>
            <a:b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Boston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University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Henry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M. Goldman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School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of Dental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Medicine, Boston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, MA </a:t>
            </a:r>
            <a:b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1254034" y="16235837"/>
            <a:ext cx="8143256" cy="109728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b="1" dirty="0" smtClean="0"/>
              <a:t>Abstract</a:t>
            </a:r>
          </a:p>
          <a:p>
            <a:r>
              <a:rPr lang="en-US" sz="4000" b="1" dirty="0" smtClean="0"/>
              <a:t>Text</a:t>
            </a:r>
            <a:endParaRPr lang="en-US" sz="4000" dirty="0" smtClean="0"/>
          </a:p>
          <a:p>
            <a:endParaRPr lang="en-US" sz="4400" dirty="0"/>
          </a:p>
          <a:p>
            <a:r>
              <a:rPr lang="en-US" sz="4400" dirty="0" smtClean="0"/>
              <a:t> </a:t>
            </a:r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1254033" y="27850776"/>
            <a:ext cx="18270951" cy="992763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b="1" dirty="0" smtClean="0"/>
              <a:t>Summary</a:t>
            </a:r>
            <a:endParaRPr lang="en-US" sz="4400" dirty="0"/>
          </a:p>
          <a:p>
            <a:r>
              <a:rPr lang="en-US" sz="4400" dirty="0" smtClean="0"/>
              <a:t>Text</a:t>
            </a:r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15225" y="16227678"/>
            <a:ext cx="9509760" cy="1097407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b="1" dirty="0" smtClean="0"/>
              <a:t>Materials and Methods</a:t>
            </a:r>
            <a:endParaRPr lang="en-US" sz="4400" dirty="0"/>
          </a:p>
          <a:p>
            <a:r>
              <a:rPr lang="en-US" sz="4000" dirty="0" smtClean="0"/>
              <a:t>Text</a:t>
            </a:r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20269198" y="16235837"/>
            <a:ext cx="10149840" cy="109728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b="1" dirty="0" smtClean="0"/>
              <a:t>Results:</a:t>
            </a:r>
            <a:endParaRPr lang="en-US" sz="4400" dirty="0"/>
          </a:p>
          <a:p>
            <a:r>
              <a:rPr lang="en-US" sz="4000" dirty="0" smtClean="0"/>
              <a:t>Text</a:t>
            </a:r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</p:txBody>
      </p:sp>
      <p:sp>
        <p:nvSpPr>
          <p:cNvPr id="18" name="Text Box 333"/>
          <p:cNvSpPr txBox="1">
            <a:spLocks noChangeArrowheads="1"/>
          </p:cNvSpPr>
          <p:nvPr/>
        </p:nvSpPr>
        <p:spPr bwMode="auto">
          <a:xfrm>
            <a:off x="1254034" y="5927769"/>
            <a:ext cx="19994880" cy="966592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694" tIns="221844" rIns="443694" bIns="221844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r>
              <a:rPr lang="en-US" altLang="en-US" sz="6000" b="1" dirty="0" smtClean="0">
                <a:solidFill>
                  <a:schemeClr val="bg1"/>
                </a:solidFill>
                <a:cs typeface="Arial" charset="0"/>
              </a:rPr>
              <a:t>Highlights</a:t>
            </a:r>
          </a:p>
          <a:p>
            <a:pPr>
              <a:buFont typeface="Wingdings" pitchFamily="2" charset="2"/>
              <a:buChar char="v"/>
            </a:pPr>
            <a:endParaRPr lang="en-US" altLang="en-US" sz="4900" dirty="0">
              <a:solidFill>
                <a:schemeClr val="bg1"/>
              </a:solidFill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4900" dirty="0" smtClean="0">
                <a:solidFill>
                  <a:schemeClr val="bg1"/>
                </a:solidFill>
                <a:cs typeface="Arial" charset="0"/>
              </a:rPr>
              <a:t>Text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4900" dirty="0">
                <a:solidFill>
                  <a:schemeClr val="bg1"/>
                </a:solidFill>
                <a:cs typeface="Arial" charset="0"/>
              </a:rPr>
              <a:t> </a:t>
            </a:r>
            <a:endParaRPr lang="en-US" altLang="en-US" sz="4900" dirty="0" smtClean="0">
              <a:solidFill>
                <a:schemeClr val="bg1"/>
              </a:solidFill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49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n-US" sz="4900" dirty="0" smtClean="0">
                <a:solidFill>
                  <a:schemeClr val="bg1"/>
                </a:solidFill>
                <a:cs typeface="Arial" charset="0"/>
              </a:rPr>
              <a:t>  </a:t>
            </a: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4900" dirty="0" smtClean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4900" dirty="0">
              <a:cs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69198" y="27850776"/>
            <a:ext cx="10055853" cy="83272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b="1" dirty="0" smtClean="0"/>
              <a:t>References</a:t>
            </a:r>
          </a:p>
          <a:p>
            <a:r>
              <a:rPr lang="en-US" sz="4000" dirty="0" smtClean="0"/>
              <a:t>1</a:t>
            </a:r>
            <a:r>
              <a:rPr lang="en-US" sz="4000" dirty="0"/>
              <a:t>. </a:t>
            </a:r>
            <a:endParaRPr lang="en-US" sz="4000" dirty="0" smtClean="0"/>
          </a:p>
          <a:p>
            <a:r>
              <a:rPr lang="en-US" sz="4000" dirty="0" smtClean="0"/>
              <a:t>2.</a:t>
            </a:r>
          </a:p>
          <a:p>
            <a:r>
              <a:rPr lang="en-US" sz="4000" dirty="0" smtClean="0"/>
              <a:t>3..</a:t>
            </a:r>
          </a:p>
          <a:p>
            <a:r>
              <a:rPr lang="en-US" sz="4000" dirty="0" smtClean="0"/>
              <a:t>4.</a:t>
            </a:r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2133600" y="42240325"/>
            <a:ext cx="247497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dirty="0"/>
              <a:t>The BU Logo in the top corner is required. </a:t>
            </a:r>
          </a:p>
          <a:p>
            <a:pPr lvl="0"/>
            <a:r>
              <a:rPr lang="en-US" sz="4400" dirty="0"/>
              <a:t>Heading colors and style formats are recommended, but can be changed.    </a:t>
            </a:r>
          </a:p>
          <a:p>
            <a:r>
              <a:rPr lang="en-US" sz="4400" dirty="0"/>
              <a:t>Background color and layout remain the choice of the investigator. </a:t>
            </a:r>
            <a:endParaRPr lang="en-US" sz="4400" dirty="0" smtClean="0"/>
          </a:p>
          <a:p>
            <a:endParaRPr lang="en-US" sz="4400" dirty="0"/>
          </a:p>
          <a:p>
            <a:pPr lvl="0"/>
            <a:r>
              <a:rPr lang="en-US" sz="4400" u="sng" dirty="0" smtClean="0">
                <a:hlinkClick r:id="rId3"/>
              </a:rPr>
              <a:t>https</a:t>
            </a:r>
            <a:r>
              <a:rPr lang="en-US" sz="4400" u="sng" dirty="0">
                <a:hlinkClick r:id="rId3"/>
              </a:rPr>
              <a:t>://</a:t>
            </a:r>
            <a:r>
              <a:rPr lang="en-US" sz="4400" u="sng" dirty="0" smtClean="0">
                <a:hlinkClick r:id="rId3"/>
              </a:rPr>
              <a:t>youtu.be/1RwJbhkCA58</a:t>
            </a:r>
            <a:endParaRPr lang="en-US" sz="4400" dirty="0"/>
          </a:p>
          <a:p>
            <a:r>
              <a:rPr lang="en-US" sz="4400" u="sng" dirty="0">
                <a:hlinkClick r:id="rId4"/>
              </a:rPr>
              <a:t>https://app.qr-code-generator.com/public/data/email/signature.png</a:t>
            </a:r>
            <a:r>
              <a:rPr lang="en-US" sz="4400" dirty="0"/>
              <a:t> </a:t>
            </a:r>
          </a:p>
          <a:p>
            <a:pPr lvl="0"/>
            <a:r>
              <a:rPr lang="en-US" sz="4400" dirty="0">
                <a:hlinkClick r:id="rId5"/>
              </a:rPr>
              <a:t>https://www.qrcode-monkey.com</a:t>
            </a:r>
            <a:r>
              <a:rPr lang="en-US" sz="4400" dirty="0"/>
              <a:t> </a:t>
            </a:r>
          </a:p>
        </p:txBody>
      </p:sp>
      <p:sp>
        <p:nvSpPr>
          <p:cNvPr id="11" name="AutoShape 2" descr="Image result for qr cod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198" y="36820115"/>
            <a:ext cx="4454847" cy="4454847"/>
          </a:xfrm>
          <a:prstGeom prst="rect">
            <a:avLst/>
          </a:prstGeom>
        </p:spPr>
      </p:pic>
      <p:sp>
        <p:nvSpPr>
          <p:cNvPr id="23" name="Text Box 333"/>
          <p:cNvSpPr txBox="1">
            <a:spLocks noChangeArrowheads="1"/>
          </p:cNvSpPr>
          <p:nvPr/>
        </p:nvSpPr>
        <p:spPr bwMode="auto">
          <a:xfrm>
            <a:off x="21894798" y="5928490"/>
            <a:ext cx="8524240" cy="966520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694" tIns="221844" rIns="443694" bIns="221844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r>
              <a:rPr lang="en-US" altLang="en-US" sz="6000" b="1" dirty="0" smtClean="0">
                <a:cs typeface="Arial" charset="0"/>
              </a:rPr>
              <a:t>Graphical Abstract             (optional)</a:t>
            </a:r>
          </a:p>
          <a:p>
            <a:pPr>
              <a:buFont typeface="Wingdings" pitchFamily="2" charset="2"/>
              <a:buChar char="v"/>
            </a:pPr>
            <a:endParaRPr lang="en-US" altLang="en-US" sz="4900" dirty="0">
              <a:solidFill>
                <a:schemeClr val="bg1"/>
              </a:solidFill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>
              <a:cs typeface="Arial" charset="0"/>
            </a:endParaRPr>
          </a:p>
          <a:p>
            <a:endParaRPr lang="en-US" altLang="en-US" sz="49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9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</TotalTime>
  <Words>103</Words>
  <Application>Microsoft Office PowerPoint</Application>
  <PresentationFormat>Custom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Wingdings</vt:lpstr>
      <vt:lpstr>Office Theme</vt:lpstr>
      <vt:lpstr> TITLE  Authors ………… Department of …..  Boston University Henry M. Goldman School of Dental Medicine, Boston, MA  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Authors  Department of …..  Boston University Henry M. Goldman  School of Dental Medicine  Boston, MA</dc:title>
  <dc:creator>Hourani, Afaf J</dc:creator>
  <cp:lastModifiedBy>Smaellie, Kendrick</cp:lastModifiedBy>
  <cp:revision>29</cp:revision>
  <cp:lastPrinted>2020-01-31T18:17:33Z</cp:lastPrinted>
  <dcterms:created xsi:type="dcterms:W3CDTF">2014-12-09T20:04:32Z</dcterms:created>
  <dcterms:modified xsi:type="dcterms:W3CDTF">2022-02-07T21:03:08Z</dcterms:modified>
</cp:coreProperties>
</file>