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51206400" cy="32004000"/>
  <p:notesSz cx="6985000" cy="9283700"/>
  <p:defaultTextStyle>
    <a:defPPr>
      <a:defRPr lang="en-US"/>
    </a:defPPr>
    <a:lvl1pPr marL="0" algn="l" defTabSz="4437858" rtl="0" eaLnBrk="1" latinLnBrk="0" hangingPunct="1">
      <a:defRPr sz="8700" kern="1200">
        <a:solidFill>
          <a:schemeClr val="tx1"/>
        </a:solidFill>
        <a:latin typeface="+mn-lt"/>
        <a:ea typeface="+mn-ea"/>
        <a:cs typeface="+mn-cs"/>
      </a:defRPr>
    </a:lvl1pPr>
    <a:lvl2pPr marL="2218929" algn="l" defTabSz="4437858" rtl="0" eaLnBrk="1" latinLnBrk="0" hangingPunct="1">
      <a:defRPr sz="8700" kern="1200">
        <a:solidFill>
          <a:schemeClr val="tx1"/>
        </a:solidFill>
        <a:latin typeface="+mn-lt"/>
        <a:ea typeface="+mn-ea"/>
        <a:cs typeface="+mn-cs"/>
      </a:defRPr>
    </a:lvl2pPr>
    <a:lvl3pPr marL="4437858" algn="l" defTabSz="4437858" rtl="0" eaLnBrk="1" latinLnBrk="0" hangingPunct="1">
      <a:defRPr sz="8700" kern="1200">
        <a:solidFill>
          <a:schemeClr val="tx1"/>
        </a:solidFill>
        <a:latin typeface="+mn-lt"/>
        <a:ea typeface="+mn-ea"/>
        <a:cs typeface="+mn-cs"/>
      </a:defRPr>
    </a:lvl3pPr>
    <a:lvl4pPr marL="6656786" algn="l" defTabSz="4437858" rtl="0" eaLnBrk="1" latinLnBrk="0" hangingPunct="1">
      <a:defRPr sz="8700" kern="1200">
        <a:solidFill>
          <a:schemeClr val="tx1"/>
        </a:solidFill>
        <a:latin typeface="+mn-lt"/>
        <a:ea typeface="+mn-ea"/>
        <a:cs typeface="+mn-cs"/>
      </a:defRPr>
    </a:lvl4pPr>
    <a:lvl5pPr marL="8875715" algn="l" defTabSz="4437858" rtl="0" eaLnBrk="1" latinLnBrk="0" hangingPunct="1">
      <a:defRPr sz="8700" kern="1200">
        <a:solidFill>
          <a:schemeClr val="tx1"/>
        </a:solidFill>
        <a:latin typeface="+mn-lt"/>
        <a:ea typeface="+mn-ea"/>
        <a:cs typeface="+mn-cs"/>
      </a:defRPr>
    </a:lvl5pPr>
    <a:lvl6pPr marL="11094644" algn="l" defTabSz="4437858" rtl="0" eaLnBrk="1" latinLnBrk="0" hangingPunct="1">
      <a:defRPr sz="8700" kern="1200">
        <a:solidFill>
          <a:schemeClr val="tx1"/>
        </a:solidFill>
        <a:latin typeface="+mn-lt"/>
        <a:ea typeface="+mn-ea"/>
        <a:cs typeface="+mn-cs"/>
      </a:defRPr>
    </a:lvl6pPr>
    <a:lvl7pPr marL="13313573" algn="l" defTabSz="4437858" rtl="0" eaLnBrk="1" latinLnBrk="0" hangingPunct="1">
      <a:defRPr sz="8700" kern="1200">
        <a:solidFill>
          <a:schemeClr val="tx1"/>
        </a:solidFill>
        <a:latin typeface="+mn-lt"/>
        <a:ea typeface="+mn-ea"/>
        <a:cs typeface="+mn-cs"/>
      </a:defRPr>
    </a:lvl7pPr>
    <a:lvl8pPr marL="15532501" algn="l" defTabSz="4437858" rtl="0" eaLnBrk="1" latinLnBrk="0" hangingPunct="1">
      <a:defRPr sz="8700" kern="1200">
        <a:solidFill>
          <a:schemeClr val="tx1"/>
        </a:solidFill>
        <a:latin typeface="+mn-lt"/>
        <a:ea typeface="+mn-ea"/>
        <a:cs typeface="+mn-cs"/>
      </a:defRPr>
    </a:lvl8pPr>
    <a:lvl9pPr marL="17751430" algn="l" defTabSz="4437858" rtl="0" eaLnBrk="1" latinLnBrk="0" hangingPunct="1">
      <a:defRPr sz="87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0080">
          <p15:clr>
            <a:srgbClr val="A4A3A4"/>
          </p15:clr>
        </p15:guide>
        <p15:guide id="2" pos="1612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79" autoAdjust="0"/>
    <p:restoredTop sz="86441" autoAdjust="0"/>
  </p:normalViewPr>
  <p:slideViewPr>
    <p:cSldViewPr>
      <p:cViewPr>
        <p:scale>
          <a:sx n="30" d="100"/>
          <a:sy n="30" d="100"/>
        </p:scale>
        <p:origin x="24" y="24"/>
      </p:cViewPr>
      <p:guideLst>
        <p:guide orient="horz" pos="10080"/>
        <p:guide pos="1612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40480" y="9941990"/>
            <a:ext cx="43525440" cy="686011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80960" y="18135600"/>
            <a:ext cx="35844480" cy="8178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2189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4378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66567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88757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10946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33135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55325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77514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59FC47-AEE8-48C8-B420-AAEC323CD4F9}" type="datetimeFigureOut">
              <a:rPr lang="en-US" smtClean="0"/>
              <a:t>2/7/2022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EA10C-9F6D-4FA4-A339-529F18983B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98580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59FC47-AEE8-48C8-B420-AAEC323CD4F9}" type="datetimeFigureOut">
              <a:rPr lang="en-US" smtClean="0"/>
              <a:t>2/7/2022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EA10C-9F6D-4FA4-A339-529F18983B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59278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7124642" y="1281651"/>
            <a:ext cx="11521440" cy="2730711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60322" y="1281651"/>
            <a:ext cx="33710880" cy="2730711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59FC47-AEE8-48C8-B420-AAEC323CD4F9}" type="datetimeFigureOut">
              <a:rPr lang="en-US" smtClean="0"/>
              <a:t>2/7/2022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EA10C-9F6D-4FA4-A339-529F18983B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93834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59FC47-AEE8-48C8-B420-AAEC323CD4F9}" type="datetimeFigureOut">
              <a:rPr lang="en-US" smtClean="0"/>
              <a:t>2/7/2022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EA10C-9F6D-4FA4-A339-529F18983B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13136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44952" y="20565540"/>
            <a:ext cx="43525440" cy="6356350"/>
          </a:xfrm>
        </p:spPr>
        <p:txBody>
          <a:bodyPr anchor="t"/>
          <a:lstStyle>
            <a:lvl1pPr algn="l">
              <a:defRPr sz="194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044952" y="13564663"/>
            <a:ext cx="43525440" cy="7000873"/>
          </a:xfrm>
        </p:spPr>
        <p:txBody>
          <a:bodyPr anchor="b"/>
          <a:lstStyle>
            <a:lvl1pPr marL="0" indent="0">
              <a:buNone/>
              <a:defRPr sz="9700">
                <a:solidFill>
                  <a:schemeClr val="tx1">
                    <a:tint val="75000"/>
                  </a:schemeClr>
                </a:solidFill>
              </a:defRPr>
            </a:lvl1pPr>
            <a:lvl2pPr marL="2218929" indent="0">
              <a:buNone/>
              <a:defRPr sz="8700">
                <a:solidFill>
                  <a:schemeClr val="tx1">
                    <a:tint val="75000"/>
                  </a:schemeClr>
                </a:solidFill>
              </a:defRPr>
            </a:lvl2pPr>
            <a:lvl3pPr marL="4437858" indent="0">
              <a:buNone/>
              <a:defRPr sz="7800">
                <a:solidFill>
                  <a:schemeClr val="tx1">
                    <a:tint val="75000"/>
                  </a:schemeClr>
                </a:solidFill>
              </a:defRPr>
            </a:lvl3pPr>
            <a:lvl4pPr marL="6656786" indent="0">
              <a:buNone/>
              <a:defRPr sz="6800">
                <a:solidFill>
                  <a:schemeClr val="tx1">
                    <a:tint val="75000"/>
                  </a:schemeClr>
                </a:solidFill>
              </a:defRPr>
            </a:lvl4pPr>
            <a:lvl5pPr marL="8875715" indent="0">
              <a:buNone/>
              <a:defRPr sz="6800">
                <a:solidFill>
                  <a:schemeClr val="tx1">
                    <a:tint val="75000"/>
                  </a:schemeClr>
                </a:solidFill>
              </a:defRPr>
            </a:lvl5pPr>
            <a:lvl6pPr marL="11094644" indent="0">
              <a:buNone/>
              <a:defRPr sz="6800">
                <a:solidFill>
                  <a:schemeClr val="tx1">
                    <a:tint val="75000"/>
                  </a:schemeClr>
                </a:solidFill>
              </a:defRPr>
            </a:lvl6pPr>
            <a:lvl7pPr marL="13313573" indent="0">
              <a:buNone/>
              <a:defRPr sz="6800">
                <a:solidFill>
                  <a:schemeClr val="tx1">
                    <a:tint val="75000"/>
                  </a:schemeClr>
                </a:solidFill>
              </a:defRPr>
            </a:lvl7pPr>
            <a:lvl8pPr marL="15532501" indent="0">
              <a:buNone/>
              <a:defRPr sz="6800">
                <a:solidFill>
                  <a:schemeClr val="tx1">
                    <a:tint val="75000"/>
                  </a:schemeClr>
                </a:solidFill>
              </a:defRPr>
            </a:lvl8pPr>
            <a:lvl9pPr marL="17751430" indent="0">
              <a:buNone/>
              <a:defRPr sz="68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59FC47-AEE8-48C8-B420-AAEC323CD4F9}" type="datetimeFigureOut">
              <a:rPr lang="en-US" smtClean="0"/>
              <a:t>2/7/2022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EA10C-9F6D-4FA4-A339-529F18983B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77370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60322" y="7467607"/>
            <a:ext cx="22616160" cy="21121161"/>
          </a:xfrm>
        </p:spPr>
        <p:txBody>
          <a:bodyPr/>
          <a:lstStyle>
            <a:lvl1pPr>
              <a:defRPr sz="13600"/>
            </a:lvl1pPr>
            <a:lvl2pPr>
              <a:defRPr sz="11600"/>
            </a:lvl2pPr>
            <a:lvl3pPr>
              <a:defRPr sz="9700"/>
            </a:lvl3pPr>
            <a:lvl4pPr>
              <a:defRPr sz="8700"/>
            </a:lvl4pPr>
            <a:lvl5pPr>
              <a:defRPr sz="8700"/>
            </a:lvl5pPr>
            <a:lvl6pPr>
              <a:defRPr sz="8700"/>
            </a:lvl6pPr>
            <a:lvl7pPr>
              <a:defRPr sz="8700"/>
            </a:lvl7pPr>
            <a:lvl8pPr>
              <a:defRPr sz="8700"/>
            </a:lvl8pPr>
            <a:lvl9pPr>
              <a:defRPr sz="87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6029922" y="7467607"/>
            <a:ext cx="22616160" cy="21121161"/>
          </a:xfrm>
        </p:spPr>
        <p:txBody>
          <a:bodyPr/>
          <a:lstStyle>
            <a:lvl1pPr>
              <a:defRPr sz="13600"/>
            </a:lvl1pPr>
            <a:lvl2pPr>
              <a:defRPr sz="11600"/>
            </a:lvl2pPr>
            <a:lvl3pPr>
              <a:defRPr sz="9700"/>
            </a:lvl3pPr>
            <a:lvl4pPr>
              <a:defRPr sz="8700"/>
            </a:lvl4pPr>
            <a:lvl5pPr>
              <a:defRPr sz="8700"/>
            </a:lvl5pPr>
            <a:lvl6pPr>
              <a:defRPr sz="8700"/>
            </a:lvl6pPr>
            <a:lvl7pPr>
              <a:defRPr sz="8700"/>
            </a:lvl7pPr>
            <a:lvl8pPr>
              <a:defRPr sz="8700"/>
            </a:lvl8pPr>
            <a:lvl9pPr>
              <a:defRPr sz="87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59FC47-AEE8-48C8-B420-AAEC323CD4F9}" type="datetimeFigureOut">
              <a:rPr lang="en-US" smtClean="0"/>
              <a:t>2/7/2022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EA10C-9F6D-4FA4-A339-529F18983B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76802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60320" y="7163861"/>
            <a:ext cx="22625055" cy="2985556"/>
          </a:xfrm>
        </p:spPr>
        <p:txBody>
          <a:bodyPr anchor="b"/>
          <a:lstStyle>
            <a:lvl1pPr marL="0" indent="0">
              <a:buNone/>
              <a:defRPr sz="11600" b="1"/>
            </a:lvl1pPr>
            <a:lvl2pPr marL="2218929" indent="0">
              <a:buNone/>
              <a:defRPr sz="9700" b="1"/>
            </a:lvl2pPr>
            <a:lvl3pPr marL="4437858" indent="0">
              <a:buNone/>
              <a:defRPr sz="8700" b="1"/>
            </a:lvl3pPr>
            <a:lvl4pPr marL="6656786" indent="0">
              <a:buNone/>
              <a:defRPr sz="7800" b="1"/>
            </a:lvl4pPr>
            <a:lvl5pPr marL="8875715" indent="0">
              <a:buNone/>
              <a:defRPr sz="7800" b="1"/>
            </a:lvl5pPr>
            <a:lvl6pPr marL="11094644" indent="0">
              <a:buNone/>
              <a:defRPr sz="7800" b="1"/>
            </a:lvl6pPr>
            <a:lvl7pPr marL="13313573" indent="0">
              <a:buNone/>
              <a:defRPr sz="7800" b="1"/>
            </a:lvl7pPr>
            <a:lvl8pPr marL="15532501" indent="0">
              <a:buNone/>
              <a:defRPr sz="7800" b="1"/>
            </a:lvl8pPr>
            <a:lvl9pPr marL="17751430" indent="0">
              <a:buNone/>
              <a:defRPr sz="78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60320" y="10149417"/>
            <a:ext cx="22625055" cy="18439344"/>
          </a:xfrm>
        </p:spPr>
        <p:txBody>
          <a:bodyPr/>
          <a:lstStyle>
            <a:lvl1pPr>
              <a:defRPr sz="11600"/>
            </a:lvl1pPr>
            <a:lvl2pPr>
              <a:defRPr sz="9700"/>
            </a:lvl2pPr>
            <a:lvl3pPr>
              <a:defRPr sz="8700"/>
            </a:lvl3pPr>
            <a:lvl4pPr>
              <a:defRPr sz="7800"/>
            </a:lvl4pPr>
            <a:lvl5pPr>
              <a:defRPr sz="7800"/>
            </a:lvl5pPr>
            <a:lvl6pPr>
              <a:defRPr sz="7800"/>
            </a:lvl6pPr>
            <a:lvl7pPr>
              <a:defRPr sz="7800"/>
            </a:lvl7pPr>
            <a:lvl8pPr>
              <a:defRPr sz="7800"/>
            </a:lvl8pPr>
            <a:lvl9pPr>
              <a:defRPr sz="7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6012147" y="7163861"/>
            <a:ext cx="22633941" cy="2985556"/>
          </a:xfrm>
        </p:spPr>
        <p:txBody>
          <a:bodyPr anchor="b"/>
          <a:lstStyle>
            <a:lvl1pPr marL="0" indent="0">
              <a:buNone/>
              <a:defRPr sz="11600" b="1"/>
            </a:lvl1pPr>
            <a:lvl2pPr marL="2218929" indent="0">
              <a:buNone/>
              <a:defRPr sz="9700" b="1"/>
            </a:lvl2pPr>
            <a:lvl3pPr marL="4437858" indent="0">
              <a:buNone/>
              <a:defRPr sz="8700" b="1"/>
            </a:lvl3pPr>
            <a:lvl4pPr marL="6656786" indent="0">
              <a:buNone/>
              <a:defRPr sz="7800" b="1"/>
            </a:lvl4pPr>
            <a:lvl5pPr marL="8875715" indent="0">
              <a:buNone/>
              <a:defRPr sz="7800" b="1"/>
            </a:lvl5pPr>
            <a:lvl6pPr marL="11094644" indent="0">
              <a:buNone/>
              <a:defRPr sz="7800" b="1"/>
            </a:lvl6pPr>
            <a:lvl7pPr marL="13313573" indent="0">
              <a:buNone/>
              <a:defRPr sz="7800" b="1"/>
            </a:lvl7pPr>
            <a:lvl8pPr marL="15532501" indent="0">
              <a:buNone/>
              <a:defRPr sz="7800" b="1"/>
            </a:lvl8pPr>
            <a:lvl9pPr marL="17751430" indent="0">
              <a:buNone/>
              <a:defRPr sz="78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6012147" y="10149417"/>
            <a:ext cx="22633941" cy="18439344"/>
          </a:xfrm>
        </p:spPr>
        <p:txBody>
          <a:bodyPr/>
          <a:lstStyle>
            <a:lvl1pPr>
              <a:defRPr sz="11600"/>
            </a:lvl1pPr>
            <a:lvl2pPr>
              <a:defRPr sz="9700"/>
            </a:lvl2pPr>
            <a:lvl3pPr>
              <a:defRPr sz="8700"/>
            </a:lvl3pPr>
            <a:lvl4pPr>
              <a:defRPr sz="7800"/>
            </a:lvl4pPr>
            <a:lvl5pPr>
              <a:defRPr sz="7800"/>
            </a:lvl5pPr>
            <a:lvl6pPr>
              <a:defRPr sz="7800"/>
            </a:lvl6pPr>
            <a:lvl7pPr>
              <a:defRPr sz="7800"/>
            </a:lvl7pPr>
            <a:lvl8pPr>
              <a:defRPr sz="7800"/>
            </a:lvl8pPr>
            <a:lvl9pPr>
              <a:defRPr sz="7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59FC47-AEE8-48C8-B420-AAEC323CD4F9}" type="datetimeFigureOut">
              <a:rPr lang="en-US" smtClean="0"/>
              <a:t>2/7/2022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EA10C-9F6D-4FA4-A339-529F18983B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53498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59FC47-AEE8-48C8-B420-AAEC323CD4F9}" type="datetimeFigureOut">
              <a:rPr lang="en-US" smtClean="0"/>
              <a:t>2/7/2022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EA10C-9F6D-4FA4-A339-529F18983B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90924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59FC47-AEE8-48C8-B420-AAEC323CD4F9}" type="datetimeFigureOut">
              <a:rPr lang="en-US" smtClean="0"/>
              <a:t>2/7/2022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EA10C-9F6D-4FA4-A339-529F18983B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44009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5" y="1274233"/>
            <a:ext cx="16846552" cy="5422900"/>
          </a:xfrm>
        </p:spPr>
        <p:txBody>
          <a:bodyPr anchor="b"/>
          <a:lstStyle>
            <a:lvl1pPr algn="l">
              <a:defRPr sz="97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020281" y="1274241"/>
            <a:ext cx="28625801" cy="27314527"/>
          </a:xfrm>
        </p:spPr>
        <p:txBody>
          <a:bodyPr/>
          <a:lstStyle>
            <a:lvl1pPr>
              <a:defRPr sz="15500"/>
            </a:lvl1pPr>
            <a:lvl2pPr>
              <a:defRPr sz="13600"/>
            </a:lvl2pPr>
            <a:lvl3pPr>
              <a:defRPr sz="11600"/>
            </a:lvl3pPr>
            <a:lvl4pPr>
              <a:defRPr sz="9700"/>
            </a:lvl4pPr>
            <a:lvl5pPr>
              <a:defRPr sz="9700"/>
            </a:lvl5pPr>
            <a:lvl6pPr>
              <a:defRPr sz="9700"/>
            </a:lvl6pPr>
            <a:lvl7pPr>
              <a:defRPr sz="9700"/>
            </a:lvl7pPr>
            <a:lvl8pPr>
              <a:defRPr sz="9700"/>
            </a:lvl8pPr>
            <a:lvl9pPr>
              <a:defRPr sz="97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5" y="6697141"/>
            <a:ext cx="16846552" cy="21891627"/>
          </a:xfrm>
        </p:spPr>
        <p:txBody>
          <a:bodyPr/>
          <a:lstStyle>
            <a:lvl1pPr marL="0" indent="0">
              <a:buNone/>
              <a:defRPr sz="6800"/>
            </a:lvl1pPr>
            <a:lvl2pPr marL="2218929" indent="0">
              <a:buNone/>
              <a:defRPr sz="5800"/>
            </a:lvl2pPr>
            <a:lvl3pPr marL="4437858" indent="0">
              <a:buNone/>
              <a:defRPr sz="4900"/>
            </a:lvl3pPr>
            <a:lvl4pPr marL="6656786" indent="0">
              <a:buNone/>
              <a:defRPr sz="4400"/>
            </a:lvl4pPr>
            <a:lvl5pPr marL="8875715" indent="0">
              <a:buNone/>
              <a:defRPr sz="4400"/>
            </a:lvl5pPr>
            <a:lvl6pPr marL="11094644" indent="0">
              <a:buNone/>
              <a:defRPr sz="4400"/>
            </a:lvl6pPr>
            <a:lvl7pPr marL="13313573" indent="0">
              <a:buNone/>
              <a:defRPr sz="4400"/>
            </a:lvl7pPr>
            <a:lvl8pPr marL="15532501" indent="0">
              <a:buNone/>
              <a:defRPr sz="4400"/>
            </a:lvl8pPr>
            <a:lvl9pPr marL="17751430" indent="0">
              <a:buNone/>
              <a:defRPr sz="4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59FC47-AEE8-48C8-B420-AAEC323CD4F9}" type="datetimeFigureOut">
              <a:rPr lang="en-US" smtClean="0"/>
              <a:t>2/7/2022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EA10C-9F6D-4FA4-A339-529F18983B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76107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36813" y="22402800"/>
            <a:ext cx="30723840" cy="2644777"/>
          </a:xfrm>
        </p:spPr>
        <p:txBody>
          <a:bodyPr anchor="b"/>
          <a:lstStyle>
            <a:lvl1pPr algn="l">
              <a:defRPr sz="97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36813" y="2859617"/>
            <a:ext cx="30723840" cy="19202400"/>
          </a:xfrm>
        </p:spPr>
        <p:txBody>
          <a:bodyPr/>
          <a:lstStyle>
            <a:lvl1pPr marL="0" indent="0">
              <a:buNone/>
              <a:defRPr sz="15500"/>
            </a:lvl1pPr>
            <a:lvl2pPr marL="2218929" indent="0">
              <a:buNone/>
              <a:defRPr sz="13600"/>
            </a:lvl2pPr>
            <a:lvl3pPr marL="4437858" indent="0">
              <a:buNone/>
              <a:defRPr sz="11600"/>
            </a:lvl3pPr>
            <a:lvl4pPr marL="6656786" indent="0">
              <a:buNone/>
              <a:defRPr sz="9700"/>
            </a:lvl4pPr>
            <a:lvl5pPr marL="8875715" indent="0">
              <a:buNone/>
              <a:defRPr sz="9700"/>
            </a:lvl5pPr>
            <a:lvl6pPr marL="11094644" indent="0">
              <a:buNone/>
              <a:defRPr sz="9700"/>
            </a:lvl6pPr>
            <a:lvl7pPr marL="13313573" indent="0">
              <a:buNone/>
              <a:defRPr sz="9700"/>
            </a:lvl7pPr>
            <a:lvl8pPr marL="15532501" indent="0">
              <a:buNone/>
              <a:defRPr sz="9700"/>
            </a:lvl8pPr>
            <a:lvl9pPr marL="17751430" indent="0">
              <a:buNone/>
              <a:defRPr sz="97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36813" y="25047577"/>
            <a:ext cx="30723840" cy="3756023"/>
          </a:xfrm>
        </p:spPr>
        <p:txBody>
          <a:bodyPr/>
          <a:lstStyle>
            <a:lvl1pPr marL="0" indent="0">
              <a:buNone/>
              <a:defRPr sz="6800"/>
            </a:lvl1pPr>
            <a:lvl2pPr marL="2218929" indent="0">
              <a:buNone/>
              <a:defRPr sz="5800"/>
            </a:lvl2pPr>
            <a:lvl3pPr marL="4437858" indent="0">
              <a:buNone/>
              <a:defRPr sz="4900"/>
            </a:lvl3pPr>
            <a:lvl4pPr marL="6656786" indent="0">
              <a:buNone/>
              <a:defRPr sz="4400"/>
            </a:lvl4pPr>
            <a:lvl5pPr marL="8875715" indent="0">
              <a:buNone/>
              <a:defRPr sz="4400"/>
            </a:lvl5pPr>
            <a:lvl6pPr marL="11094644" indent="0">
              <a:buNone/>
              <a:defRPr sz="4400"/>
            </a:lvl6pPr>
            <a:lvl7pPr marL="13313573" indent="0">
              <a:buNone/>
              <a:defRPr sz="4400"/>
            </a:lvl7pPr>
            <a:lvl8pPr marL="15532501" indent="0">
              <a:buNone/>
              <a:defRPr sz="4400"/>
            </a:lvl8pPr>
            <a:lvl9pPr marL="17751430" indent="0">
              <a:buNone/>
              <a:defRPr sz="4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59FC47-AEE8-48C8-B420-AAEC323CD4F9}" type="datetimeFigureOut">
              <a:rPr lang="en-US" smtClean="0"/>
              <a:t>2/7/2022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EA10C-9F6D-4FA4-A339-529F18983B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27331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60320" y="1281644"/>
            <a:ext cx="46085760" cy="5334000"/>
          </a:xfrm>
          <a:prstGeom prst="rect">
            <a:avLst/>
          </a:prstGeom>
        </p:spPr>
        <p:txBody>
          <a:bodyPr vert="horz" lIns="443786" tIns="221893" rIns="443786" bIns="221893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60320" y="7467607"/>
            <a:ext cx="46085760" cy="21121161"/>
          </a:xfrm>
          <a:prstGeom prst="rect">
            <a:avLst/>
          </a:prstGeom>
        </p:spPr>
        <p:txBody>
          <a:bodyPr vert="horz" lIns="443786" tIns="221893" rIns="443786" bIns="221893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560320" y="29662974"/>
            <a:ext cx="11948160" cy="1703917"/>
          </a:xfrm>
          <a:prstGeom prst="rect">
            <a:avLst/>
          </a:prstGeom>
        </p:spPr>
        <p:txBody>
          <a:bodyPr vert="horz" lIns="443786" tIns="221893" rIns="443786" bIns="221893" rtlCol="0" anchor="ctr"/>
          <a:lstStyle>
            <a:lvl1pPr algn="l">
              <a:defRPr sz="5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59FC47-AEE8-48C8-B420-AAEC323CD4F9}" type="datetimeFigureOut">
              <a:rPr lang="en-US" smtClean="0"/>
              <a:t>2/7/2022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7495520" y="29662974"/>
            <a:ext cx="16215360" cy="1703917"/>
          </a:xfrm>
          <a:prstGeom prst="rect">
            <a:avLst/>
          </a:prstGeom>
        </p:spPr>
        <p:txBody>
          <a:bodyPr vert="horz" lIns="443786" tIns="221893" rIns="443786" bIns="221893" rtlCol="0" anchor="ctr"/>
          <a:lstStyle>
            <a:lvl1pPr algn="ctr">
              <a:defRPr sz="5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6697920" y="29662974"/>
            <a:ext cx="11948160" cy="1703917"/>
          </a:xfrm>
          <a:prstGeom prst="rect">
            <a:avLst/>
          </a:prstGeom>
        </p:spPr>
        <p:txBody>
          <a:bodyPr vert="horz" lIns="443786" tIns="221893" rIns="443786" bIns="221893" rtlCol="0" anchor="ctr"/>
          <a:lstStyle>
            <a:lvl1pPr algn="r">
              <a:defRPr sz="5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AEA10C-9F6D-4FA4-A339-529F18983B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99662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437858" rtl="0" eaLnBrk="1" latinLnBrk="0" hangingPunct="1">
        <a:spcBef>
          <a:spcPct val="0"/>
        </a:spcBef>
        <a:buNone/>
        <a:defRPr sz="21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664197" indent="-1664197" algn="l" defTabSz="4437858" rtl="0" eaLnBrk="1" latinLnBrk="0" hangingPunct="1">
        <a:spcBef>
          <a:spcPct val="20000"/>
        </a:spcBef>
        <a:buFont typeface="Arial" pitchFamily="34" charset="0"/>
        <a:buChar char="•"/>
        <a:defRPr sz="15500" kern="1200">
          <a:solidFill>
            <a:schemeClr val="tx1"/>
          </a:solidFill>
          <a:latin typeface="+mn-lt"/>
          <a:ea typeface="+mn-ea"/>
          <a:cs typeface="+mn-cs"/>
        </a:defRPr>
      </a:lvl1pPr>
      <a:lvl2pPr marL="3605759" indent="-1386830" algn="l" defTabSz="4437858" rtl="0" eaLnBrk="1" latinLnBrk="0" hangingPunct="1">
        <a:spcBef>
          <a:spcPct val="20000"/>
        </a:spcBef>
        <a:buFont typeface="Arial" pitchFamily="34" charset="0"/>
        <a:buChar char="–"/>
        <a:defRPr sz="13600" kern="1200">
          <a:solidFill>
            <a:schemeClr val="tx1"/>
          </a:solidFill>
          <a:latin typeface="+mn-lt"/>
          <a:ea typeface="+mn-ea"/>
          <a:cs typeface="+mn-cs"/>
        </a:defRPr>
      </a:lvl2pPr>
      <a:lvl3pPr marL="5547322" indent="-1109464" algn="l" defTabSz="4437858" rtl="0" eaLnBrk="1" latinLnBrk="0" hangingPunct="1">
        <a:spcBef>
          <a:spcPct val="20000"/>
        </a:spcBef>
        <a:buFont typeface="Arial" pitchFamily="34" charset="0"/>
        <a:buChar char="•"/>
        <a:defRPr sz="11600" kern="1200">
          <a:solidFill>
            <a:schemeClr val="tx1"/>
          </a:solidFill>
          <a:latin typeface="+mn-lt"/>
          <a:ea typeface="+mn-ea"/>
          <a:cs typeface="+mn-cs"/>
        </a:defRPr>
      </a:lvl3pPr>
      <a:lvl4pPr marL="7766251" indent="-1109464" algn="l" defTabSz="4437858" rtl="0" eaLnBrk="1" latinLnBrk="0" hangingPunct="1">
        <a:spcBef>
          <a:spcPct val="20000"/>
        </a:spcBef>
        <a:buFont typeface="Arial" pitchFamily="34" charset="0"/>
        <a:buChar char="–"/>
        <a:defRPr sz="9700" kern="1200">
          <a:solidFill>
            <a:schemeClr val="tx1"/>
          </a:solidFill>
          <a:latin typeface="+mn-lt"/>
          <a:ea typeface="+mn-ea"/>
          <a:cs typeface="+mn-cs"/>
        </a:defRPr>
      </a:lvl4pPr>
      <a:lvl5pPr marL="9985179" indent="-1109464" algn="l" defTabSz="4437858" rtl="0" eaLnBrk="1" latinLnBrk="0" hangingPunct="1">
        <a:spcBef>
          <a:spcPct val="20000"/>
        </a:spcBef>
        <a:buFont typeface="Arial" pitchFamily="34" charset="0"/>
        <a:buChar char="»"/>
        <a:defRPr sz="9700" kern="1200">
          <a:solidFill>
            <a:schemeClr val="tx1"/>
          </a:solidFill>
          <a:latin typeface="+mn-lt"/>
          <a:ea typeface="+mn-ea"/>
          <a:cs typeface="+mn-cs"/>
        </a:defRPr>
      </a:lvl5pPr>
      <a:lvl6pPr marL="12204108" indent="-1109464" algn="l" defTabSz="4437858" rtl="0" eaLnBrk="1" latinLnBrk="0" hangingPunct="1">
        <a:spcBef>
          <a:spcPct val="20000"/>
        </a:spcBef>
        <a:buFont typeface="Arial" pitchFamily="34" charset="0"/>
        <a:buChar char="•"/>
        <a:defRPr sz="9700" kern="1200">
          <a:solidFill>
            <a:schemeClr val="tx1"/>
          </a:solidFill>
          <a:latin typeface="+mn-lt"/>
          <a:ea typeface="+mn-ea"/>
          <a:cs typeface="+mn-cs"/>
        </a:defRPr>
      </a:lvl6pPr>
      <a:lvl7pPr marL="14423037" indent="-1109464" algn="l" defTabSz="4437858" rtl="0" eaLnBrk="1" latinLnBrk="0" hangingPunct="1">
        <a:spcBef>
          <a:spcPct val="20000"/>
        </a:spcBef>
        <a:buFont typeface="Arial" pitchFamily="34" charset="0"/>
        <a:buChar char="•"/>
        <a:defRPr sz="9700" kern="1200">
          <a:solidFill>
            <a:schemeClr val="tx1"/>
          </a:solidFill>
          <a:latin typeface="+mn-lt"/>
          <a:ea typeface="+mn-ea"/>
          <a:cs typeface="+mn-cs"/>
        </a:defRPr>
      </a:lvl7pPr>
      <a:lvl8pPr marL="16641966" indent="-1109464" algn="l" defTabSz="4437858" rtl="0" eaLnBrk="1" latinLnBrk="0" hangingPunct="1">
        <a:spcBef>
          <a:spcPct val="20000"/>
        </a:spcBef>
        <a:buFont typeface="Arial" pitchFamily="34" charset="0"/>
        <a:buChar char="•"/>
        <a:defRPr sz="9700" kern="1200">
          <a:solidFill>
            <a:schemeClr val="tx1"/>
          </a:solidFill>
          <a:latin typeface="+mn-lt"/>
          <a:ea typeface="+mn-ea"/>
          <a:cs typeface="+mn-cs"/>
        </a:defRPr>
      </a:lvl8pPr>
      <a:lvl9pPr marL="18860894" indent="-1109464" algn="l" defTabSz="4437858" rtl="0" eaLnBrk="1" latinLnBrk="0" hangingPunct="1">
        <a:spcBef>
          <a:spcPct val="20000"/>
        </a:spcBef>
        <a:buFont typeface="Arial" pitchFamily="34" charset="0"/>
        <a:buChar char="•"/>
        <a:defRPr sz="9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437858" rtl="0" eaLnBrk="1" latinLnBrk="0" hangingPunct="1">
        <a:defRPr sz="8700" kern="1200">
          <a:solidFill>
            <a:schemeClr val="tx1"/>
          </a:solidFill>
          <a:latin typeface="+mn-lt"/>
          <a:ea typeface="+mn-ea"/>
          <a:cs typeface="+mn-cs"/>
        </a:defRPr>
      </a:lvl1pPr>
      <a:lvl2pPr marL="2218929" algn="l" defTabSz="4437858" rtl="0" eaLnBrk="1" latinLnBrk="0" hangingPunct="1">
        <a:defRPr sz="8700" kern="1200">
          <a:solidFill>
            <a:schemeClr val="tx1"/>
          </a:solidFill>
          <a:latin typeface="+mn-lt"/>
          <a:ea typeface="+mn-ea"/>
          <a:cs typeface="+mn-cs"/>
        </a:defRPr>
      </a:lvl2pPr>
      <a:lvl3pPr marL="4437858" algn="l" defTabSz="4437858" rtl="0" eaLnBrk="1" latinLnBrk="0" hangingPunct="1">
        <a:defRPr sz="8700" kern="1200">
          <a:solidFill>
            <a:schemeClr val="tx1"/>
          </a:solidFill>
          <a:latin typeface="+mn-lt"/>
          <a:ea typeface="+mn-ea"/>
          <a:cs typeface="+mn-cs"/>
        </a:defRPr>
      </a:lvl3pPr>
      <a:lvl4pPr marL="6656786" algn="l" defTabSz="4437858" rtl="0" eaLnBrk="1" latinLnBrk="0" hangingPunct="1">
        <a:defRPr sz="8700" kern="1200">
          <a:solidFill>
            <a:schemeClr val="tx1"/>
          </a:solidFill>
          <a:latin typeface="+mn-lt"/>
          <a:ea typeface="+mn-ea"/>
          <a:cs typeface="+mn-cs"/>
        </a:defRPr>
      </a:lvl4pPr>
      <a:lvl5pPr marL="8875715" algn="l" defTabSz="4437858" rtl="0" eaLnBrk="1" latinLnBrk="0" hangingPunct="1">
        <a:defRPr sz="8700" kern="1200">
          <a:solidFill>
            <a:schemeClr val="tx1"/>
          </a:solidFill>
          <a:latin typeface="+mn-lt"/>
          <a:ea typeface="+mn-ea"/>
          <a:cs typeface="+mn-cs"/>
        </a:defRPr>
      </a:lvl5pPr>
      <a:lvl6pPr marL="11094644" algn="l" defTabSz="4437858" rtl="0" eaLnBrk="1" latinLnBrk="0" hangingPunct="1">
        <a:defRPr sz="8700" kern="1200">
          <a:solidFill>
            <a:schemeClr val="tx1"/>
          </a:solidFill>
          <a:latin typeface="+mn-lt"/>
          <a:ea typeface="+mn-ea"/>
          <a:cs typeface="+mn-cs"/>
        </a:defRPr>
      </a:lvl6pPr>
      <a:lvl7pPr marL="13313573" algn="l" defTabSz="4437858" rtl="0" eaLnBrk="1" latinLnBrk="0" hangingPunct="1">
        <a:defRPr sz="8700" kern="1200">
          <a:solidFill>
            <a:schemeClr val="tx1"/>
          </a:solidFill>
          <a:latin typeface="+mn-lt"/>
          <a:ea typeface="+mn-ea"/>
          <a:cs typeface="+mn-cs"/>
        </a:defRPr>
      </a:lvl7pPr>
      <a:lvl8pPr marL="15532501" algn="l" defTabSz="4437858" rtl="0" eaLnBrk="1" latinLnBrk="0" hangingPunct="1">
        <a:defRPr sz="8700" kern="1200">
          <a:solidFill>
            <a:schemeClr val="tx1"/>
          </a:solidFill>
          <a:latin typeface="+mn-lt"/>
          <a:ea typeface="+mn-ea"/>
          <a:cs typeface="+mn-cs"/>
        </a:defRPr>
      </a:lvl8pPr>
      <a:lvl9pPr marL="17751430" algn="l" defTabSz="4437858" rtl="0" eaLnBrk="1" latinLnBrk="0" hangingPunct="1">
        <a:defRPr sz="8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qrcode-monkey.com/" TargetMode="External"/><Relationship Id="rId5" Type="http://schemas.openxmlformats.org/officeDocument/2006/relationships/hyperlink" Target="https://app.qr-code-generator.com/public/data/email/signature.png" TargetMode="Externa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 Box 333"/>
          <p:cNvSpPr txBox="1">
            <a:spLocks noChangeArrowheads="1"/>
          </p:cNvSpPr>
          <p:nvPr/>
        </p:nvSpPr>
        <p:spPr bwMode="auto">
          <a:xfrm>
            <a:off x="184280768" y="64545570"/>
            <a:ext cx="10113899" cy="3218010"/>
          </a:xfrm>
          <a:prstGeom prst="rect">
            <a:avLst/>
          </a:prstGeom>
          <a:blipFill dpi="0" rotWithShape="1">
            <a:blip r:embed="rId2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443694" tIns="221844" rIns="443694" bIns="221844">
            <a:spAutoFit/>
          </a:bodyPr>
          <a:lstStyle>
            <a:lvl1pPr>
              <a:tabLst>
                <a:tab pos="569913" algn="l"/>
                <a:tab pos="635000" algn="l"/>
              </a:tabLst>
              <a:defRPr sz="12400">
                <a:solidFill>
                  <a:schemeClr val="tx1"/>
                </a:solidFill>
                <a:latin typeface="Calibri" pitchFamily="34" charset="0"/>
                <a:ea typeface="ＭＳ Ｐゴシック" pitchFamily="16" charset="-128"/>
              </a:defRPr>
            </a:lvl1pPr>
            <a:lvl2pPr marL="742950" indent="-285750">
              <a:tabLst>
                <a:tab pos="569913" algn="l"/>
                <a:tab pos="635000" algn="l"/>
              </a:tabLst>
              <a:defRPr sz="11300">
                <a:solidFill>
                  <a:schemeClr val="tx1"/>
                </a:solidFill>
                <a:latin typeface="Calibri" pitchFamily="34" charset="0"/>
                <a:ea typeface="ＭＳ Ｐゴシック" pitchFamily="16" charset="-128"/>
              </a:defRPr>
            </a:lvl2pPr>
            <a:lvl3pPr marL="1143000" indent="-228600">
              <a:tabLst>
                <a:tab pos="569913" algn="l"/>
                <a:tab pos="635000" algn="l"/>
              </a:tabLst>
              <a:defRPr sz="9600">
                <a:solidFill>
                  <a:schemeClr val="tx1"/>
                </a:solidFill>
                <a:latin typeface="Calibri" pitchFamily="34" charset="0"/>
                <a:ea typeface="ＭＳ Ｐゴシック" pitchFamily="16" charset="-128"/>
              </a:defRPr>
            </a:lvl3pPr>
            <a:lvl4pPr marL="1600200" indent="-228600">
              <a:tabLst>
                <a:tab pos="569913" algn="l"/>
                <a:tab pos="635000" algn="l"/>
              </a:tabLst>
              <a:defRPr sz="7700">
                <a:solidFill>
                  <a:schemeClr val="tx1"/>
                </a:solidFill>
                <a:latin typeface="Calibri" pitchFamily="34" charset="0"/>
                <a:ea typeface="ＭＳ Ｐゴシック" pitchFamily="16" charset="-128"/>
              </a:defRPr>
            </a:lvl4pPr>
            <a:lvl5pPr marL="2057400" indent="-228600">
              <a:tabLst>
                <a:tab pos="569913" algn="l"/>
                <a:tab pos="635000" algn="l"/>
              </a:tabLst>
              <a:defRPr sz="7700">
                <a:solidFill>
                  <a:schemeClr val="tx1"/>
                </a:solidFill>
                <a:latin typeface="Calibri" pitchFamily="34" charset="0"/>
                <a:ea typeface="ＭＳ Ｐゴシック" pitchFamily="16" charset="-128"/>
              </a:defRPr>
            </a:lvl5pPr>
            <a:lvl6pPr marL="2514600" indent="-228600" eaLnBrk="0" fontAlgn="base" hangingPunct="0">
              <a:spcAft>
                <a:spcPct val="0"/>
              </a:spcAft>
              <a:buFont typeface="Arial" charset="0"/>
              <a:buChar char="»"/>
              <a:tabLst>
                <a:tab pos="569913" algn="l"/>
                <a:tab pos="635000" algn="l"/>
              </a:tabLst>
              <a:defRPr sz="7700">
                <a:solidFill>
                  <a:schemeClr val="tx1"/>
                </a:solidFill>
                <a:latin typeface="Calibri" pitchFamily="34" charset="0"/>
                <a:ea typeface="ＭＳ Ｐゴシック" pitchFamily="16" charset="-128"/>
              </a:defRPr>
            </a:lvl6pPr>
            <a:lvl7pPr marL="2971800" indent="-228600" eaLnBrk="0" fontAlgn="base" hangingPunct="0">
              <a:spcAft>
                <a:spcPct val="0"/>
              </a:spcAft>
              <a:buFont typeface="Arial" charset="0"/>
              <a:buChar char="»"/>
              <a:tabLst>
                <a:tab pos="569913" algn="l"/>
                <a:tab pos="635000" algn="l"/>
              </a:tabLst>
              <a:defRPr sz="7700">
                <a:solidFill>
                  <a:schemeClr val="tx1"/>
                </a:solidFill>
                <a:latin typeface="Calibri" pitchFamily="34" charset="0"/>
                <a:ea typeface="ＭＳ Ｐゴシック" pitchFamily="16" charset="-128"/>
              </a:defRPr>
            </a:lvl7pPr>
            <a:lvl8pPr marL="3429000" indent="-228600" eaLnBrk="0" fontAlgn="base" hangingPunct="0">
              <a:spcAft>
                <a:spcPct val="0"/>
              </a:spcAft>
              <a:buFont typeface="Arial" charset="0"/>
              <a:buChar char="»"/>
              <a:tabLst>
                <a:tab pos="569913" algn="l"/>
                <a:tab pos="635000" algn="l"/>
              </a:tabLst>
              <a:defRPr sz="7700">
                <a:solidFill>
                  <a:schemeClr val="tx1"/>
                </a:solidFill>
                <a:latin typeface="Calibri" pitchFamily="34" charset="0"/>
                <a:ea typeface="ＭＳ Ｐゴシック" pitchFamily="16" charset="-128"/>
              </a:defRPr>
            </a:lvl8pPr>
            <a:lvl9pPr marL="3886200" indent="-228600" eaLnBrk="0" fontAlgn="base" hangingPunct="0">
              <a:spcAft>
                <a:spcPct val="0"/>
              </a:spcAft>
              <a:buFont typeface="Arial" charset="0"/>
              <a:buChar char="»"/>
              <a:tabLst>
                <a:tab pos="569913" algn="l"/>
                <a:tab pos="635000" algn="l"/>
              </a:tabLst>
              <a:defRPr sz="7700">
                <a:solidFill>
                  <a:schemeClr val="tx1"/>
                </a:solidFill>
                <a:latin typeface="Calibri" pitchFamily="34" charset="0"/>
                <a:ea typeface="ＭＳ Ｐゴシック" pitchFamily="16" charset="-128"/>
              </a:defRPr>
            </a:lvl9pPr>
          </a:lstStyle>
          <a:p>
            <a:endParaRPr lang="en-US" altLang="en-US" sz="13600" dirty="0">
              <a:cs typeface="Arial" charset="0"/>
            </a:endParaRPr>
          </a:p>
          <a:p>
            <a:pPr>
              <a:buFont typeface="Wingdings" pitchFamily="2" charset="2"/>
              <a:buChar char="v"/>
            </a:pPr>
            <a:r>
              <a:rPr lang="en-US" altLang="en-US" sz="4400" dirty="0">
                <a:cs typeface="Arial" charset="0"/>
              </a:rPr>
              <a:t>The human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44043600" y="1600200"/>
            <a:ext cx="5105399" cy="112522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443786" tIns="221893" rIns="443786" bIns="221893" rtlCol="0">
            <a:spAutoFit/>
          </a:bodyPr>
          <a:lstStyle/>
          <a:p>
            <a:r>
              <a:rPr lang="en-US" sz="4400" dirty="0" smtClean="0"/>
              <a:t>Presenter’s photo</a:t>
            </a:r>
            <a:endParaRPr lang="en-US" sz="4400" dirty="0"/>
          </a:p>
        </p:txBody>
      </p:sp>
      <p:pic>
        <p:nvPicPr>
          <p:cNvPr id="1026" name="Picture 2" descr="C:\Documents and Settings\ahourani\Desktop\GSDM_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897513"/>
            <a:ext cx="6013939" cy="23162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Text Box 333"/>
          <p:cNvSpPr txBox="1">
            <a:spLocks noChangeArrowheads="1"/>
          </p:cNvSpPr>
          <p:nvPr/>
        </p:nvSpPr>
        <p:spPr bwMode="auto">
          <a:xfrm>
            <a:off x="1720791" y="5205189"/>
            <a:ext cx="34141555" cy="9835206"/>
          </a:xfrm>
          <a:prstGeom prst="rect">
            <a:avLst/>
          </a:prstGeom>
          <a:solidFill>
            <a:srgbClr val="C00000"/>
          </a:solidFill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443694" tIns="221844" rIns="443694" bIns="221844">
            <a:spAutoFit/>
          </a:bodyPr>
          <a:lstStyle>
            <a:lvl1pPr>
              <a:tabLst>
                <a:tab pos="569913" algn="l"/>
                <a:tab pos="635000" algn="l"/>
              </a:tabLst>
              <a:defRPr sz="12400">
                <a:solidFill>
                  <a:schemeClr val="tx1"/>
                </a:solidFill>
                <a:latin typeface="Calibri" pitchFamily="34" charset="0"/>
                <a:ea typeface="ＭＳ Ｐゴシック" pitchFamily="16" charset="-128"/>
              </a:defRPr>
            </a:lvl1pPr>
            <a:lvl2pPr marL="742950" indent="-285750">
              <a:tabLst>
                <a:tab pos="569913" algn="l"/>
                <a:tab pos="635000" algn="l"/>
              </a:tabLst>
              <a:defRPr sz="11300">
                <a:solidFill>
                  <a:schemeClr val="tx1"/>
                </a:solidFill>
                <a:latin typeface="Calibri" pitchFamily="34" charset="0"/>
                <a:ea typeface="ＭＳ Ｐゴシック" pitchFamily="16" charset="-128"/>
              </a:defRPr>
            </a:lvl2pPr>
            <a:lvl3pPr marL="1143000" indent="-228600">
              <a:tabLst>
                <a:tab pos="569913" algn="l"/>
                <a:tab pos="635000" algn="l"/>
              </a:tabLst>
              <a:defRPr sz="9600">
                <a:solidFill>
                  <a:schemeClr val="tx1"/>
                </a:solidFill>
                <a:latin typeface="Calibri" pitchFamily="34" charset="0"/>
                <a:ea typeface="ＭＳ Ｐゴシック" pitchFamily="16" charset="-128"/>
              </a:defRPr>
            </a:lvl3pPr>
            <a:lvl4pPr marL="1600200" indent="-228600">
              <a:tabLst>
                <a:tab pos="569913" algn="l"/>
                <a:tab pos="635000" algn="l"/>
              </a:tabLst>
              <a:defRPr sz="7700">
                <a:solidFill>
                  <a:schemeClr val="tx1"/>
                </a:solidFill>
                <a:latin typeface="Calibri" pitchFamily="34" charset="0"/>
                <a:ea typeface="ＭＳ Ｐゴシック" pitchFamily="16" charset="-128"/>
              </a:defRPr>
            </a:lvl4pPr>
            <a:lvl5pPr marL="2057400" indent="-228600">
              <a:tabLst>
                <a:tab pos="569913" algn="l"/>
                <a:tab pos="635000" algn="l"/>
              </a:tabLst>
              <a:defRPr sz="7700">
                <a:solidFill>
                  <a:schemeClr val="tx1"/>
                </a:solidFill>
                <a:latin typeface="Calibri" pitchFamily="34" charset="0"/>
                <a:ea typeface="ＭＳ Ｐゴシック" pitchFamily="16" charset="-128"/>
              </a:defRPr>
            </a:lvl5pPr>
            <a:lvl6pPr marL="2514600" indent="-228600" eaLnBrk="0" fontAlgn="base" hangingPunct="0">
              <a:spcAft>
                <a:spcPct val="0"/>
              </a:spcAft>
              <a:buFont typeface="Arial" charset="0"/>
              <a:buChar char="»"/>
              <a:tabLst>
                <a:tab pos="569913" algn="l"/>
                <a:tab pos="635000" algn="l"/>
              </a:tabLst>
              <a:defRPr sz="7700">
                <a:solidFill>
                  <a:schemeClr val="tx1"/>
                </a:solidFill>
                <a:latin typeface="Calibri" pitchFamily="34" charset="0"/>
                <a:ea typeface="ＭＳ Ｐゴシック" pitchFamily="16" charset="-128"/>
              </a:defRPr>
            </a:lvl6pPr>
            <a:lvl7pPr marL="2971800" indent="-228600" eaLnBrk="0" fontAlgn="base" hangingPunct="0">
              <a:spcAft>
                <a:spcPct val="0"/>
              </a:spcAft>
              <a:buFont typeface="Arial" charset="0"/>
              <a:buChar char="»"/>
              <a:tabLst>
                <a:tab pos="569913" algn="l"/>
                <a:tab pos="635000" algn="l"/>
              </a:tabLst>
              <a:defRPr sz="7700">
                <a:solidFill>
                  <a:schemeClr val="tx1"/>
                </a:solidFill>
                <a:latin typeface="Calibri" pitchFamily="34" charset="0"/>
                <a:ea typeface="ＭＳ Ｐゴシック" pitchFamily="16" charset="-128"/>
              </a:defRPr>
            </a:lvl7pPr>
            <a:lvl8pPr marL="3429000" indent="-228600" eaLnBrk="0" fontAlgn="base" hangingPunct="0">
              <a:spcAft>
                <a:spcPct val="0"/>
              </a:spcAft>
              <a:buFont typeface="Arial" charset="0"/>
              <a:buChar char="»"/>
              <a:tabLst>
                <a:tab pos="569913" algn="l"/>
                <a:tab pos="635000" algn="l"/>
              </a:tabLst>
              <a:defRPr sz="7700">
                <a:solidFill>
                  <a:schemeClr val="tx1"/>
                </a:solidFill>
                <a:latin typeface="Calibri" pitchFamily="34" charset="0"/>
                <a:ea typeface="ＭＳ Ｐゴシック" pitchFamily="16" charset="-128"/>
              </a:defRPr>
            </a:lvl8pPr>
            <a:lvl9pPr marL="3886200" indent="-228600" eaLnBrk="0" fontAlgn="base" hangingPunct="0">
              <a:spcAft>
                <a:spcPct val="0"/>
              </a:spcAft>
              <a:buFont typeface="Arial" charset="0"/>
              <a:buChar char="»"/>
              <a:tabLst>
                <a:tab pos="569913" algn="l"/>
                <a:tab pos="635000" algn="l"/>
              </a:tabLst>
              <a:defRPr sz="7700">
                <a:solidFill>
                  <a:schemeClr val="tx1"/>
                </a:solidFill>
                <a:latin typeface="Calibri" pitchFamily="34" charset="0"/>
                <a:ea typeface="ＭＳ Ｐゴシック" pitchFamily="16" charset="-128"/>
              </a:defRPr>
            </a:lvl9pPr>
          </a:lstStyle>
          <a:p>
            <a:r>
              <a:rPr lang="en-US" altLang="en-US" sz="6600" b="1" dirty="0" smtClean="0">
                <a:solidFill>
                  <a:schemeClr val="bg1"/>
                </a:solidFill>
                <a:cs typeface="Arial" charset="0"/>
              </a:rPr>
              <a:t>Highlights</a:t>
            </a:r>
          </a:p>
          <a:p>
            <a:pPr>
              <a:buFont typeface="Wingdings" pitchFamily="2" charset="2"/>
              <a:buChar char="v"/>
            </a:pPr>
            <a:endParaRPr lang="en-US" altLang="en-US" sz="4900" dirty="0">
              <a:solidFill>
                <a:schemeClr val="bg1"/>
              </a:solidFill>
              <a:cs typeface="Arial" charset="0"/>
            </a:endParaRPr>
          </a:p>
          <a:p>
            <a:pPr>
              <a:buFont typeface="Wingdings" pitchFamily="2" charset="2"/>
              <a:buChar char="v"/>
            </a:pPr>
            <a:r>
              <a:rPr lang="en-US" altLang="en-US" sz="5400" dirty="0" smtClean="0">
                <a:solidFill>
                  <a:schemeClr val="bg1"/>
                </a:solidFill>
                <a:cs typeface="Arial" charset="0"/>
              </a:rPr>
              <a:t>Text</a:t>
            </a:r>
          </a:p>
          <a:p>
            <a:pPr>
              <a:buFont typeface="Wingdings" pitchFamily="2" charset="2"/>
              <a:buChar char="v"/>
            </a:pPr>
            <a:r>
              <a:rPr lang="en-US" altLang="en-US" sz="4900" dirty="0">
                <a:solidFill>
                  <a:schemeClr val="bg1"/>
                </a:solidFill>
                <a:cs typeface="Arial" charset="0"/>
              </a:rPr>
              <a:t> </a:t>
            </a:r>
            <a:endParaRPr lang="en-US" altLang="en-US" sz="4900" dirty="0" smtClean="0">
              <a:solidFill>
                <a:schemeClr val="bg1"/>
              </a:solidFill>
              <a:cs typeface="Arial" charset="0"/>
            </a:endParaRPr>
          </a:p>
          <a:p>
            <a:pPr>
              <a:buFont typeface="Wingdings" pitchFamily="2" charset="2"/>
              <a:buChar char="v"/>
            </a:pPr>
            <a:r>
              <a:rPr lang="en-US" altLang="en-US" sz="4900" dirty="0">
                <a:solidFill>
                  <a:schemeClr val="bg1"/>
                </a:solidFill>
                <a:cs typeface="Arial" charset="0"/>
              </a:rPr>
              <a:t> </a:t>
            </a:r>
            <a:r>
              <a:rPr lang="en-US" altLang="en-US" sz="4900" dirty="0" smtClean="0">
                <a:solidFill>
                  <a:schemeClr val="bg1"/>
                </a:solidFill>
                <a:cs typeface="Arial" charset="0"/>
              </a:rPr>
              <a:t>  </a:t>
            </a:r>
          </a:p>
          <a:p>
            <a:endParaRPr lang="en-US" altLang="en-US" sz="4900" dirty="0" smtClean="0">
              <a:cs typeface="Arial" charset="0"/>
            </a:endParaRPr>
          </a:p>
          <a:p>
            <a:endParaRPr lang="en-US" altLang="en-US" sz="4900" dirty="0">
              <a:cs typeface="Arial" charset="0"/>
            </a:endParaRPr>
          </a:p>
          <a:p>
            <a:endParaRPr lang="en-US" altLang="en-US" sz="4900" dirty="0" smtClean="0">
              <a:cs typeface="Arial" charset="0"/>
            </a:endParaRPr>
          </a:p>
          <a:p>
            <a:endParaRPr lang="en-US" altLang="en-US" sz="4900" dirty="0" smtClean="0">
              <a:cs typeface="Arial" charset="0"/>
            </a:endParaRPr>
          </a:p>
          <a:p>
            <a:endParaRPr lang="en-US" altLang="en-US" sz="4900" dirty="0">
              <a:cs typeface="Arial" charset="0"/>
            </a:endParaRPr>
          </a:p>
          <a:p>
            <a:pPr>
              <a:buFont typeface="Wingdings" pitchFamily="2" charset="2"/>
              <a:buChar char="v"/>
            </a:pPr>
            <a:endParaRPr lang="en-US" altLang="en-US" sz="4900" dirty="0" smtClean="0">
              <a:cs typeface="Arial" charset="0"/>
            </a:endParaRPr>
          </a:p>
          <a:p>
            <a:pPr>
              <a:buFont typeface="Wingdings" pitchFamily="2" charset="2"/>
              <a:buChar char="v"/>
            </a:pPr>
            <a:endParaRPr lang="en-US" altLang="en-US" sz="4900" dirty="0">
              <a:cs typeface="Arial" charset="0"/>
            </a:endParaRPr>
          </a:p>
        </p:txBody>
      </p:sp>
      <p:sp>
        <p:nvSpPr>
          <p:cNvPr id="25" name="Text Box 333"/>
          <p:cNvSpPr txBox="1">
            <a:spLocks noChangeArrowheads="1"/>
          </p:cNvSpPr>
          <p:nvPr/>
        </p:nvSpPr>
        <p:spPr bwMode="auto">
          <a:xfrm>
            <a:off x="36475089" y="5205188"/>
            <a:ext cx="12673910" cy="9838944"/>
          </a:xfrm>
          <a:prstGeom prst="rect">
            <a:avLst/>
          </a:prstGeom>
          <a:solidFill>
            <a:schemeClr val="bg1"/>
          </a:solidFill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443694" tIns="221844" rIns="443694" bIns="221844">
            <a:spAutoFit/>
          </a:bodyPr>
          <a:lstStyle>
            <a:lvl1pPr>
              <a:tabLst>
                <a:tab pos="569913" algn="l"/>
                <a:tab pos="635000" algn="l"/>
              </a:tabLst>
              <a:defRPr sz="12400">
                <a:solidFill>
                  <a:schemeClr val="tx1"/>
                </a:solidFill>
                <a:latin typeface="Calibri" pitchFamily="34" charset="0"/>
                <a:ea typeface="ＭＳ Ｐゴシック" pitchFamily="16" charset="-128"/>
              </a:defRPr>
            </a:lvl1pPr>
            <a:lvl2pPr marL="742950" indent="-285750">
              <a:tabLst>
                <a:tab pos="569913" algn="l"/>
                <a:tab pos="635000" algn="l"/>
              </a:tabLst>
              <a:defRPr sz="11300">
                <a:solidFill>
                  <a:schemeClr val="tx1"/>
                </a:solidFill>
                <a:latin typeface="Calibri" pitchFamily="34" charset="0"/>
                <a:ea typeface="ＭＳ Ｐゴシック" pitchFamily="16" charset="-128"/>
              </a:defRPr>
            </a:lvl2pPr>
            <a:lvl3pPr marL="1143000" indent="-228600">
              <a:tabLst>
                <a:tab pos="569913" algn="l"/>
                <a:tab pos="635000" algn="l"/>
              </a:tabLst>
              <a:defRPr sz="9600">
                <a:solidFill>
                  <a:schemeClr val="tx1"/>
                </a:solidFill>
                <a:latin typeface="Calibri" pitchFamily="34" charset="0"/>
                <a:ea typeface="ＭＳ Ｐゴシック" pitchFamily="16" charset="-128"/>
              </a:defRPr>
            </a:lvl3pPr>
            <a:lvl4pPr marL="1600200" indent="-228600">
              <a:tabLst>
                <a:tab pos="569913" algn="l"/>
                <a:tab pos="635000" algn="l"/>
              </a:tabLst>
              <a:defRPr sz="7700">
                <a:solidFill>
                  <a:schemeClr val="tx1"/>
                </a:solidFill>
                <a:latin typeface="Calibri" pitchFamily="34" charset="0"/>
                <a:ea typeface="ＭＳ Ｐゴシック" pitchFamily="16" charset="-128"/>
              </a:defRPr>
            </a:lvl4pPr>
            <a:lvl5pPr marL="2057400" indent="-228600">
              <a:tabLst>
                <a:tab pos="569913" algn="l"/>
                <a:tab pos="635000" algn="l"/>
              </a:tabLst>
              <a:defRPr sz="7700">
                <a:solidFill>
                  <a:schemeClr val="tx1"/>
                </a:solidFill>
                <a:latin typeface="Calibri" pitchFamily="34" charset="0"/>
                <a:ea typeface="ＭＳ Ｐゴシック" pitchFamily="16" charset="-128"/>
              </a:defRPr>
            </a:lvl5pPr>
            <a:lvl6pPr marL="2514600" indent="-228600" eaLnBrk="0" fontAlgn="base" hangingPunct="0">
              <a:spcAft>
                <a:spcPct val="0"/>
              </a:spcAft>
              <a:buFont typeface="Arial" charset="0"/>
              <a:buChar char="»"/>
              <a:tabLst>
                <a:tab pos="569913" algn="l"/>
                <a:tab pos="635000" algn="l"/>
              </a:tabLst>
              <a:defRPr sz="7700">
                <a:solidFill>
                  <a:schemeClr val="tx1"/>
                </a:solidFill>
                <a:latin typeface="Calibri" pitchFamily="34" charset="0"/>
                <a:ea typeface="ＭＳ Ｐゴシック" pitchFamily="16" charset="-128"/>
              </a:defRPr>
            </a:lvl6pPr>
            <a:lvl7pPr marL="2971800" indent="-228600" eaLnBrk="0" fontAlgn="base" hangingPunct="0">
              <a:spcAft>
                <a:spcPct val="0"/>
              </a:spcAft>
              <a:buFont typeface="Arial" charset="0"/>
              <a:buChar char="»"/>
              <a:tabLst>
                <a:tab pos="569913" algn="l"/>
                <a:tab pos="635000" algn="l"/>
              </a:tabLst>
              <a:defRPr sz="7700">
                <a:solidFill>
                  <a:schemeClr val="tx1"/>
                </a:solidFill>
                <a:latin typeface="Calibri" pitchFamily="34" charset="0"/>
                <a:ea typeface="ＭＳ Ｐゴシック" pitchFamily="16" charset="-128"/>
              </a:defRPr>
            </a:lvl7pPr>
            <a:lvl8pPr marL="3429000" indent="-228600" eaLnBrk="0" fontAlgn="base" hangingPunct="0">
              <a:spcAft>
                <a:spcPct val="0"/>
              </a:spcAft>
              <a:buFont typeface="Arial" charset="0"/>
              <a:buChar char="»"/>
              <a:tabLst>
                <a:tab pos="569913" algn="l"/>
                <a:tab pos="635000" algn="l"/>
              </a:tabLst>
              <a:defRPr sz="7700">
                <a:solidFill>
                  <a:schemeClr val="tx1"/>
                </a:solidFill>
                <a:latin typeface="Calibri" pitchFamily="34" charset="0"/>
                <a:ea typeface="ＭＳ Ｐゴシック" pitchFamily="16" charset="-128"/>
              </a:defRPr>
            </a:lvl8pPr>
            <a:lvl9pPr marL="3886200" indent="-228600" eaLnBrk="0" fontAlgn="base" hangingPunct="0">
              <a:spcAft>
                <a:spcPct val="0"/>
              </a:spcAft>
              <a:buFont typeface="Arial" charset="0"/>
              <a:buChar char="»"/>
              <a:tabLst>
                <a:tab pos="569913" algn="l"/>
                <a:tab pos="635000" algn="l"/>
              </a:tabLst>
              <a:defRPr sz="7700">
                <a:solidFill>
                  <a:schemeClr val="tx1"/>
                </a:solidFill>
                <a:latin typeface="Calibri" pitchFamily="34" charset="0"/>
                <a:ea typeface="ＭＳ Ｐゴシック" pitchFamily="16" charset="-128"/>
              </a:defRPr>
            </a:lvl9pPr>
          </a:lstStyle>
          <a:p>
            <a:r>
              <a:rPr lang="en-US" altLang="en-US" sz="6000" b="1" dirty="0" smtClean="0">
                <a:cs typeface="Arial" charset="0"/>
              </a:rPr>
              <a:t>Graphical Abstract  (optional)</a:t>
            </a:r>
          </a:p>
          <a:p>
            <a:pPr>
              <a:buFont typeface="Wingdings" pitchFamily="2" charset="2"/>
              <a:buChar char="v"/>
            </a:pPr>
            <a:endParaRPr lang="en-US" altLang="en-US" sz="4900" dirty="0">
              <a:solidFill>
                <a:schemeClr val="bg1"/>
              </a:solidFill>
              <a:cs typeface="Arial" charset="0"/>
            </a:endParaRPr>
          </a:p>
          <a:p>
            <a:endParaRPr lang="en-US" altLang="en-US" sz="4900" dirty="0" smtClean="0">
              <a:cs typeface="Arial" charset="0"/>
            </a:endParaRPr>
          </a:p>
          <a:p>
            <a:endParaRPr lang="en-US" altLang="en-US" sz="4900" dirty="0" smtClean="0">
              <a:cs typeface="Arial" charset="0"/>
            </a:endParaRPr>
          </a:p>
          <a:p>
            <a:endParaRPr lang="en-US" altLang="en-US" sz="4900" dirty="0">
              <a:cs typeface="Arial" charset="0"/>
            </a:endParaRPr>
          </a:p>
          <a:p>
            <a:endParaRPr lang="en-US" altLang="en-US" sz="4900" dirty="0" smtClean="0">
              <a:cs typeface="Arial" charset="0"/>
            </a:endParaRPr>
          </a:p>
          <a:p>
            <a:endParaRPr lang="en-US" altLang="en-US" sz="4900" dirty="0" smtClean="0">
              <a:cs typeface="Arial" charset="0"/>
            </a:endParaRPr>
          </a:p>
          <a:p>
            <a:endParaRPr lang="en-US" altLang="en-US" sz="4900" dirty="0">
              <a:solidFill>
                <a:schemeClr val="bg1"/>
              </a:solidFill>
              <a:cs typeface="Arial" charset="0"/>
            </a:endParaRPr>
          </a:p>
          <a:p>
            <a:endParaRPr lang="en-US" altLang="en-US" sz="4900" dirty="0" smtClean="0">
              <a:cs typeface="Arial" charset="0"/>
            </a:endParaRPr>
          </a:p>
          <a:p>
            <a:endParaRPr lang="en-US" altLang="en-US" sz="4900" dirty="0">
              <a:cs typeface="Arial" charset="0"/>
            </a:endParaRPr>
          </a:p>
          <a:p>
            <a:endParaRPr lang="en-US" altLang="en-US" sz="4900" dirty="0" smtClean="0">
              <a:cs typeface="Arial" charset="0"/>
            </a:endParaRPr>
          </a:p>
          <a:p>
            <a:pPr>
              <a:buFont typeface="Wingdings" pitchFamily="2" charset="2"/>
              <a:buChar char="v"/>
            </a:pPr>
            <a:endParaRPr lang="en-US" altLang="en-US" sz="4900" dirty="0">
              <a:cs typeface="Arial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720790" y="15681117"/>
            <a:ext cx="8794809" cy="925053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443786" tIns="221893" rIns="443786" bIns="221893" rtlCol="0">
            <a:spAutoFit/>
          </a:bodyPr>
          <a:lstStyle/>
          <a:p>
            <a:r>
              <a:rPr lang="en-US" sz="4400" b="1" dirty="0" smtClean="0"/>
              <a:t>Abstract </a:t>
            </a:r>
          </a:p>
          <a:p>
            <a:r>
              <a:rPr lang="en-US" sz="4000" dirty="0" smtClean="0"/>
              <a:t>Text</a:t>
            </a:r>
            <a:r>
              <a:rPr lang="en-US" sz="4400" dirty="0" smtClean="0"/>
              <a:t> </a:t>
            </a:r>
            <a:endParaRPr lang="en-US" sz="4400" dirty="0"/>
          </a:p>
          <a:p>
            <a:endParaRPr lang="en-US" sz="4400" dirty="0" smtClean="0"/>
          </a:p>
          <a:p>
            <a:endParaRPr lang="en-US" sz="4400" dirty="0"/>
          </a:p>
          <a:p>
            <a:r>
              <a:rPr lang="en-US" sz="4400" dirty="0" smtClean="0"/>
              <a:t> </a:t>
            </a:r>
          </a:p>
          <a:p>
            <a:endParaRPr lang="en-US" sz="4400" dirty="0"/>
          </a:p>
          <a:p>
            <a:endParaRPr lang="en-US" sz="4400" dirty="0" smtClean="0"/>
          </a:p>
          <a:p>
            <a:endParaRPr lang="en-US" sz="4400" dirty="0"/>
          </a:p>
          <a:p>
            <a:endParaRPr lang="en-US" sz="4400" dirty="0" smtClean="0"/>
          </a:p>
          <a:p>
            <a:endParaRPr lang="en-US" sz="4400" dirty="0"/>
          </a:p>
          <a:p>
            <a:endParaRPr lang="en-US" sz="4400" dirty="0"/>
          </a:p>
          <a:p>
            <a:endParaRPr lang="en-US" sz="4400" dirty="0" smtClean="0"/>
          </a:p>
          <a:p>
            <a:endParaRPr lang="en-US" sz="4400" dirty="0"/>
          </a:p>
        </p:txBody>
      </p:sp>
      <p:sp>
        <p:nvSpPr>
          <p:cNvPr id="27" name="TextBox 26"/>
          <p:cNvSpPr txBox="1"/>
          <p:nvPr/>
        </p:nvSpPr>
        <p:spPr>
          <a:xfrm>
            <a:off x="11125200" y="15681117"/>
            <a:ext cx="9540741" cy="925372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443786" tIns="221893" rIns="443786" bIns="221893" rtlCol="0">
            <a:spAutoFit/>
          </a:bodyPr>
          <a:lstStyle/>
          <a:p>
            <a:r>
              <a:rPr lang="en-US" sz="4400" b="1" dirty="0" smtClean="0"/>
              <a:t>Materials and Methods</a:t>
            </a:r>
            <a:endParaRPr lang="en-US" sz="4400" dirty="0"/>
          </a:p>
          <a:p>
            <a:r>
              <a:rPr lang="en-US" sz="4000" dirty="0" smtClean="0"/>
              <a:t>Text</a:t>
            </a:r>
          </a:p>
          <a:p>
            <a:endParaRPr lang="en-US" sz="4000" dirty="0"/>
          </a:p>
          <a:p>
            <a:endParaRPr lang="en-US" sz="4000" dirty="0" smtClean="0"/>
          </a:p>
          <a:p>
            <a:endParaRPr lang="en-US" sz="4000" dirty="0"/>
          </a:p>
          <a:p>
            <a:endParaRPr lang="en-US" sz="4000" dirty="0" smtClean="0"/>
          </a:p>
          <a:p>
            <a:endParaRPr lang="en-US" sz="4000" dirty="0"/>
          </a:p>
          <a:p>
            <a:endParaRPr lang="en-US" sz="4000" dirty="0" smtClean="0"/>
          </a:p>
          <a:p>
            <a:endParaRPr lang="en-US" sz="4000" dirty="0"/>
          </a:p>
          <a:p>
            <a:endParaRPr lang="en-US" sz="4000" dirty="0" smtClean="0"/>
          </a:p>
          <a:p>
            <a:endParaRPr lang="en-US" sz="4000" dirty="0"/>
          </a:p>
          <a:p>
            <a:endParaRPr lang="en-US" sz="4000" dirty="0" smtClean="0"/>
          </a:p>
          <a:p>
            <a:endParaRPr lang="en-US" sz="4000" dirty="0"/>
          </a:p>
          <a:p>
            <a:endParaRPr lang="en-US" sz="4000" dirty="0" smtClean="0"/>
          </a:p>
        </p:txBody>
      </p:sp>
      <p:sp>
        <p:nvSpPr>
          <p:cNvPr id="28" name="TextBox 27"/>
          <p:cNvSpPr txBox="1"/>
          <p:nvPr/>
        </p:nvSpPr>
        <p:spPr>
          <a:xfrm>
            <a:off x="21313642" y="15681117"/>
            <a:ext cx="14548704" cy="925053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443786" tIns="221893" rIns="443786" bIns="221893" rtlCol="0">
            <a:spAutoFit/>
          </a:bodyPr>
          <a:lstStyle/>
          <a:p>
            <a:r>
              <a:rPr lang="en-US" sz="4400" b="1" dirty="0" smtClean="0"/>
              <a:t>Results</a:t>
            </a:r>
            <a:endParaRPr lang="en-US" sz="4400" dirty="0"/>
          </a:p>
          <a:p>
            <a:r>
              <a:rPr lang="en-US" sz="4000" dirty="0" smtClean="0"/>
              <a:t>Text</a:t>
            </a:r>
          </a:p>
          <a:p>
            <a:endParaRPr lang="en-US" sz="4400" dirty="0" smtClean="0"/>
          </a:p>
          <a:p>
            <a:endParaRPr lang="en-US" sz="4400" dirty="0" smtClean="0"/>
          </a:p>
          <a:p>
            <a:endParaRPr lang="en-US" sz="4400" dirty="0"/>
          </a:p>
          <a:p>
            <a:endParaRPr lang="en-US" sz="4400" dirty="0" smtClean="0"/>
          </a:p>
          <a:p>
            <a:endParaRPr lang="en-US" sz="4400" dirty="0"/>
          </a:p>
          <a:p>
            <a:endParaRPr lang="en-US" sz="4400" dirty="0" smtClean="0"/>
          </a:p>
          <a:p>
            <a:endParaRPr lang="en-US" sz="4400" dirty="0"/>
          </a:p>
          <a:p>
            <a:endParaRPr lang="en-US" sz="4400" dirty="0"/>
          </a:p>
          <a:p>
            <a:endParaRPr lang="en-US" sz="4400" dirty="0" smtClean="0"/>
          </a:p>
          <a:p>
            <a:endParaRPr lang="en-US" sz="4400" dirty="0"/>
          </a:p>
          <a:p>
            <a:endParaRPr lang="en-US" sz="4400" dirty="0" smtClean="0"/>
          </a:p>
        </p:txBody>
      </p:sp>
      <p:sp>
        <p:nvSpPr>
          <p:cNvPr id="32" name="TextBox 31"/>
          <p:cNvSpPr txBox="1"/>
          <p:nvPr/>
        </p:nvSpPr>
        <p:spPr>
          <a:xfrm>
            <a:off x="30251400" y="25374203"/>
            <a:ext cx="18897599" cy="494165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443786" tIns="221893" rIns="443786" bIns="221893" rtlCol="0">
            <a:spAutoFit/>
          </a:bodyPr>
          <a:lstStyle/>
          <a:p>
            <a:r>
              <a:rPr lang="en-US" sz="4400" b="1" dirty="0" smtClean="0"/>
              <a:t>References</a:t>
            </a:r>
          </a:p>
          <a:p>
            <a:r>
              <a:rPr lang="en-US" sz="4000" dirty="0" smtClean="0"/>
              <a:t>1</a:t>
            </a:r>
            <a:r>
              <a:rPr lang="en-US" sz="4000" dirty="0"/>
              <a:t>. </a:t>
            </a:r>
            <a:endParaRPr lang="en-US" sz="4000" dirty="0" smtClean="0"/>
          </a:p>
          <a:p>
            <a:r>
              <a:rPr lang="en-US" sz="4000" dirty="0" smtClean="0"/>
              <a:t>2.</a:t>
            </a:r>
          </a:p>
          <a:p>
            <a:r>
              <a:rPr lang="en-US" sz="4000" dirty="0" smtClean="0"/>
              <a:t>3.</a:t>
            </a:r>
          </a:p>
          <a:p>
            <a:r>
              <a:rPr lang="en-US" sz="4000" dirty="0" smtClean="0"/>
              <a:t>4.</a:t>
            </a:r>
          </a:p>
          <a:p>
            <a:endParaRPr lang="en-US" sz="4400" dirty="0" smtClean="0"/>
          </a:p>
          <a:p>
            <a:endParaRPr lang="en-US" sz="4400" dirty="0"/>
          </a:p>
        </p:txBody>
      </p:sp>
      <p:sp>
        <p:nvSpPr>
          <p:cNvPr id="33" name="TextBox 32"/>
          <p:cNvSpPr txBox="1"/>
          <p:nvPr/>
        </p:nvSpPr>
        <p:spPr>
          <a:xfrm>
            <a:off x="36447015" y="15681117"/>
            <a:ext cx="12701984" cy="925053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443786" tIns="221893" rIns="443786" bIns="221893" rtlCol="0">
            <a:spAutoFit/>
          </a:bodyPr>
          <a:lstStyle/>
          <a:p>
            <a:r>
              <a:rPr lang="en-US" sz="4400" b="1" dirty="0" smtClean="0"/>
              <a:t>Conclusions</a:t>
            </a:r>
            <a:endParaRPr lang="en-US" sz="4400" dirty="0"/>
          </a:p>
          <a:p>
            <a:r>
              <a:rPr lang="en-US" sz="4000" dirty="0" smtClean="0"/>
              <a:t>Text</a:t>
            </a:r>
          </a:p>
          <a:p>
            <a:endParaRPr lang="en-US" sz="4400" dirty="0"/>
          </a:p>
          <a:p>
            <a:endParaRPr lang="en-US" sz="4400" dirty="0" smtClean="0"/>
          </a:p>
          <a:p>
            <a:endParaRPr lang="en-US" sz="4400" dirty="0"/>
          </a:p>
          <a:p>
            <a:endParaRPr lang="en-US" sz="4400" dirty="0" smtClean="0"/>
          </a:p>
          <a:p>
            <a:endParaRPr lang="en-US" sz="4400" dirty="0" smtClean="0"/>
          </a:p>
          <a:p>
            <a:endParaRPr lang="en-US" sz="4400" dirty="0" smtClean="0"/>
          </a:p>
          <a:p>
            <a:endParaRPr lang="en-US" sz="4400" dirty="0"/>
          </a:p>
          <a:p>
            <a:endParaRPr lang="en-US" sz="4400" dirty="0"/>
          </a:p>
          <a:p>
            <a:endParaRPr lang="en-US" sz="4400" dirty="0" smtClean="0"/>
          </a:p>
          <a:p>
            <a:endParaRPr lang="en-US" sz="4400" dirty="0"/>
          </a:p>
          <a:p>
            <a:endParaRPr lang="en-US" sz="4400" dirty="0"/>
          </a:p>
        </p:txBody>
      </p:sp>
      <p:pic>
        <p:nvPicPr>
          <p:cNvPr id="34" name="Picture 3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05073" y="25617608"/>
            <a:ext cx="4454847" cy="4454847"/>
          </a:xfrm>
          <a:prstGeom prst="rect">
            <a:avLst/>
          </a:prstGeom>
        </p:spPr>
      </p:pic>
      <p:sp>
        <p:nvSpPr>
          <p:cNvPr id="35" name="Rectangle 34"/>
          <p:cNvSpPr/>
          <p:nvPr/>
        </p:nvSpPr>
        <p:spPr>
          <a:xfrm>
            <a:off x="2108390" y="25908000"/>
            <a:ext cx="21150943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4400" dirty="0"/>
              <a:t>The </a:t>
            </a:r>
            <a:r>
              <a:rPr lang="en-US" sz="4400" dirty="0" smtClean="0"/>
              <a:t>BU Logo in the top corner is required. </a:t>
            </a:r>
            <a:endParaRPr lang="en-US" sz="4400" dirty="0"/>
          </a:p>
          <a:p>
            <a:pPr lvl="0"/>
            <a:r>
              <a:rPr lang="en-US" sz="4400" dirty="0" smtClean="0"/>
              <a:t>Heading colors and style formats are recommended, but can be changed.  </a:t>
            </a:r>
            <a:r>
              <a:rPr lang="en-US" sz="4400" dirty="0" smtClean="0"/>
              <a:t>  </a:t>
            </a:r>
            <a:endParaRPr lang="en-US" sz="4400" dirty="0"/>
          </a:p>
          <a:p>
            <a:r>
              <a:rPr lang="en-US" sz="4400" dirty="0"/>
              <a:t>Background color and layout remain the choice of the investigator. </a:t>
            </a:r>
          </a:p>
          <a:p>
            <a:pPr lvl="0"/>
            <a:endParaRPr lang="en-US" sz="4400" dirty="0"/>
          </a:p>
          <a:p>
            <a:r>
              <a:rPr lang="en-US" sz="4400" u="sng" dirty="0">
                <a:hlinkClick r:id="rId5"/>
              </a:rPr>
              <a:t>https://app.qr-code-generator.com/public/data/email/signature.png</a:t>
            </a:r>
            <a:r>
              <a:rPr lang="en-US" sz="4400" dirty="0"/>
              <a:t> </a:t>
            </a:r>
          </a:p>
          <a:p>
            <a:pPr lvl="0"/>
            <a:r>
              <a:rPr lang="en-US" sz="4400" dirty="0">
                <a:hlinkClick r:id="rId6"/>
              </a:rPr>
              <a:t>https://www.qrcode-monkey.com</a:t>
            </a:r>
            <a:r>
              <a:rPr lang="en-US" sz="4400" dirty="0"/>
              <a:t> </a:t>
            </a:r>
          </a:p>
        </p:txBody>
      </p:sp>
      <p:sp>
        <p:nvSpPr>
          <p:cNvPr id="16" name="TextBox 207"/>
          <p:cNvSpPr>
            <a:spLocks noChangeArrowheads="1"/>
          </p:cNvSpPr>
          <p:nvPr/>
        </p:nvSpPr>
        <p:spPr bwMode="auto">
          <a:xfrm>
            <a:off x="7857377" y="533633"/>
            <a:ext cx="35743660" cy="3985593"/>
          </a:xfrm>
          <a:custGeom>
            <a:avLst/>
            <a:gdLst>
              <a:gd name="T0" fmla="*/ 2496393 w 11658600"/>
              <a:gd name="T1" fmla="*/ 5400 h 1408176"/>
              <a:gd name="T2" fmla="*/ 1248198 w 11658600"/>
              <a:gd name="T3" fmla="*/ 10799 h 1408176"/>
              <a:gd name="T4" fmla="*/ 0 w 11658600"/>
              <a:gd name="T5" fmla="*/ 5400 h 1408176"/>
              <a:gd name="T6" fmla="*/ 1248198 w 11658600"/>
              <a:gd name="T7" fmla="*/ 0 h 1408176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68741 w 11658600"/>
              <a:gd name="T13" fmla="*/ 68742 h 1408176"/>
              <a:gd name="T14" fmla="*/ 11589855 w 11658600"/>
              <a:gd name="T15" fmla="*/ 1408176 h 140817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1658600" h="1408176">
                <a:moveTo>
                  <a:pt x="234701" y="0"/>
                </a:moveTo>
                <a:lnTo>
                  <a:pt x="11423899" y="0"/>
                </a:lnTo>
                <a:lnTo>
                  <a:pt x="11423898" y="0"/>
                </a:lnTo>
                <a:cubicBezTo>
                  <a:pt x="11553520" y="0"/>
                  <a:pt x="11658600" y="105079"/>
                  <a:pt x="11658600" y="234701"/>
                </a:cubicBezTo>
                <a:lnTo>
                  <a:pt x="11658600" y="1408176"/>
                </a:lnTo>
                <a:lnTo>
                  <a:pt x="0" y="1408176"/>
                </a:lnTo>
                <a:lnTo>
                  <a:pt x="0" y="234701"/>
                </a:lnTo>
                <a:cubicBezTo>
                  <a:pt x="0" y="105079"/>
                  <a:pt x="105079" y="0"/>
                  <a:pt x="234700" y="0"/>
                </a:cubicBezTo>
                <a:lnTo>
                  <a:pt x="234701" y="0"/>
                </a:lnTo>
                <a:close/>
              </a:path>
            </a:pathLst>
          </a:custGeom>
          <a:solidFill>
            <a:srgbClr val="C00000"/>
          </a:solidFill>
          <a:ln w="19050">
            <a:solidFill>
              <a:srgbClr val="F2F2F2"/>
            </a:solidFill>
            <a:miter lim="800000"/>
            <a:headEnd/>
            <a:tailEnd/>
          </a:ln>
        </p:spPr>
        <p:txBody>
          <a:bodyPr wrap="none" lIns="1331081" tIns="1331081" rIns="1331081" bIns="1331081" anchor="ctr"/>
          <a:lstStyle/>
          <a:p>
            <a:pPr algn="ctr" defTabSz="17736021"/>
            <a:r>
              <a:rPr lang="en-US" altLang="ja-JP" sz="6000" b="1" dirty="0">
                <a:solidFill>
                  <a:schemeClr val="bg1"/>
                </a:solidFill>
                <a:cs typeface="Arial" charset="0"/>
              </a:rPr>
              <a:t>TITLE </a:t>
            </a:r>
          </a:p>
          <a:p>
            <a:pPr algn="ctr" defTabSz="17736021"/>
            <a:r>
              <a:rPr lang="en-US" altLang="ja-JP" sz="6000" b="1" dirty="0">
                <a:solidFill>
                  <a:schemeClr val="bg1"/>
                </a:solidFill>
                <a:cs typeface="Arial" charset="0"/>
              </a:rPr>
              <a:t>Authors </a:t>
            </a:r>
          </a:p>
          <a:p>
            <a:pPr algn="ctr" defTabSz="17736021"/>
            <a:r>
              <a:rPr lang="en-US" altLang="ja-JP" sz="6000" b="1" dirty="0">
                <a:solidFill>
                  <a:schemeClr val="bg1"/>
                </a:solidFill>
                <a:cs typeface="Arial" charset="0"/>
              </a:rPr>
              <a:t>Department of ….., Boston University Henry M. Goldman School of Dental Medicine, Boston, MA </a:t>
            </a:r>
          </a:p>
        </p:txBody>
      </p:sp>
    </p:spTree>
    <p:extLst>
      <p:ext uri="{BB962C8B-B14F-4D97-AF65-F5344CB8AC3E}">
        <p14:creationId xmlns:p14="http://schemas.microsoft.com/office/powerpoint/2010/main" val="322928460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166</TotalTime>
  <Words>92</Words>
  <Application>Microsoft Office PowerPoint</Application>
  <PresentationFormat>Custom</PresentationFormat>
  <Paragraphs>82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ＭＳ Ｐゴシック</vt:lpstr>
      <vt:lpstr>Arial</vt:lpstr>
      <vt:lpstr>Calibri</vt:lpstr>
      <vt:lpstr>Wingdings</vt:lpstr>
      <vt:lpstr>Office Theme</vt:lpstr>
      <vt:lpstr>PowerPoint Presentation</vt:lpstr>
    </vt:vector>
  </TitlesOfParts>
  <Company>BU GSDM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Hourani, Afaf J</dc:creator>
  <cp:lastModifiedBy>Smaellie, Kendrick</cp:lastModifiedBy>
  <cp:revision>29</cp:revision>
  <cp:lastPrinted>2020-02-05T14:32:58Z</cp:lastPrinted>
  <dcterms:created xsi:type="dcterms:W3CDTF">2014-09-11T11:29:55Z</dcterms:created>
  <dcterms:modified xsi:type="dcterms:W3CDTF">2022-02-07T21:02:09Z</dcterms:modified>
</cp:coreProperties>
</file>