
<file path=[Content_Types].xml><?xml version="1.0" encoding="utf-8"?>
<Types xmlns="http://schemas.openxmlformats.org/package/2006/content-types">
  <Default Extension="png" ContentType="image/png"/>
  <Default Extension="emf" ContentType="image/x-emf"/>
  <Default Extension="jpeg" ContentType="image/jpe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notesMasters/notesMaster1.xml" ContentType="application/vnd.openxmlformats-officedocument.presentationml.notesMaster+xml"/>
  <Override PartName="/ppt/commentAuthors.xml" ContentType="application/vnd.openxmlformats-officedocument.presentationml.commentAuthors+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slideLayouts/slideLayout22.xml" ContentType="application/vnd.openxmlformats-officedocument.presentationml.slideLayout+xml"/>
  <Override PartName="/ppt/slideLayouts/slideLayout23.xml" ContentType="application/vnd.openxmlformats-officedocument.presentationml.slideLayout+xml"/>
  <Override PartName="/ppt/slideLayouts/slideLayout24.xml" ContentType="application/vnd.openxmlformats-officedocument.presentationml.slideLayout+xml"/>
  <Override PartName="/ppt/slideLayouts/slideLayout25.xml" ContentType="application/vnd.openxmlformats-officedocument.presentationml.slideLayout+xml"/>
  <Override PartName="/ppt/slideLayouts/slideLayout26.xml" ContentType="application/vnd.openxmlformats-officedocument.presentationml.slideLayout+xml"/>
  <Override PartName="/ppt/slideLayouts/slideLayout27.xml" ContentType="application/vnd.openxmlformats-officedocument.presentationml.slideLayout+xml"/>
  <Override PartName="/ppt/slideLayouts/slideLayout28.xml" ContentType="application/vnd.openxmlformats-officedocument.presentationml.slideLayout+xml"/>
  <Override PartName="/ppt/slideLayouts/slideLayout29.xml" ContentType="application/vnd.openxmlformats-officedocument.presentationml.slideLayout+xml"/>
  <Override PartName="/ppt/slideLayouts/slideLayout30.xml" ContentType="application/vnd.openxmlformats-officedocument.presentationml.slideLayout+xml"/>
  <Override PartName="/ppt/slideLayouts/slideLayout31.xml" ContentType="application/vnd.openxmlformats-officedocument.presentationml.slideLayout+xml"/>
  <Override PartName="/ppt/slideLayouts/slideLayout32.xml" ContentType="application/vnd.openxmlformats-officedocument.presentationml.slideLayout+xml"/>
  <Override PartName="/ppt/slideLayouts/slideLayout33.xml" ContentType="application/vnd.openxmlformats-officedocument.presentationml.slideLayout+xml"/>
  <Override PartName="/ppt/slideLayouts/slideLayout34.xml" ContentType="application/vnd.openxmlformats-officedocument.presentationml.slideLayout+xml"/>
  <Override PartName="/ppt/slideLayouts/slideLayout35.xml" ContentType="application/vnd.openxmlformats-officedocument.presentationml.slideLayout+xml"/>
  <Override PartName="/ppt/slideLayouts/slideLayout36.xml" ContentType="application/vnd.openxmlformats-officedocument.presentationml.slideLayout+xml"/>
  <Override PartName="/ppt/slideLayouts/slideLayout37.xml" ContentType="application/vnd.openxmlformats-officedocument.presentationml.slideLayout+xml"/>
  <Override PartName="/ppt/slideLayouts/slideLayout38.xml" ContentType="application/vnd.openxmlformats-officedocument.presentationml.slideLayout+xml"/>
  <Override PartName="/ppt/slideLayouts/slideLayout39.xml" ContentType="application/vnd.openxmlformats-officedocument.presentationml.slideLayout+xml"/>
  <Override PartName="/ppt/slideLayouts/slideLayout40.xml" ContentType="application/vnd.openxmlformats-officedocument.presentationml.slideLayout+xml"/>
  <Override PartName="/ppt/slideLayouts/slideLayout41.xml" ContentType="application/vnd.openxmlformats-officedocument.presentationml.slideLayout+xml"/>
  <Override PartName="/ppt/slideLayouts/slideLayout42.xml" ContentType="application/vnd.openxmlformats-officedocument.presentationml.slideLayout+xml"/>
  <Override PartName="/ppt/slideLayouts/slideLayout43.xml" ContentType="application/vnd.openxmlformats-officedocument.presentationml.slideLayout+xml"/>
  <Override PartName="/ppt/slideLayouts/slideLayout44.xml" ContentType="application/vnd.openxmlformats-officedocument.presentationml.slideLayout+xml"/>
  <Override PartName="/ppt/slideLayouts/slideLayout45.xml" ContentType="application/vnd.openxmlformats-officedocument.presentationml.slideLayout+xml"/>
  <Override PartName="/ppt/slideLayouts/slideLayout46.xml" ContentType="application/vnd.openxmlformats-officedocument.presentationml.slideLayout+xml"/>
  <Override PartName="/ppt/slideLayouts/slideLayout47.xml" ContentType="application/vnd.openxmlformats-officedocument.presentationml.slideLayout+xml"/>
  <Override PartName="/ppt/slideLayouts/slideLayout48.xml" ContentType="application/vnd.openxmlformats-officedocument.presentationml.slideLayout+xml"/>
  <Override PartName="/ppt/slideLayouts/slideLayout49.xml" ContentType="application/vnd.openxmlformats-officedocument.presentationml.slideLayout+xml"/>
  <Override PartName="/ppt/slideLayouts/slideLayout50.xml" ContentType="application/vnd.openxmlformats-officedocument.presentationml.slideLayout+xml"/>
  <Override PartName="/ppt/slideLayouts/slideLayout51.xml" ContentType="application/vnd.openxmlformats-officedocument.presentationml.slideLayout+xml"/>
  <Override PartName="/ppt/slideLayouts/slideLayout52.xml" ContentType="application/vnd.openxmlformats-officedocument.presentationml.slideLayout+xml"/>
  <Override PartName="/ppt/slideLayouts/slideLayout53.xml" ContentType="application/vnd.openxmlformats-officedocument.presentationml.slideLayout+xml"/>
  <Override PartName="/ppt/slideLayouts/slideLayout54.xml" ContentType="application/vnd.openxmlformats-officedocument.presentationml.slideLayout+xml"/>
  <Override PartName="/ppt/slideLayouts/slideLayout55.xml" ContentType="application/vnd.openxmlformats-officedocument.presentationml.slideLayout+xml"/>
  <Override PartName="/ppt/slideLayouts/slideLayout56.xml" ContentType="application/vnd.openxmlformats-officedocument.presentationml.slideLayout+xml"/>
  <Override PartName="/ppt/slideLayouts/slideLayout57.xml" ContentType="application/vnd.openxmlformats-officedocument.presentationml.slideLayout+xml"/>
  <Override PartName="/ppt/slideLayouts/slideLayout58.xml" ContentType="application/vnd.openxmlformats-officedocument.presentationml.slideLayout+xml"/>
  <Override PartName="/ppt/slideLayouts/slideLayout59.xml" ContentType="application/vnd.openxmlformats-officedocument.presentationml.slideLayout+xml"/>
  <Override PartName="/ppt/slideLayouts/slideLayout60.xml" ContentType="application/vnd.openxmlformats-officedocument.presentationml.slideLayout+xml"/>
  <Override PartName="/ppt/slideLayouts/slideLayout61.xml" ContentType="application/vnd.openxmlformats-officedocument.presentationml.slideLayout+xml"/>
  <Override PartName="/ppt/slideLayouts/slideLayout62.xml" ContentType="application/vnd.openxmlformats-officedocument.presentationml.slideLayout+xml"/>
  <Override PartName="/ppt/slideLayouts/slideLayout63.xml" ContentType="application/vnd.openxmlformats-officedocument.presentationml.slideLayout+xml"/>
  <Override PartName="/ppt/slideLayouts/slideLayout64.xml" ContentType="application/vnd.openxmlformats-officedocument.presentationml.slideLayout+xml"/>
  <Override PartName="/ppt/slideLayouts/slideLayout65.xml" ContentType="application/vnd.openxmlformats-officedocument.presentationml.slideLayout+xml"/>
  <Override PartName="/ppt/slideLayouts/slideLayout66.xml" ContentType="application/vnd.openxmlformats-officedocument.presentationml.slideLayout+xml"/>
  <Override PartName="/ppt/slideLayouts/slideLayout67.xml" ContentType="application/vnd.openxmlformats-officedocument.presentationml.slideLayout+xml"/>
  <Override PartName="/ppt/slideLayouts/slideLayout68.xml" ContentType="application/vnd.openxmlformats-officedocument.presentationml.slideLayout+xml"/>
  <Override PartName="/ppt/slideLayouts/slideLayout69.xml" ContentType="application/vnd.openxmlformats-officedocument.presentationml.slideLayout+xml"/>
  <Override PartName="/ppt/slideLayouts/slideLayout70.xml" ContentType="application/vnd.openxmlformats-officedocument.presentationml.slideLayout+xml"/>
  <Override PartName="/ppt/slideLayouts/slideLayout71.xml" ContentType="application/vnd.openxmlformats-officedocument.presentationml.slideLayout+xml"/>
  <Override PartName="/ppt/slideLayouts/slideLayout72.xml" ContentType="application/vnd.openxmlformats-officedocument.presentationml.slideLayout+xml"/>
  <Override PartName="/ppt/slideLayouts/slideLayout73.xml" ContentType="application/vnd.openxmlformats-officedocument.presentationml.slideLayout+xml"/>
  <Override PartName="/ppt/slideLayouts/slideLayout74.xml" ContentType="application/vnd.openxmlformats-officedocument.presentationml.slideLayout+xml"/>
  <Override PartName="/ppt/slideLayouts/slideLayout75.xml" ContentType="application/vnd.openxmlformats-officedocument.presentationml.slideLayout+xml"/>
  <Override PartName="/ppt/slideLayouts/slideLayout76.xml" ContentType="application/vnd.openxmlformats-officedocument.presentationml.slideLayout+xml"/>
  <Override PartName="/ppt/slideLayouts/slideLayout77.xml" ContentType="application/vnd.openxmlformats-officedocument.presentationml.slideLayout+xml"/>
  <Override PartName="/ppt/slideLayouts/slideLayout78.xml" ContentType="application/vnd.openxmlformats-officedocument.presentationml.slideLayout+xml"/>
  <Override PartName="/ppt/slideLayouts/slideLayout79.xml" ContentType="application/vnd.openxmlformats-officedocument.presentationml.slideLayout+xml"/>
  <Override PartName="/ppt/slideLayouts/slideLayout80.xml" ContentType="application/vnd.openxmlformats-officedocument.presentationml.slideLayout+xml"/>
  <Override PartName="/ppt/slideLayouts/slideLayout81.xml" ContentType="application/vnd.openxmlformats-officedocument.presentationml.slideLayout+xml"/>
  <Override PartName="/ppt/slideLayouts/slideLayout82.xml" ContentType="application/vnd.openxmlformats-officedocument.presentationml.slideLayout+xml"/>
  <Override PartName="/ppt/slideLayouts/slideLayout83.xml" ContentType="application/vnd.openxmlformats-officedocument.presentationml.slideLayout+xml"/>
  <Override PartName="/ppt/slideLayouts/slideLayout84.xml" ContentType="application/vnd.openxmlformats-officedocument.presentationml.slideLayout+xml"/>
  <Override PartName="/ppt/slideLayouts/slideLayout85.xml" ContentType="application/vnd.openxmlformats-officedocument.presentationml.slideLayout+xml"/>
  <Override PartName="/ppt/slideLayouts/slideLayout86.xml" ContentType="application/vnd.openxmlformats-officedocument.presentationml.slideLayout+xml"/>
  <Override PartName="/ppt/slideLayouts/slideLayout87.xml" ContentType="application/vnd.openxmlformats-officedocument.presentationml.slideLayout+xml"/>
  <Override PartName="/ppt/slideLayouts/slideLayout88.xml" ContentType="application/vnd.openxmlformats-officedocument.presentationml.slideLayout+xml"/>
  <Override PartName="/ppt/slideLayouts/slideLayout89.xml" ContentType="application/vnd.openxmlformats-officedocument.presentationml.slideLayout+xml"/>
  <Override PartName="/ppt/slideLayouts/slideLayout90.xml" ContentType="application/vnd.openxmlformats-officedocument.presentationml.slideLayout+xml"/>
  <Override PartName="/ppt/slideLayouts/slideLayout91.xml" ContentType="application/vnd.openxmlformats-officedocument.presentationml.slideLayout+xml"/>
  <Override PartName="/ppt/slideLayouts/slideLayout92.xml" ContentType="application/vnd.openxmlformats-officedocument.presentationml.slideLayout+xml"/>
  <Override PartName="/ppt/slideLayouts/slideLayout93.xml" ContentType="application/vnd.openxmlformats-officedocument.presentationml.slideLayout+xml"/>
  <Override PartName="/ppt/slideLayouts/slideLayout94.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797" r:id="rId1"/>
    <p:sldMasterId id="2147483809" r:id="rId2"/>
  </p:sldMasterIdLst>
  <p:notesMasterIdLst>
    <p:notesMasterId r:id="rId20"/>
  </p:notesMasterIdLst>
  <p:sldIdLst>
    <p:sldId id="266" r:id="rId3"/>
    <p:sldId id="2019" r:id="rId4"/>
    <p:sldId id="2020" r:id="rId5"/>
    <p:sldId id="2033" r:id="rId6"/>
    <p:sldId id="2027" r:id="rId7"/>
    <p:sldId id="2048" r:id="rId8"/>
    <p:sldId id="2049" r:id="rId9"/>
    <p:sldId id="2050" r:id="rId10"/>
    <p:sldId id="2051" r:id="rId11"/>
    <p:sldId id="2021" r:id="rId12"/>
    <p:sldId id="2034" r:id="rId13"/>
    <p:sldId id="2022" r:id="rId14"/>
    <p:sldId id="2023" r:id="rId15"/>
    <p:sldId id="2036" r:id="rId16"/>
    <p:sldId id="2045" r:id="rId17"/>
    <p:sldId id="2047" r:id="rId18"/>
    <p:sldId id="2041" r:id="rId19"/>
  </p:sldIdLst>
  <p:sldSz cx="13716000" cy="9144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commentAuthors.xml><?xml version="1.0" encoding="utf-8"?>
<p:cmAuthorLst xmlns:a="http://schemas.openxmlformats.org/drawingml/2006/main" xmlns:r="http://schemas.openxmlformats.org/officeDocument/2006/relationships" xmlns:p="http://schemas.openxmlformats.org/presentationml/2006/main">
  <p:cmAuthor id="1" name="Morris, Helia" initials="MH" lastIdx="5" clrIdx="0">
    <p:extLst>
      <p:ext uri="{19B8F6BF-5375-455C-9EA6-DF929625EA0E}">
        <p15:presenceInfo xmlns:p15="http://schemas.microsoft.com/office/powerpoint/2012/main" userId="S-1-5-21-848115496-1524922173-1168901340-607993" providerId="AD"/>
      </p:ext>
    </p:extLst>
  </p:cmAuthor>
</p:cmAuthorLst>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83224F"/>
    <a:srgbClr val="28CA9D"/>
  </p:clrMru>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 styleId="{2A488322-F2BA-4B5B-9748-0D474271808F}" styleName="Medium Style 3 - Accent 6">
    <a:wholeTbl>
      <a:tcTxStyle>
        <a:fontRef idx="minor">
          <a:scrgbClr r="0" g="0" b="0"/>
        </a:fontRef>
        <a:schemeClr val="dk1"/>
      </a:tcTxStyle>
      <a:tcStyle>
        <a:tcBdr>
          <a:left>
            <a:ln>
              <a:noFill/>
            </a:ln>
          </a:left>
          <a:right>
            <a:ln>
              <a:noFill/>
            </a:ln>
          </a:right>
          <a:top>
            <a:ln w="25400" cmpd="sng">
              <a:solidFill>
                <a:schemeClr val="dk1"/>
              </a:solidFill>
            </a:ln>
          </a:top>
          <a:bottom>
            <a:ln w="25400" cmpd="sng">
              <a:solidFill>
                <a:schemeClr val="dk1"/>
              </a:solidFill>
            </a:ln>
          </a:bottom>
          <a:insideH>
            <a:ln>
              <a:noFill/>
            </a:ln>
          </a:insideH>
          <a:insideV>
            <a:ln>
              <a:noFill/>
            </a:ln>
          </a:insideV>
        </a:tcBdr>
        <a:fill>
          <a:solidFill>
            <a:schemeClr val="lt1"/>
          </a:solidFill>
        </a:fill>
      </a:tcStyle>
    </a:wholeTbl>
    <a:band1H>
      <a:tcStyle>
        <a:tcBdr/>
        <a:fill>
          <a:solidFill>
            <a:schemeClr val="dk1">
              <a:tint val="20000"/>
            </a:schemeClr>
          </a:solidFill>
        </a:fill>
      </a:tcStyle>
    </a:band1H>
    <a:band1V>
      <a:tcStyle>
        <a:tcBdr/>
        <a:fill>
          <a:solidFill>
            <a:schemeClr val="dk1">
              <a:tint val="20000"/>
            </a:schemeClr>
          </a:solidFill>
        </a:fill>
      </a:tcStyle>
    </a:band1V>
    <a:lastCol>
      <a:tcTxStyle b="on">
        <a:fontRef idx="minor">
          <a:scrgbClr r="0" g="0" b="0"/>
        </a:fontRef>
        <a:schemeClr val="lt1"/>
      </a:tcTxStyle>
      <a:tcStyle>
        <a:tcBdr/>
        <a:fill>
          <a:solidFill>
            <a:schemeClr val="accent6"/>
          </a:solidFill>
        </a:fill>
      </a:tcStyle>
    </a:lastCol>
    <a:firstCol>
      <a:tcTxStyle b="on">
        <a:fontRef idx="minor">
          <a:scrgbClr r="0" g="0" b="0"/>
        </a:fontRef>
        <a:schemeClr val="lt1"/>
      </a:tcTxStyle>
      <a:tcStyle>
        <a:tcBdr/>
        <a:fill>
          <a:solidFill>
            <a:schemeClr val="accent6"/>
          </a:solidFill>
        </a:fill>
      </a:tcStyle>
    </a:firstCol>
    <a:lastRow>
      <a:tcTxStyle b="on"/>
      <a:tcStyle>
        <a:tcBdr>
          <a:top>
            <a:ln w="50800" cmpd="dbl">
              <a:solidFill>
                <a:schemeClr val="dk1"/>
              </a:solidFill>
            </a:ln>
          </a:top>
        </a:tcBdr>
        <a:fill>
          <a:solidFill>
            <a:schemeClr val="lt1"/>
          </a:solidFill>
        </a:fill>
      </a:tcStyle>
    </a:lastRow>
    <a:seCell>
      <a:tcTxStyle b="on">
        <a:fontRef idx="minor">
          <a:scrgbClr r="0" g="0" b="0"/>
        </a:fontRef>
        <a:schemeClr val="dk1"/>
      </a:tcTxStyle>
      <a:tcStyle>
        <a:tcBdr/>
      </a:tcStyle>
    </a:seCell>
    <a:swCell>
      <a:tcTxStyle b="on">
        <a:fontRef idx="minor">
          <a:scrgbClr r="0" g="0" b="0"/>
        </a:fontRef>
        <a:schemeClr val="dk1"/>
      </a:tcTxStyle>
      <a:tcStyle>
        <a:tcBdr/>
      </a:tcStyle>
    </a:swCell>
    <a:firstRow>
      <a:tcTxStyle b="on">
        <a:fontRef idx="minor">
          <a:scrgbClr r="0" g="0" b="0"/>
        </a:fontRef>
        <a:schemeClr val="lt1"/>
      </a:tcTxStyle>
      <a:tcStyle>
        <a:tcBdr>
          <a:bottom>
            <a:ln w="25400" cmpd="sng">
              <a:solidFill>
                <a:schemeClr val="dk1"/>
              </a:solidFill>
            </a:ln>
          </a:bottom>
        </a:tcBdr>
        <a:fill>
          <a:solidFill>
            <a:schemeClr val="accent6"/>
          </a:solidFill>
        </a:fill>
      </a:tcStyle>
    </a:firstRow>
  </a:tblStyle>
  <a:tblStyle styleId="{16D9F66E-5EB9-4882-86FB-DCBF35E3C3E4}" styleName="Medium Style 4 - Accent 6">
    <a:wholeTbl>
      <a:tcTxStyle>
        <a:fontRef idx="minor">
          <a:scrgbClr r="0" g="0" b="0"/>
        </a:fontRef>
        <a:schemeClr val="dk1"/>
      </a:tcTxStyle>
      <a:tcStyle>
        <a:tcBdr>
          <a:left>
            <a:ln w="12700" cmpd="sng">
              <a:solidFill>
                <a:schemeClr val="accent6"/>
              </a:solidFill>
            </a:ln>
          </a:left>
          <a:right>
            <a:ln w="12700" cmpd="sng">
              <a:solidFill>
                <a:schemeClr val="accent6"/>
              </a:solidFill>
            </a:ln>
          </a:right>
          <a:top>
            <a:ln w="12700" cmpd="sng">
              <a:solidFill>
                <a:schemeClr val="accent6"/>
              </a:solidFill>
            </a:ln>
          </a:top>
          <a:bottom>
            <a:ln w="12700" cmpd="sng">
              <a:solidFill>
                <a:schemeClr val="accent6"/>
              </a:solidFill>
            </a:ln>
          </a:bottom>
          <a:insideH>
            <a:ln w="12700" cmpd="sng">
              <a:solidFill>
                <a:schemeClr val="accent6"/>
              </a:solidFill>
            </a:ln>
          </a:insideH>
          <a:insideV>
            <a:ln w="12700" cmpd="sng">
              <a:solidFill>
                <a:schemeClr val="accent6"/>
              </a:solidFill>
            </a:ln>
          </a:insideV>
        </a:tcBdr>
        <a:fill>
          <a:solidFill>
            <a:schemeClr val="accent6">
              <a:tint val="20000"/>
            </a:schemeClr>
          </a:solidFill>
        </a:fill>
      </a:tcStyle>
    </a:wholeTbl>
    <a:band1H>
      <a:tcStyle>
        <a:tcBdr/>
        <a:fill>
          <a:solidFill>
            <a:schemeClr val="accent6">
              <a:tint val="40000"/>
            </a:schemeClr>
          </a:solidFill>
        </a:fill>
      </a:tcStyle>
    </a:band1H>
    <a:band1V>
      <a:tcStyle>
        <a:tcBdr/>
        <a:fill>
          <a:solidFill>
            <a:schemeClr val="accent6">
              <a:tint val="40000"/>
            </a:schemeClr>
          </a:solidFill>
        </a:fill>
      </a:tcStyle>
    </a:band1V>
    <a:lastCol>
      <a:tcTxStyle b="on"/>
      <a:tcStyle>
        <a:tcBdr/>
      </a:tcStyle>
    </a:lastCol>
    <a:firstCol>
      <a:tcTxStyle b="on"/>
      <a:tcStyle>
        <a:tcBdr/>
      </a:tcStyle>
    </a:firstCol>
    <a:lastRow>
      <a:tcTxStyle b="on"/>
      <a:tcStyle>
        <a:tcBdr>
          <a:top>
            <a:ln w="25400" cmpd="sng">
              <a:solidFill>
                <a:schemeClr val="accent6"/>
              </a:solidFill>
            </a:ln>
          </a:top>
        </a:tcBdr>
        <a:fill>
          <a:solidFill>
            <a:schemeClr val="accent6">
              <a:tint val="20000"/>
            </a:schemeClr>
          </a:solidFill>
        </a:fill>
      </a:tcStyle>
    </a:lastRow>
    <a:firstRow>
      <a:tcTxStyle b="on"/>
      <a:tcStyle>
        <a:tcBdr/>
        <a:fill>
          <a:solidFill>
            <a:schemeClr val="accent6">
              <a:tint val="20000"/>
            </a:schemeClr>
          </a:solidFill>
        </a:fill>
      </a:tcStyle>
    </a:firstRow>
  </a:tblStyle>
  <a:tblStyle styleId="{93296810-A885-4BE3-A3E7-6D5BEEA58F35}" styleName="Medium Style 2 - Accent 6">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6">
              <a:tint val="20000"/>
            </a:schemeClr>
          </a:solidFill>
        </a:fill>
      </a:tcStyle>
    </a:wholeTbl>
    <a:band1H>
      <a:tcStyle>
        <a:tcBdr/>
        <a:fill>
          <a:solidFill>
            <a:schemeClr val="accent6">
              <a:tint val="40000"/>
            </a:schemeClr>
          </a:solidFill>
        </a:fill>
      </a:tcStyle>
    </a:band1H>
    <a:band2H>
      <a:tcStyle>
        <a:tcBdr/>
      </a:tcStyle>
    </a:band2H>
    <a:band1V>
      <a:tcStyle>
        <a:tcBdr/>
        <a:fill>
          <a:solidFill>
            <a:schemeClr val="accent6">
              <a:tint val="40000"/>
            </a:schemeClr>
          </a:solidFill>
        </a:fill>
      </a:tcStyle>
    </a:band1V>
    <a:band2V>
      <a:tcStyle>
        <a:tcBdr/>
      </a:tcStyle>
    </a:band2V>
    <a:lastCol>
      <a:tcTxStyle b="on">
        <a:fontRef idx="minor">
          <a:prstClr val="black"/>
        </a:fontRef>
        <a:schemeClr val="lt1"/>
      </a:tcTxStyle>
      <a:tcStyle>
        <a:tcBdr/>
        <a:fill>
          <a:solidFill>
            <a:schemeClr val="accent6"/>
          </a:solidFill>
        </a:fill>
      </a:tcStyle>
    </a:lastCol>
    <a:firstCol>
      <a:tcTxStyle b="on">
        <a:fontRef idx="minor">
          <a:prstClr val="black"/>
        </a:fontRef>
        <a:schemeClr val="lt1"/>
      </a:tcTxStyle>
      <a:tcStyle>
        <a:tcBdr/>
        <a:fill>
          <a:solidFill>
            <a:schemeClr val="accent6"/>
          </a:solidFill>
        </a:fill>
      </a:tcStyle>
    </a:firstCol>
    <a:lastRow>
      <a:tcTxStyle b="on">
        <a:fontRef idx="minor">
          <a:prstClr val="black"/>
        </a:fontRef>
        <a:schemeClr val="lt1"/>
      </a:tcTxStyle>
      <a:tcStyle>
        <a:tcBdr>
          <a:top>
            <a:ln w="38100" cmpd="sng">
              <a:solidFill>
                <a:schemeClr val="lt1"/>
              </a:solidFill>
            </a:ln>
          </a:top>
        </a:tcBdr>
        <a:fill>
          <a:solidFill>
            <a:schemeClr val="accent6"/>
          </a:solidFill>
        </a:fill>
      </a:tcStyle>
    </a:lastRow>
    <a:firstRow>
      <a:tcTxStyle b="on">
        <a:fontRef idx="minor">
          <a:prstClr val="black"/>
        </a:fontRef>
        <a:schemeClr val="lt1"/>
      </a:tcTxStyle>
      <a:tcStyle>
        <a:tcBdr>
          <a:bottom>
            <a:ln w="38100" cmpd="sng">
              <a:solidFill>
                <a:schemeClr val="lt1"/>
              </a:solidFill>
            </a:ln>
          </a:bottom>
        </a:tcBdr>
        <a:fill>
          <a:solidFill>
            <a:schemeClr val="accent6"/>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p:restoredLeft sz="15620"/>
    <p:restoredTop sz="94660"/>
  </p:normalViewPr>
  <p:slideViewPr>
    <p:cSldViewPr snapToGrid="0">
      <p:cViewPr varScale="1">
        <p:scale>
          <a:sx n="94" d="100"/>
          <a:sy n="94" d="100"/>
        </p:scale>
        <p:origin x="1090" y="101"/>
      </p:cViewPr>
      <p:guideLst/>
    </p:cSldViewPr>
  </p:slideViewPr>
  <p:notesTextViewPr>
    <p:cViewPr>
      <p:scale>
        <a:sx n="1" d="1"/>
        <a:sy n="1" d="1"/>
      </p:scale>
      <p:origin x="0" y="0"/>
    </p:cViewPr>
  </p:notesTextViewPr>
  <p:sorterViewPr>
    <p:cViewPr varScale="1">
      <p:scale>
        <a:sx n="100" d="100"/>
        <a:sy n="100" d="100"/>
      </p:scale>
      <p:origin x="0" y="0"/>
    </p:cViewPr>
  </p:sorter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6.xml"/><Relationship Id="rId13" Type="http://schemas.openxmlformats.org/officeDocument/2006/relationships/slide" Target="slides/slide11.xml"/><Relationship Id="rId18" Type="http://schemas.openxmlformats.org/officeDocument/2006/relationships/slide" Target="slides/slide16.xml"/><Relationship Id="rId3" Type="http://schemas.openxmlformats.org/officeDocument/2006/relationships/slide" Target="slides/slide1.xml"/><Relationship Id="rId21" Type="http://schemas.openxmlformats.org/officeDocument/2006/relationships/commentAuthors" Target="commentAuthors.xml"/><Relationship Id="rId7" Type="http://schemas.openxmlformats.org/officeDocument/2006/relationships/slide" Target="slides/slide5.xml"/><Relationship Id="rId12" Type="http://schemas.openxmlformats.org/officeDocument/2006/relationships/slide" Target="slides/slide10.xml"/><Relationship Id="rId17" Type="http://schemas.openxmlformats.org/officeDocument/2006/relationships/slide" Target="slides/slide15.xml"/><Relationship Id="rId25" Type="http://schemas.openxmlformats.org/officeDocument/2006/relationships/tableStyles" Target="tableStyles.xml"/><Relationship Id="rId2" Type="http://schemas.openxmlformats.org/officeDocument/2006/relationships/slideMaster" Target="slideMasters/slideMaster2.xml"/><Relationship Id="rId16" Type="http://schemas.openxmlformats.org/officeDocument/2006/relationships/slide" Target="slides/slide14.xml"/><Relationship Id="rId20" Type="http://schemas.openxmlformats.org/officeDocument/2006/relationships/notesMaster" Target="notesMasters/notesMaster1.xml"/><Relationship Id="rId1" Type="http://schemas.openxmlformats.org/officeDocument/2006/relationships/slideMaster" Target="slideMasters/slideMaster1.xml"/><Relationship Id="rId6" Type="http://schemas.openxmlformats.org/officeDocument/2006/relationships/slide" Target="slides/slide4.xml"/><Relationship Id="rId11" Type="http://schemas.openxmlformats.org/officeDocument/2006/relationships/slide" Target="slides/slide9.xml"/><Relationship Id="rId24" Type="http://schemas.openxmlformats.org/officeDocument/2006/relationships/theme" Target="theme/theme1.xml"/><Relationship Id="rId5" Type="http://schemas.openxmlformats.org/officeDocument/2006/relationships/slide" Target="slides/slide3.xml"/><Relationship Id="rId15" Type="http://schemas.openxmlformats.org/officeDocument/2006/relationships/slide" Target="slides/slide13.xml"/><Relationship Id="rId23" Type="http://schemas.openxmlformats.org/officeDocument/2006/relationships/viewProps" Target="viewProps.xml"/><Relationship Id="rId10" Type="http://schemas.openxmlformats.org/officeDocument/2006/relationships/slide" Target="slides/slide8.xml"/><Relationship Id="rId19" Type="http://schemas.openxmlformats.org/officeDocument/2006/relationships/slide" Target="slides/slide17.xml"/><Relationship Id="rId4" Type="http://schemas.openxmlformats.org/officeDocument/2006/relationships/slide" Target="slides/slide2.xml"/><Relationship Id="rId9" Type="http://schemas.openxmlformats.org/officeDocument/2006/relationships/slide" Target="slides/slide7.xml"/><Relationship Id="rId14" Type="http://schemas.openxmlformats.org/officeDocument/2006/relationships/slide" Target="slides/slide12.xml"/><Relationship Id="rId22" Type="http://schemas.openxmlformats.org/officeDocument/2006/relationships/presProps" Target="presProps.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3.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D3B5445C-BDB7-4DA7-9495-CABD5D9A3DD5}" type="datetimeFigureOut">
              <a:rPr lang="en-US" smtClean="0"/>
              <a:t>5/19/2025</a:t>
            </a:fld>
            <a:endParaRPr lang="en-US"/>
          </a:p>
        </p:txBody>
      </p:sp>
      <p:sp>
        <p:nvSpPr>
          <p:cNvPr id="4" name="Slide Image Placeholder 3"/>
          <p:cNvSpPr>
            <a:spLocks noGrp="1" noRot="1" noChangeAspect="1"/>
          </p:cNvSpPr>
          <p:nvPr>
            <p:ph type="sldImg" idx="2"/>
          </p:nvPr>
        </p:nvSpPr>
        <p:spPr>
          <a:xfrm>
            <a:off x="1114425" y="1143000"/>
            <a:ext cx="4629150" cy="30861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41DA3E4F-D347-44F7-B861-E437188E6D39}" type="slidenum">
              <a:rPr lang="en-US" smtClean="0"/>
              <a:t>‹#›</a:t>
            </a:fld>
            <a:endParaRPr lang="en-US"/>
          </a:p>
        </p:txBody>
      </p:sp>
    </p:spTree>
    <p:extLst>
      <p:ext uri="{BB962C8B-B14F-4D97-AF65-F5344CB8AC3E}">
        <p14:creationId xmlns:p14="http://schemas.microsoft.com/office/powerpoint/2010/main" val="272391960"/>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41DA3E4F-D347-44F7-B861-E437188E6D39}" type="slidenum">
              <a:rPr lang="en-US" smtClean="0"/>
              <a:t>2</a:t>
            </a:fld>
            <a:endParaRPr lang="en-US"/>
          </a:p>
        </p:txBody>
      </p:sp>
    </p:spTree>
    <p:extLst>
      <p:ext uri="{BB962C8B-B14F-4D97-AF65-F5344CB8AC3E}">
        <p14:creationId xmlns:p14="http://schemas.microsoft.com/office/powerpoint/2010/main" val="3250792044"/>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87B46134-1603-E345-9C12-54A9841A6A3A}" type="slidenum">
              <a:rPr lang="en-US" smtClean="0"/>
              <a:t>17</a:t>
            </a:fld>
            <a:endParaRPr lang="en-US"/>
          </a:p>
        </p:txBody>
      </p:sp>
    </p:spTree>
    <p:extLst>
      <p:ext uri="{BB962C8B-B14F-4D97-AF65-F5344CB8AC3E}">
        <p14:creationId xmlns:p14="http://schemas.microsoft.com/office/powerpoint/2010/main" val="2489617439"/>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3.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2.xml"/></Relationships>
</file>

<file path=ppt/slideLayouts/_rels/slideLayout14.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2.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0.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1.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9.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30.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31.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3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33.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2.xml"/></Relationships>
</file>

<file path=ppt/slideLayouts/_rels/slideLayout34.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2.xml"/></Relationships>
</file>

<file path=ppt/slideLayouts/_rels/slideLayout35.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2.xml"/></Relationships>
</file>

<file path=ppt/slideLayouts/_rels/slideLayout36.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2.xml"/></Relationships>
</file>

<file path=ppt/slideLayouts/_rels/slideLayout37.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2.xml"/></Relationships>
</file>

<file path=ppt/slideLayouts/_rels/slideLayout38.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2.xml"/></Relationships>
</file>

<file path=ppt/slideLayouts/_rels/slideLayout39.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40.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2.xml"/></Relationships>
</file>

<file path=ppt/slideLayouts/_rels/slideLayout41.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2.xml"/></Relationships>
</file>

<file path=ppt/slideLayouts/_rels/slideLayout42.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2.xml"/></Relationships>
</file>

<file path=ppt/slideLayouts/_rels/slideLayout43.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2.xml"/></Relationships>
</file>

<file path=ppt/slideLayouts/_rels/slideLayout44.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2.xml"/></Relationships>
</file>

<file path=ppt/slideLayouts/_rels/slideLayout45.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2.xml"/></Relationships>
</file>

<file path=ppt/slideLayouts/_rels/slideLayout46.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2.xml"/></Relationships>
</file>

<file path=ppt/slideLayouts/_rels/slideLayout47.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2.xml"/></Relationships>
</file>

<file path=ppt/slideLayouts/_rels/slideLayout48.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2.xml"/></Relationships>
</file>

<file path=ppt/slideLayouts/_rels/slideLayout49.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2.xml"/></Relationships>
</file>

<file path=ppt/slideLayouts/_rels/slideLayout50.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51.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5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5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5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5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5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5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5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59.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60.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61.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6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6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6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6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6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6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6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69.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70.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71.xml.rels><?xml version="1.0" encoding="UTF-8" standalone="yes"?>
<Relationships xmlns="http://schemas.openxmlformats.org/package/2006/relationships"><Relationship Id="rId2" Type="http://schemas.openxmlformats.org/officeDocument/2006/relationships/image" Target="../media/image1.emf"/><Relationship Id="rId1" Type="http://schemas.openxmlformats.org/officeDocument/2006/relationships/slideMaster" Target="../slideMasters/slideMaster2.xml"/></Relationships>
</file>

<file path=ppt/slideLayouts/_rels/slideLayout72.xml.rels><?xml version="1.0" encoding="UTF-8" standalone="yes"?>
<Relationships xmlns="http://schemas.openxmlformats.org/package/2006/relationships"><Relationship Id="rId2" Type="http://schemas.openxmlformats.org/officeDocument/2006/relationships/image" Target="../media/image1.emf"/><Relationship Id="rId1" Type="http://schemas.openxmlformats.org/officeDocument/2006/relationships/slideMaster" Target="../slideMasters/slideMaster2.xml"/></Relationships>
</file>

<file path=ppt/slideLayouts/_rels/slideLayout73.xml.rels><?xml version="1.0" encoding="UTF-8" standalone="yes"?>
<Relationships xmlns="http://schemas.openxmlformats.org/package/2006/relationships"><Relationship Id="rId2" Type="http://schemas.openxmlformats.org/officeDocument/2006/relationships/image" Target="../media/image1.emf"/><Relationship Id="rId1" Type="http://schemas.openxmlformats.org/officeDocument/2006/relationships/slideMaster" Target="../slideMasters/slideMaster2.xml"/></Relationships>
</file>

<file path=ppt/slideLayouts/_rels/slideLayout74.xml.rels><?xml version="1.0" encoding="UTF-8" standalone="yes"?>
<Relationships xmlns="http://schemas.openxmlformats.org/package/2006/relationships"><Relationship Id="rId2" Type="http://schemas.openxmlformats.org/officeDocument/2006/relationships/image" Target="../media/image1.emf"/><Relationship Id="rId1" Type="http://schemas.openxmlformats.org/officeDocument/2006/relationships/slideMaster" Target="../slideMasters/slideMaster2.xml"/></Relationships>
</file>

<file path=ppt/slideLayouts/_rels/slideLayout75.xml.rels><?xml version="1.0" encoding="UTF-8" standalone="yes"?>
<Relationships xmlns="http://schemas.openxmlformats.org/package/2006/relationships"><Relationship Id="rId2" Type="http://schemas.openxmlformats.org/officeDocument/2006/relationships/image" Target="../media/image1.emf"/><Relationship Id="rId1" Type="http://schemas.openxmlformats.org/officeDocument/2006/relationships/slideMaster" Target="../slideMasters/slideMaster2.xml"/></Relationships>
</file>

<file path=ppt/slideLayouts/_rels/slideLayout7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7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7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79.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80.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81.xml.rels><?xml version="1.0" encoding="UTF-8" standalone="yes"?>
<Relationships xmlns="http://schemas.openxmlformats.org/package/2006/relationships"><Relationship Id="rId2" Type="http://schemas.openxmlformats.org/officeDocument/2006/relationships/image" Target="../media/image1.emf"/><Relationship Id="rId1" Type="http://schemas.openxmlformats.org/officeDocument/2006/relationships/slideMaster" Target="../slideMasters/slideMaster2.xml"/></Relationships>
</file>

<file path=ppt/slideLayouts/_rels/slideLayout82.xml.rels><?xml version="1.0" encoding="UTF-8" standalone="yes"?>
<Relationships xmlns="http://schemas.openxmlformats.org/package/2006/relationships"><Relationship Id="rId2" Type="http://schemas.openxmlformats.org/officeDocument/2006/relationships/image" Target="../media/image1.emf"/><Relationship Id="rId1" Type="http://schemas.openxmlformats.org/officeDocument/2006/relationships/slideMaster" Target="../slideMasters/slideMaster2.xml"/></Relationships>
</file>

<file path=ppt/slideLayouts/_rels/slideLayout83.xml.rels><?xml version="1.0" encoding="UTF-8" standalone="yes"?>
<Relationships xmlns="http://schemas.openxmlformats.org/package/2006/relationships"><Relationship Id="rId2" Type="http://schemas.openxmlformats.org/officeDocument/2006/relationships/image" Target="../media/image1.emf"/><Relationship Id="rId1" Type="http://schemas.openxmlformats.org/officeDocument/2006/relationships/slideMaster" Target="../slideMasters/slideMaster2.xml"/></Relationships>
</file>

<file path=ppt/slideLayouts/_rels/slideLayout84.xml.rels><?xml version="1.0" encoding="UTF-8" standalone="yes"?>
<Relationships xmlns="http://schemas.openxmlformats.org/package/2006/relationships"><Relationship Id="rId2" Type="http://schemas.openxmlformats.org/officeDocument/2006/relationships/image" Target="../media/image1.emf"/><Relationship Id="rId1" Type="http://schemas.openxmlformats.org/officeDocument/2006/relationships/slideMaster" Target="../slideMasters/slideMaster2.xml"/></Relationships>
</file>

<file path=ppt/slideLayouts/_rels/slideLayout85.xml.rels><?xml version="1.0" encoding="UTF-8" standalone="yes"?>
<Relationships xmlns="http://schemas.openxmlformats.org/package/2006/relationships"><Relationship Id="rId2" Type="http://schemas.openxmlformats.org/officeDocument/2006/relationships/image" Target="../media/image1.emf"/><Relationship Id="rId1" Type="http://schemas.openxmlformats.org/officeDocument/2006/relationships/slideMaster" Target="../slideMasters/slideMaster2.xml"/></Relationships>
</file>

<file path=ppt/slideLayouts/_rels/slideLayout86.xml.rels><?xml version="1.0" encoding="UTF-8" standalone="yes"?>
<Relationships xmlns="http://schemas.openxmlformats.org/package/2006/relationships"><Relationship Id="rId2" Type="http://schemas.openxmlformats.org/officeDocument/2006/relationships/image" Target="../media/image4.emf"/><Relationship Id="rId1" Type="http://schemas.openxmlformats.org/officeDocument/2006/relationships/slideMaster" Target="../slideMasters/slideMaster2.xml"/></Relationships>
</file>

<file path=ppt/slideLayouts/_rels/slideLayout87.xml.rels><?xml version="1.0" encoding="UTF-8" standalone="yes"?>
<Relationships xmlns="http://schemas.openxmlformats.org/package/2006/relationships"><Relationship Id="rId2" Type="http://schemas.openxmlformats.org/officeDocument/2006/relationships/image" Target="../media/image4.emf"/><Relationship Id="rId1" Type="http://schemas.openxmlformats.org/officeDocument/2006/relationships/slideMaster" Target="../slideMasters/slideMaster2.xml"/></Relationships>
</file>

<file path=ppt/slideLayouts/_rels/slideLayout88.xml.rels><?xml version="1.0" encoding="UTF-8" standalone="yes"?>
<Relationships xmlns="http://schemas.openxmlformats.org/package/2006/relationships"><Relationship Id="rId2" Type="http://schemas.openxmlformats.org/officeDocument/2006/relationships/image" Target="../media/image4.emf"/><Relationship Id="rId1" Type="http://schemas.openxmlformats.org/officeDocument/2006/relationships/slideMaster" Target="../slideMasters/slideMaster2.xml"/></Relationships>
</file>

<file path=ppt/slideLayouts/_rels/slideLayout89.xml.rels><?xml version="1.0" encoding="UTF-8" standalone="yes"?>
<Relationships xmlns="http://schemas.openxmlformats.org/package/2006/relationships"><Relationship Id="rId2" Type="http://schemas.openxmlformats.org/officeDocument/2006/relationships/image" Target="../media/image4.emf"/><Relationship Id="rId1" Type="http://schemas.openxmlformats.org/officeDocument/2006/relationships/slideMaster" Target="../slideMasters/slideMaster2.xml"/></Relationships>
</file>

<file path=ppt/slideLayouts/_rels/slideLayout90.xml.rels><?xml version="1.0" encoding="UTF-8" standalone="yes"?>
<Relationships xmlns="http://schemas.openxmlformats.org/package/2006/relationships"><Relationship Id="rId2" Type="http://schemas.openxmlformats.org/officeDocument/2006/relationships/image" Target="../media/image4.emf"/><Relationship Id="rId1" Type="http://schemas.openxmlformats.org/officeDocument/2006/relationships/slideMaster" Target="../slideMasters/slideMaster2.xml"/></Relationships>
</file>

<file path=ppt/slideLayouts/_rels/slideLayout91.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9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93.xml.rels><?xml version="1.0" encoding="UTF-8" standalone="yes"?>
<Relationships xmlns="http://schemas.openxmlformats.org/package/2006/relationships"><Relationship Id="rId2" Type="http://schemas.openxmlformats.org/officeDocument/2006/relationships/image" Target="../media/image4.emf"/><Relationship Id="rId1" Type="http://schemas.openxmlformats.org/officeDocument/2006/relationships/slideMaster" Target="../slideMasters/slideMaster2.xml"/></Relationships>
</file>

<file path=ppt/slideLayouts/_rels/slideLayout94.xml.rels><?xml version="1.0" encoding="UTF-8" standalone="yes"?>
<Relationships xmlns="http://schemas.openxmlformats.org/package/2006/relationships"><Relationship Id="rId2" Type="http://schemas.openxmlformats.org/officeDocument/2006/relationships/image" Target="../media/image4.emf"/><Relationship Id="rId1" Type="http://schemas.openxmlformats.org/officeDocument/2006/relationships/slideMaster" Target="../slideMasters/slideMaster2.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FB94B7A-BF65-4FDB-BC2D-025304AD6A0D}"/>
              </a:ext>
            </a:extLst>
          </p:cNvPr>
          <p:cNvSpPr>
            <a:spLocks noGrp="1"/>
          </p:cNvSpPr>
          <p:nvPr>
            <p:ph type="ctrTitle"/>
          </p:nvPr>
        </p:nvSpPr>
        <p:spPr>
          <a:xfrm>
            <a:off x="1714500" y="1496484"/>
            <a:ext cx="10287000" cy="3183467"/>
          </a:xfrm>
        </p:spPr>
        <p:txBody>
          <a:bodyPr anchor="b"/>
          <a:lstStyle>
            <a:lvl1pPr algn="ctr">
              <a:defRPr sz="6750"/>
            </a:lvl1pPr>
          </a:lstStyle>
          <a:p>
            <a:r>
              <a:rPr lang="en-US"/>
              <a:t>Click to edit Master title style</a:t>
            </a:r>
          </a:p>
        </p:txBody>
      </p:sp>
      <p:sp>
        <p:nvSpPr>
          <p:cNvPr id="3" name="Subtitle 2">
            <a:extLst>
              <a:ext uri="{FF2B5EF4-FFF2-40B4-BE49-F238E27FC236}">
                <a16:creationId xmlns:a16="http://schemas.microsoft.com/office/drawing/2014/main" id="{81557BC7-796A-4D27-A51A-80166A3A3196}"/>
              </a:ext>
            </a:extLst>
          </p:cNvPr>
          <p:cNvSpPr>
            <a:spLocks noGrp="1"/>
          </p:cNvSpPr>
          <p:nvPr>
            <p:ph type="subTitle" idx="1"/>
          </p:nvPr>
        </p:nvSpPr>
        <p:spPr>
          <a:xfrm>
            <a:off x="1714500" y="4802717"/>
            <a:ext cx="10287000" cy="2207683"/>
          </a:xfrm>
        </p:spPr>
        <p:txBody>
          <a:bodyPr/>
          <a:lstStyle>
            <a:lvl1pPr marL="0" indent="0" algn="ctr">
              <a:buNone/>
              <a:defRPr sz="2700"/>
            </a:lvl1pPr>
            <a:lvl2pPr marL="514350" indent="0" algn="ctr">
              <a:buNone/>
              <a:defRPr sz="2250"/>
            </a:lvl2pPr>
            <a:lvl3pPr marL="1028700" indent="0" algn="ctr">
              <a:buNone/>
              <a:defRPr sz="2025"/>
            </a:lvl3pPr>
            <a:lvl4pPr marL="1543050" indent="0" algn="ctr">
              <a:buNone/>
              <a:defRPr sz="1800"/>
            </a:lvl4pPr>
            <a:lvl5pPr marL="2057400" indent="0" algn="ctr">
              <a:buNone/>
              <a:defRPr sz="1800"/>
            </a:lvl5pPr>
            <a:lvl6pPr marL="2571750" indent="0" algn="ctr">
              <a:buNone/>
              <a:defRPr sz="1800"/>
            </a:lvl6pPr>
            <a:lvl7pPr marL="3086100" indent="0" algn="ctr">
              <a:buNone/>
              <a:defRPr sz="1800"/>
            </a:lvl7pPr>
            <a:lvl8pPr marL="3600450" indent="0" algn="ctr">
              <a:buNone/>
              <a:defRPr sz="1800"/>
            </a:lvl8pPr>
            <a:lvl9pPr marL="4114800" indent="0" algn="ctr">
              <a:buNone/>
              <a:defRPr sz="1800"/>
            </a:lvl9pPr>
          </a:lstStyle>
          <a:p>
            <a:r>
              <a:rPr lang="en-US"/>
              <a:t>Click to edit Master subtitle style</a:t>
            </a:r>
          </a:p>
        </p:txBody>
      </p:sp>
      <p:sp>
        <p:nvSpPr>
          <p:cNvPr id="4" name="Date Placeholder 3">
            <a:extLst>
              <a:ext uri="{FF2B5EF4-FFF2-40B4-BE49-F238E27FC236}">
                <a16:creationId xmlns:a16="http://schemas.microsoft.com/office/drawing/2014/main" id="{FC6D70B7-6BCB-40CA-84EB-5DF4335FD699}"/>
              </a:ext>
            </a:extLst>
          </p:cNvPr>
          <p:cNvSpPr>
            <a:spLocks noGrp="1"/>
          </p:cNvSpPr>
          <p:nvPr>
            <p:ph type="dt" sz="half" idx="10"/>
          </p:nvPr>
        </p:nvSpPr>
        <p:spPr/>
        <p:txBody>
          <a:bodyPr/>
          <a:lstStyle/>
          <a:p>
            <a:fld id="{2F133B6B-105F-4F06-938C-B76D40BF8906}" type="datetimeFigureOut">
              <a:rPr lang="en-US" smtClean="0"/>
              <a:t>5/19/2025</a:t>
            </a:fld>
            <a:endParaRPr lang="en-US"/>
          </a:p>
        </p:txBody>
      </p:sp>
      <p:sp>
        <p:nvSpPr>
          <p:cNvPr id="5" name="Footer Placeholder 4">
            <a:extLst>
              <a:ext uri="{FF2B5EF4-FFF2-40B4-BE49-F238E27FC236}">
                <a16:creationId xmlns:a16="http://schemas.microsoft.com/office/drawing/2014/main" id="{FD8A2944-6482-44FB-A19A-7071082E7710}"/>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1ECFF216-45E4-4ACE-8E3E-BF0EE79470A9}"/>
              </a:ext>
            </a:extLst>
          </p:cNvPr>
          <p:cNvSpPr>
            <a:spLocks noGrp="1"/>
          </p:cNvSpPr>
          <p:nvPr>
            <p:ph type="sldNum" sz="quarter" idx="12"/>
          </p:nvPr>
        </p:nvSpPr>
        <p:spPr/>
        <p:txBody>
          <a:bodyPr/>
          <a:lstStyle/>
          <a:p>
            <a:fld id="{ABEE5FBB-91B4-4325-BDAB-4881D71B3474}" type="slidenum">
              <a:rPr lang="en-US" smtClean="0"/>
              <a:t>‹#›</a:t>
            </a:fld>
            <a:endParaRPr lang="en-US"/>
          </a:p>
        </p:txBody>
      </p:sp>
    </p:spTree>
    <p:extLst>
      <p:ext uri="{BB962C8B-B14F-4D97-AF65-F5344CB8AC3E}">
        <p14:creationId xmlns:p14="http://schemas.microsoft.com/office/powerpoint/2010/main" val="1446386215"/>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059683F-4F6D-42FE-903B-86FD5A795EB5}"/>
              </a:ext>
            </a:extLst>
          </p:cNvPr>
          <p:cNvSpPr>
            <a:spLocks noGrp="1"/>
          </p:cNvSpPr>
          <p:nvPr>
            <p:ph type="title"/>
          </p:nvPr>
        </p:nvSpPr>
        <p:spPr/>
        <p:txBody>
          <a:bodyPr/>
          <a:lstStyle/>
          <a:p>
            <a:r>
              <a:rPr lang="en-US"/>
              <a:t>Click to edit Master title style</a:t>
            </a:r>
          </a:p>
        </p:txBody>
      </p:sp>
      <p:sp>
        <p:nvSpPr>
          <p:cNvPr id="3" name="Content Placeholder 2">
            <a:extLst>
              <a:ext uri="{FF2B5EF4-FFF2-40B4-BE49-F238E27FC236}">
                <a16:creationId xmlns:a16="http://schemas.microsoft.com/office/drawing/2014/main" id="{18DCABDB-E1F0-4818-861A-DE3416D05AC5}"/>
              </a:ext>
            </a:extLst>
          </p:cNvPr>
          <p:cNvSpPr>
            <a:spLocks noGrp="1"/>
          </p:cNvSpPr>
          <p:nvPr>
            <p:ph idx="1"/>
          </p:nvPr>
        </p:nvSpPr>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23A7F148-4B6B-471D-9675-C0373F292A55}"/>
              </a:ext>
            </a:extLst>
          </p:cNvPr>
          <p:cNvSpPr>
            <a:spLocks noGrp="1"/>
          </p:cNvSpPr>
          <p:nvPr>
            <p:ph type="dt" sz="half" idx="10"/>
          </p:nvPr>
        </p:nvSpPr>
        <p:spPr/>
        <p:txBody>
          <a:bodyPr/>
          <a:lstStyle/>
          <a:p>
            <a:fld id="{2F133B6B-105F-4F06-938C-B76D40BF8906}" type="datetimeFigureOut">
              <a:rPr lang="en-US" smtClean="0"/>
              <a:t>5/19/2025</a:t>
            </a:fld>
            <a:endParaRPr lang="en-US"/>
          </a:p>
        </p:txBody>
      </p:sp>
      <p:sp>
        <p:nvSpPr>
          <p:cNvPr id="5" name="Footer Placeholder 4">
            <a:extLst>
              <a:ext uri="{FF2B5EF4-FFF2-40B4-BE49-F238E27FC236}">
                <a16:creationId xmlns:a16="http://schemas.microsoft.com/office/drawing/2014/main" id="{583737B7-561C-448A-82E7-A533097FEA94}"/>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1B8B54A2-A396-44EC-AA29-55D68EA8C951}"/>
              </a:ext>
            </a:extLst>
          </p:cNvPr>
          <p:cNvSpPr>
            <a:spLocks noGrp="1"/>
          </p:cNvSpPr>
          <p:nvPr>
            <p:ph type="sldNum" sz="quarter" idx="12"/>
          </p:nvPr>
        </p:nvSpPr>
        <p:spPr/>
        <p:txBody>
          <a:bodyPr/>
          <a:lstStyle/>
          <a:p>
            <a:fld id="{ABEE5FBB-91B4-4325-BDAB-4881D71B3474}" type="slidenum">
              <a:rPr lang="en-US" smtClean="0"/>
              <a:t>‹#›</a:t>
            </a:fld>
            <a:endParaRPr lang="en-US"/>
          </a:p>
        </p:txBody>
      </p:sp>
    </p:spTree>
    <p:extLst>
      <p:ext uri="{BB962C8B-B14F-4D97-AF65-F5344CB8AC3E}">
        <p14:creationId xmlns:p14="http://schemas.microsoft.com/office/powerpoint/2010/main" val="709759942"/>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F38AEB3-7F90-49DC-82AE-BC68D72E0EC7}"/>
              </a:ext>
            </a:extLst>
          </p:cNvPr>
          <p:cNvSpPr>
            <a:spLocks noGrp="1"/>
          </p:cNvSpPr>
          <p:nvPr>
            <p:ph type="title"/>
          </p:nvPr>
        </p:nvSpPr>
        <p:spPr>
          <a:xfrm>
            <a:off x="935831" y="2279652"/>
            <a:ext cx="11830050" cy="3803649"/>
          </a:xfrm>
        </p:spPr>
        <p:txBody>
          <a:bodyPr anchor="b"/>
          <a:lstStyle>
            <a:lvl1pPr>
              <a:defRPr sz="6750"/>
            </a:lvl1pPr>
          </a:lstStyle>
          <a:p>
            <a:r>
              <a:rPr lang="en-US"/>
              <a:t>Click to edit Master title style</a:t>
            </a:r>
          </a:p>
        </p:txBody>
      </p:sp>
      <p:sp>
        <p:nvSpPr>
          <p:cNvPr id="3" name="Text Placeholder 2">
            <a:extLst>
              <a:ext uri="{FF2B5EF4-FFF2-40B4-BE49-F238E27FC236}">
                <a16:creationId xmlns:a16="http://schemas.microsoft.com/office/drawing/2014/main" id="{276240F8-078A-4B14-BA3D-32A739A3B8AA}"/>
              </a:ext>
            </a:extLst>
          </p:cNvPr>
          <p:cNvSpPr>
            <a:spLocks noGrp="1"/>
          </p:cNvSpPr>
          <p:nvPr>
            <p:ph type="body" idx="1"/>
          </p:nvPr>
        </p:nvSpPr>
        <p:spPr>
          <a:xfrm>
            <a:off x="935831" y="6119285"/>
            <a:ext cx="11830050" cy="2000249"/>
          </a:xfrm>
        </p:spPr>
        <p:txBody>
          <a:bodyPr/>
          <a:lstStyle>
            <a:lvl1pPr marL="0" indent="0">
              <a:buNone/>
              <a:defRPr sz="2700">
                <a:solidFill>
                  <a:schemeClr val="tx1">
                    <a:tint val="75000"/>
                  </a:schemeClr>
                </a:solidFill>
              </a:defRPr>
            </a:lvl1pPr>
            <a:lvl2pPr marL="514350" indent="0">
              <a:buNone/>
              <a:defRPr sz="2250">
                <a:solidFill>
                  <a:schemeClr val="tx1">
                    <a:tint val="75000"/>
                  </a:schemeClr>
                </a:solidFill>
              </a:defRPr>
            </a:lvl2pPr>
            <a:lvl3pPr marL="1028700" indent="0">
              <a:buNone/>
              <a:defRPr sz="2025">
                <a:solidFill>
                  <a:schemeClr val="tx1">
                    <a:tint val="75000"/>
                  </a:schemeClr>
                </a:solidFill>
              </a:defRPr>
            </a:lvl3pPr>
            <a:lvl4pPr marL="1543050" indent="0">
              <a:buNone/>
              <a:defRPr sz="1800">
                <a:solidFill>
                  <a:schemeClr val="tx1">
                    <a:tint val="75000"/>
                  </a:schemeClr>
                </a:solidFill>
              </a:defRPr>
            </a:lvl4pPr>
            <a:lvl5pPr marL="2057400" indent="0">
              <a:buNone/>
              <a:defRPr sz="1800">
                <a:solidFill>
                  <a:schemeClr val="tx1">
                    <a:tint val="75000"/>
                  </a:schemeClr>
                </a:solidFill>
              </a:defRPr>
            </a:lvl5pPr>
            <a:lvl6pPr marL="2571750" indent="0">
              <a:buNone/>
              <a:defRPr sz="1800">
                <a:solidFill>
                  <a:schemeClr val="tx1">
                    <a:tint val="75000"/>
                  </a:schemeClr>
                </a:solidFill>
              </a:defRPr>
            </a:lvl6pPr>
            <a:lvl7pPr marL="3086100" indent="0">
              <a:buNone/>
              <a:defRPr sz="1800">
                <a:solidFill>
                  <a:schemeClr val="tx1">
                    <a:tint val="75000"/>
                  </a:schemeClr>
                </a:solidFill>
              </a:defRPr>
            </a:lvl7pPr>
            <a:lvl8pPr marL="3600450" indent="0">
              <a:buNone/>
              <a:defRPr sz="1800">
                <a:solidFill>
                  <a:schemeClr val="tx1">
                    <a:tint val="75000"/>
                  </a:schemeClr>
                </a:solidFill>
              </a:defRPr>
            </a:lvl8pPr>
            <a:lvl9pPr marL="4114800" indent="0">
              <a:buNone/>
              <a:defRPr sz="1800">
                <a:solidFill>
                  <a:schemeClr val="tx1">
                    <a:tint val="75000"/>
                  </a:schemeClr>
                </a:solidFill>
              </a:defRPr>
            </a:lvl9pPr>
          </a:lstStyle>
          <a:p>
            <a:pPr lvl="0"/>
            <a:r>
              <a:rPr lang="en-US"/>
              <a:t>Edit Master text styles</a:t>
            </a:r>
          </a:p>
        </p:txBody>
      </p:sp>
      <p:sp>
        <p:nvSpPr>
          <p:cNvPr id="4" name="Date Placeholder 3">
            <a:extLst>
              <a:ext uri="{FF2B5EF4-FFF2-40B4-BE49-F238E27FC236}">
                <a16:creationId xmlns:a16="http://schemas.microsoft.com/office/drawing/2014/main" id="{318709FE-3CB1-452A-9AB5-AC49C59CA274}"/>
              </a:ext>
            </a:extLst>
          </p:cNvPr>
          <p:cNvSpPr>
            <a:spLocks noGrp="1"/>
          </p:cNvSpPr>
          <p:nvPr>
            <p:ph type="dt" sz="half" idx="10"/>
          </p:nvPr>
        </p:nvSpPr>
        <p:spPr/>
        <p:txBody>
          <a:bodyPr/>
          <a:lstStyle/>
          <a:p>
            <a:fld id="{2F133B6B-105F-4F06-938C-B76D40BF8906}" type="datetimeFigureOut">
              <a:rPr lang="en-US" smtClean="0"/>
              <a:t>5/19/2025</a:t>
            </a:fld>
            <a:endParaRPr lang="en-US"/>
          </a:p>
        </p:txBody>
      </p:sp>
      <p:sp>
        <p:nvSpPr>
          <p:cNvPr id="5" name="Footer Placeholder 4">
            <a:extLst>
              <a:ext uri="{FF2B5EF4-FFF2-40B4-BE49-F238E27FC236}">
                <a16:creationId xmlns:a16="http://schemas.microsoft.com/office/drawing/2014/main" id="{3B4E8294-3464-4312-A4B5-DF26FF919BD0}"/>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58870DB9-4A8D-43C4-B179-6DD71912F71C}"/>
              </a:ext>
            </a:extLst>
          </p:cNvPr>
          <p:cNvSpPr>
            <a:spLocks noGrp="1"/>
          </p:cNvSpPr>
          <p:nvPr>
            <p:ph type="sldNum" sz="quarter" idx="12"/>
          </p:nvPr>
        </p:nvSpPr>
        <p:spPr/>
        <p:txBody>
          <a:bodyPr/>
          <a:lstStyle/>
          <a:p>
            <a:fld id="{ABEE5FBB-91B4-4325-BDAB-4881D71B3474}" type="slidenum">
              <a:rPr lang="en-US" smtClean="0"/>
              <a:t>‹#›</a:t>
            </a:fld>
            <a:endParaRPr lang="en-US"/>
          </a:p>
        </p:txBody>
      </p:sp>
    </p:spTree>
    <p:extLst>
      <p:ext uri="{BB962C8B-B14F-4D97-AF65-F5344CB8AC3E}">
        <p14:creationId xmlns:p14="http://schemas.microsoft.com/office/powerpoint/2010/main" val="2120794617"/>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D20BE68-8935-434A-A6DF-E8CE43193A73}"/>
              </a:ext>
            </a:extLst>
          </p:cNvPr>
          <p:cNvSpPr>
            <a:spLocks noGrp="1"/>
          </p:cNvSpPr>
          <p:nvPr>
            <p:ph type="title"/>
          </p:nvPr>
        </p:nvSpPr>
        <p:spPr/>
        <p:txBody>
          <a:bodyPr/>
          <a:lstStyle/>
          <a:p>
            <a:r>
              <a:rPr lang="en-US"/>
              <a:t>Click to edit Master title style</a:t>
            </a:r>
          </a:p>
        </p:txBody>
      </p:sp>
      <p:sp>
        <p:nvSpPr>
          <p:cNvPr id="3" name="Content Placeholder 2">
            <a:extLst>
              <a:ext uri="{FF2B5EF4-FFF2-40B4-BE49-F238E27FC236}">
                <a16:creationId xmlns:a16="http://schemas.microsoft.com/office/drawing/2014/main" id="{6D55905B-04EC-44C6-8D3D-FC37329B0B47}"/>
              </a:ext>
            </a:extLst>
          </p:cNvPr>
          <p:cNvSpPr>
            <a:spLocks noGrp="1"/>
          </p:cNvSpPr>
          <p:nvPr>
            <p:ph sz="half" idx="1"/>
          </p:nvPr>
        </p:nvSpPr>
        <p:spPr>
          <a:xfrm>
            <a:off x="942975" y="2434167"/>
            <a:ext cx="5829300" cy="5801784"/>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a:extLst>
              <a:ext uri="{FF2B5EF4-FFF2-40B4-BE49-F238E27FC236}">
                <a16:creationId xmlns:a16="http://schemas.microsoft.com/office/drawing/2014/main" id="{52EB8CAA-A5F4-4D6F-9D39-E50E6EEC8833}"/>
              </a:ext>
            </a:extLst>
          </p:cNvPr>
          <p:cNvSpPr>
            <a:spLocks noGrp="1"/>
          </p:cNvSpPr>
          <p:nvPr>
            <p:ph sz="half" idx="2"/>
          </p:nvPr>
        </p:nvSpPr>
        <p:spPr>
          <a:xfrm>
            <a:off x="6943725" y="2434167"/>
            <a:ext cx="5829300" cy="5801784"/>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4">
            <a:extLst>
              <a:ext uri="{FF2B5EF4-FFF2-40B4-BE49-F238E27FC236}">
                <a16:creationId xmlns:a16="http://schemas.microsoft.com/office/drawing/2014/main" id="{EDE9FE7D-8F75-44F1-B25A-AB4FDC2DB4B7}"/>
              </a:ext>
            </a:extLst>
          </p:cNvPr>
          <p:cNvSpPr>
            <a:spLocks noGrp="1"/>
          </p:cNvSpPr>
          <p:nvPr>
            <p:ph type="dt" sz="half" idx="10"/>
          </p:nvPr>
        </p:nvSpPr>
        <p:spPr/>
        <p:txBody>
          <a:bodyPr/>
          <a:lstStyle/>
          <a:p>
            <a:fld id="{2F133B6B-105F-4F06-938C-B76D40BF8906}" type="datetimeFigureOut">
              <a:rPr lang="en-US" smtClean="0"/>
              <a:t>5/19/2025</a:t>
            </a:fld>
            <a:endParaRPr lang="en-US"/>
          </a:p>
        </p:txBody>
      </p:sp>
      <p:sp>
        <p:nvSpPr>
          <p:cNvPr id="6" name="Footer Placeholder 5">
            <a:extLst>
              <a:ext uri="{FF2B5EF4-FFF2-40B4-BE49-F238E27FC236}">
                <a16:creationId xmlns:a16="http://schemas.microsoft.com/office/drawing/2014/main" id="{7D3FA6B6-F80C-4311-B1AA-CDF0A4423C26}"/>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7E29BCFC-5AB1-42E0-B862-BF57D886B32E}"/>
              </a:ext>
            </a:extLst>
          </p:cNvPr>
          <p:cNvSpPr>
            <a:spLocks noGrp="1"/>
          </p:cNvSpPr>
          <p:nvPr>
            <p:ph type="sldNum" sz="quarter" idx="12"/>
          </p:nvPr>
        </p:nvSpPr>
        <p:spPr/>
        <p:txBody>
          <a:bodyPr/>
          <a:lstStyle/>
          <a:p>
            <a:fld id="{ABEE5FBB-91B4-4325-BDAB-4881D71B3474}" type="slidenum">
              <a:rPr lang="en-US" smtClean="0"/>
              <a:t>‹#›</a:t>
            </a:fld>
            <a:endParaRPr lang="en-US"/>
          </a:p>
        </p:txBody>
      </p:sp>
    </p:spTree>
    <p:extLst>
      <p:ext uri="{BB962C8B-B14F-4D97-AF65-F5344CB8AC3E}">
        <p14:creationId xmlns:p14="http://schemas.microsoft.com/office/powerpoint/2010/main" val="1110644959"/>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883D703-285B-4780-B3CD-9C6C96646EF8}"/>
              </a:ext>
            </a:extLst>
          </p:cNvPr>
          <p:cNvSpPr>
            <a:spLocks noGrp="1"/>
          </p:cNvSpPr>
          <p:nvPr>
            <p:ph type="title"/>
          </p:nvPr>
        </p:nvSpPr>
        <p:spPr>
          <a:xfrm>
            <a:off x="944762" y="486834"/>
            <a:ext cx="11830050" cy="1767417"/>
          </a:xfrm>
        </p:spPr>
        <p:txBody>
          <a:bodyPr/>
          <a:lstStyle/>
          <a:p>
            <a:r>
              <a:rPr lang="en-US"/>
              <a:t>Click to edit Master title style</a:t>
            </a:r>
          </a:p>
        </p:txBody>
      </p:sp>
      <p:sp>
        <p:nvSpPr>
          <p:cNvPr id="3" name="Text Placeholder 2">
            <a:extLst>
              <a:ext uri="{FF2B5EF4-FFF2-40B4-BE49-F238E27FC236}">
                <a16:creationId xmlns:a16="http://schemas.microsoft.com/office/drawing/2014/main" id="{51C4A402-71B7-4EFA-9A2D-51DA884A903E}"/>
              </a:ext>
            </a:extLst>
          </p:cNvPr>
          <p:cNvSpPr>
            <a:spLocks noGrp="1"/>
          </p:cNvSpPr>
          <p:nvPr>
            <p:ph type="body" idx="1"/>
          </p:nvPr>
        </p:nvSpPr>
        <p:spPr>
          <a:xfrm>
            <a:off x="944762" y="2241551"/>
            <a:ext cx="5802510" cy="1098549"/>
          </a:xfrm>
        </p:spPr>
        <p:txBody>
          <a:bodyPr anchor="b"/>
          <a:lstStyle>
            <a:lvl1pPr marL="0" indent="0">
              <a:buNone/>
              <a:defRPr sz="2700" b="1"/>
            </a:lvl1pPr>
            <a:lvl2pPr marL="514350" indent="0">
              <a:buNone/>
              <a:defRPr sz="2250" b="1"/>
            </a:lvl2pPr>
            <a:lvl3pPr marL="1028700" indent="0">
              <a:buNone/>
              <a:defRPr sz="2025" b="1"/>
            </a:lvl3pPr>
            <a:lvl4pPr marL="1543050" indent="0">
              <a:buNone/>
              <a:defRPr sz="1800" b="1"/>
            </a:lvl4pPr>
            <a:lvl5pPr marL="2057400" indent="0">
              <a:buNone/>
              <a:defRPr sz="1800" b="1"/>
            </a:lvl5pPr>
            <a:lvl6pPr marL="2571750" indent="0">
              <a:buNone/>
              <a:defRPr sz="1800" b="1"/>
            </a:lvl6pPr>
            <a:lvl7pPr marL="3086100" indent="0">
              <a:buNone/>
              <a:defRPr sz="1800" b="1"/>
            </a:lvl7pPr>
            <a:lvl8pPr marL="3600450" indent="0">
              <a:buNone/>
              <a:defRPr sz="1800" b="1"/>
            </a:lvl8pPr>
            <a:lvl9pPr marL="4114800" indent="0">
              <a:buNone/>
              <a:defRPr sz="1800" b="1"/>
            </a:lvl9pPr>
          </a:lstStyle>
          <a:p>
            <a:pPr lvl="0"/>
            <a:r>
              <a:rPr lang="en-US"/>
              <a:t>Edit Master text styles</a:t>
            </a:r>
          </a:p>
        </p:txBody>
      </p:sp>
      <p:sp>
        <p:nvSpPr>
          <p:cNvPr id="4" name="Content Placeholder 3">
            <a:extLst>
              <a:ext uri="{FF2B5EF4-FFF2-40B4-BE49-F238E27FC236}">
                <a16:creationId xmlns:a16="http://schemas.microsoft.com/office/drawing/2014/main" id="{7FE682AA-E471-4D46-8171-CB5D04AD48D6}"/>
              </a:ext>
            </a:extLst>
          </p:cNvPr>
          <p:cNvSpPr>
            <a:spLocks noGrp="1"/>
          </p:cNvSpPr>
          <p:nvPr>
            <p:ph sz="half" idx="2"/>
          </p:nvPr>
        </p:nvSpPr>
        <p:spPr>
          <a:xfrm>
            <a:off x="944762" y="3340100"/>
            <a:ext cx="5802510" cy="4912784"/>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a:extLst>
              <a:ext uri="{FF2B5EF4-FFF2-40B4-BE49-F238E27FC236}">
                <a16:creationId xmlns:a16="http://schemas.microsoft.com/office/drawing/2014/main" id="{39906089-86B1-483F-8216-27547AE001FA}"/>
              </a:ext>
            </a:extLst>
          </p:cNvPr>
          <p:cNvSpPr>
            <a:spLocks noGrp="1"/>
          </p:cNvSpPr>
          <p:nvPr>
            <p:ph type="body" sz="quarter" idx="3"/>
          </p:nvPr>
        </p:nvSpPr>
        <p:spPr>
          <a:xfrm>
            <a:off x="6943725" y="2241551"/>
            <a:ext cx="5831087" cy="1098549"/>
          </a:xfrm>
        </p:spPr>
        <p:txBody>
          <a:bodyPr anchor="b"/>
          <a:lstStyle>
            <a:lvl1pPr marL="0" indent="0">
              <a:buNone/>
              <a:defRPr sz="2700" b="1"/>
            </a:lvl1pPr>
            <a:lvl2pPr marL="514350" indent="0">
              <a:buNone/>
              <a:defRPr sz="2250" b="1"/>
            </a:lvl2pPr>
            <a:lvl3pPr marL="1028700" indent="0">
              <a:buNone/>
              <a:defRPr sz="2025" b="1"/>
            </a:lvl3pPr>
            <a:lvl4pPr marL="1543050" indent="0">
              <a:buNone/>
              <a:defRPr sz="1800" b="1"/>
            </a:lvl4pPr>
            <a:lvl5pPr marL="2057400" indent="0">
              <a:buNone/>
              <a:defRPr sz="1800" b="1"/>
            </a:lvl5pPr>
            <a:lvl6pPr marL="2571750" indent="0">
              <a:buNone/>
              <a:defRPr sz="1800" b="1"/>
            </a:lvl6pPr>
            <a:lvl7pPr marL="3086100" indent="0">
              <a:buNone/>
              <a:defRPr sz="1800" b="1"/>
            </a:lvl7pPr>
            <a:lvl8pPr marL="3600450" indent="0">
              <a:buNone/>
              <a:defRPr sz="1800" b="1"/>
            </a:lvl8pPr>
            <a:lvl9pPr marL="4114800" indent="0">
              <a:buNone/>
              <a:defRPr sz="1800" b="1"/>
            </a:lvl9pPr>
          </a:lstStyle>
          <a:p>
            <a:pPr lvl="0"/>
            <a:r>
              <a:rPr lang="en-US"/>
              <a:t>Edit Master text styles</a:t>
            </a:r>
          </a:p>
        </p:txBody>
      </p:sp>
      <p:sp>
        <p:nvSpPr>
          <p:cNvPr id="6" name="Content Placeholder 5">
            <a:extLst>
              <a:ext uri="{FF2B5EF4-FFF2-40B4-BE49-F238E27FC236}">
                <a16:creationId xmlns:a16="http://schemas.microsoft.com/office/drawing/2014/main" id="{B85A052B-DE4C-4F54-88C4-9FE55CE9E993}"/>
              </a:ext>
            </a:extLst>
          </p:cNvPr>
          <p:cNvSpPr>
            <a:spLocks noGrp="1"/>
          </p:cNvSpPr>
          <p:nvPr>
            <p:ph sz="quarter" idx="4"/>
          </p:nvPr>
        </p:nvSpPr>
        <p:spPr>
          <a:xfrm>
            <a:off x="6943725" y="3340100"/>
            <a:ext cx="5831087" cy="4912784"/>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Date Placeholder 6">
            <a:extLst>
              <a:ext uri="{FF2B5EF4-FFF2-40B4-BE49-F238E27FC236}">
                <a16:creationId xmlns:a16="http://schemas.microsoft.com/office/drawing/2014/main" id="{E27AEE8D-1EDC-4EEE-A333-E51E150D144B}"/>
              </a:ext>
            </a:extLst>
          </p:cNvPr>
          <p:cNvSpPr>
            <a:spLocks noGrp="1"/>
          </p:cNvSpPr>
          <p:nvPr>
            <p:ph type="dt" sz="half" idx="10"/>
          </p:nvPr>
        </p:nvSpPr>
        <p:spPr/>
        <p:txBody>
          <a:bodyPr/>
          <a:lstStyle/>
          <a:p>
            <a:fld id="{2F133B6B-105F-4F06-938C-B76D40BF8906}" type="datetimeFigureOut">
              <a:rPr lang="en-US" smtClean="0"/>
              <a:t>5/19/2025</a:t>
            </a:fld>
            <a:endParaRPr lang="en-US"/>
          </a:p>
        </p:txBody>
      </p:sp>
      <p:sp>
        <p:nvSpPr>
          <p:cNvPr id="8" name="Footer Placeholder 7">
            <a:extLst>
              <a:ext uri="{FF2B5EF4-FFF2-40B4-BE49-F238E27FC236}">
                <a16:creationId xmlns:a16="http://schemas.microsoft.com/office/drawing/2014/main" id="{8B8870C4-3FA5-499B-9841-E36A393253E1}"/>
              </a:ext>
            </a:extLst>
          </p:cNvPr>
          <p:cNvSpPr>
            <a:spLocks noGrp="1"/>
          </p:cNvSpPr>
          <p:nvPr>
            <p:ph type="ftr" sz="quarter" idx="11"/>
          </p:nvPr>
        </p:nvSpPr>
        <p:spPr/>
        <p:txBody>
          <a:bodyPr/>
          <a:lstStyle/>
          <a:p>
            <a:endParaRPr lang="en-US"/>
          </a:p>
        </p:txBody>
      </p:sp>
      <p:sp>
        <p:nvSpPr>
          <p:cNvPr id="9" name="Slide Number Placeholder 8">
            <a:extLst>
              <a:ext uri="{FF2B5EF4-FFF2-40B4-BE49-F238E27FC236}">
                <a16:creationId xmlns:a16="http://schemas.microsoft.com/office/drawing/2014/main" id="{0F1E9B7D-6C5A-4FCB-BCAA-D137CDE9C53A}"/>
              </a:ext>
            </a:extLst>
          </p:cNvPr>
          <p:cNvSpPr>
            <a:spLocks noGrp="1"/>
          </p:cNvSpPr>
          <p:nvPr>
            <p:ph type="sldNum" sz="quarter" idx="12"/>
          </p:nvPr>
        </p:nvSpPr>
        <p:spPr/>
        <p:txBody>
          <a:bodyPr/>
          <a:lstStyle/>
          <a:p>
            <a:fld id="{ABEE5FBB-91B4-4325-BDAB-4881D71B3474}" type="slidenum">
              <a:rPr lang="en-US" smtClean="0"/>
              <a:t>‹#›</a:t>
            </a:fld>
            <a:endParaRPr lang="en-US"/>
          </a:p>
        </p:txBody>
      </p:sp>
    </p:spTree>
    <p:extLst>
      <p:ext uri="{BB962C8B-B14F-4D97-AF65-F5344CB8AC3E}">
        <p14:creationId xmlns:p14="http://schemas.microsoft.com/office/powerpoint/2010/main" val="4088890679"/>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91FB0A4-818D-44D0-B3ED-82A66E9C6790}"/>
              </a:ext>
            </a:extLst>
          </p:cNvPr>
          <p:cNvSpPr>
            <a:spLocks noGrp="1"/>
          </p:cNvSpPr>
          <p:nvPr>
            <p:ph type="title"/>
          </p:nvPr>
        </p:nvSpPr>
        <p:spPr/>
        <p:txBody>
          <a:bodyPr/>
          <a:lstStyle/>
          <a:p>
            <a:r>
              <a:rPr lang="en-US"/>
              <a:t>Click to edit Master title style</a:t>
            </a:r>
          </a:p>
        </p:txBody>
      </p:sp>
      <p:sp>
        <p:nvSpPr>
          <p:cNvPr id="3" name="Date Placeholder 2">
            <a:extLst>
              <a:ext uri="{FF2B5EF4-FFF2-40B4-BE49-F238E27FC236}">
                <a16:creationId xmlns:a16="http://schemas.microsoft.com/office/drawing/2014/main" id="{6529E7BD-1C06-4160-B0EB-F8190832E20A}"/>
              </a:ext>
            </a:extLst>
          </p:cNvPr>
          <p:cNvSpPr>
            <a:spLocks noGrp="1"/>
          </p:cNvSpPr>
          <p:nvPr>
            <p:ph type="dt" sz="half" idx="10"/>
          </p:nvPr>
        </p:nvSpPr>
        <p:spPr/>
        <p:txBody>
          <a:bodyPr/>
          <a:lstStyle/>
          <a:p>
            <a:fld id="{2F133B6B-105F-4F06-938C-B76D40BF8906}" type="datetimeFigureOut">
              <a:rPr lang="en-US" smtClean="0"/>
              <a:t>5/19/2025</a:t>
            </a:fld>
            <a:endParaRPr lang="en-US"/>
          </a:p>
        </p:txBody>
      </p:sp>
      <p:sp>
        <p:nvSpPr>
          <p:cNvPr id="4" name="Footer Placeholder 3">
            <a:extLst>
              <a:ext uri="{FF2B5EF4-FFF2-40B4-BE49-F238E27FC236}">
                <a16:creationId xmlns:a16="http://schemas.microsoft.com/office/drawing/2014/main" id="{680538B2-DC54-4A0C-967A-13A4C980AC14}"/>
              </a:ext>
            </a:extLst>
          </p:cNvPr>
          <p:cNvSpPr>
            <a:spLocks noGrp="1"/>
          </p:cNvSpPr>
          <p:nvPr>
            <p:ph type="ftr" sz="quarter" idx="11"/>
          </p:nvPr>
        </p:nvSpPr>
        <p:spPr/>
        <p:txBody>
          <a:bodyPr/>
          <a:lstStyle/>
          <a:p>
            <a:endParaRPr lang="en-US"/>
          </a:p>
        </p:txBody>
      </p:sp>
      <p:sp>
        <p:nvSpPr>
          <p:cNvPr id="5" name="Slide Number Placeholder 4">
            <a:extLst>
              <a:ext uri="{FF2B5EF4-FFF2-40B4-BE49-F238E27FC236}">
                <a16:creationId xmlns:a16="http://schemas.microsoft.com/office/drawing/2014/main" id="{E38FD28D-662C-49D8-84DD-6DD08C9ABBF2}"/>
              </a:ext>
            </a:extLst>
          </p:cNvPr>
          <p:cNvSpPr>
            <a:spLocks noGrp="1"/>
          </p:cNvSpPr>
          <p:nvPr>
            <p:ph type="sldNum" sz="quarter" idx="12"/>
          </p:nvPr>
        </p:nvSpPr>
        <p:spPr/>
        <p:txBody>
          <a:bodyPr/>
          <a:lstStyle/>
          <a:p>
            <a:fld id="{ABEE5FBB-91B4-4325-BDAB-4881D71B3474}" type="slidenum">
              <a:rPr lang="en-US" smtClean="0"/>
              <a:t>‹#›</a:t>
            </a:fld>
            <a:endParaRPr lang="en-US"/>
          </a:p>
        </p:txBody>
      </p:sp>
    </p:spTree>
    <p:extLst>
      <p:ext uri="{BB962C8B-B14F-4D97-AF65-F5344CB8AC3E}">
        <p14:creationId xmlns:p14="http://schemas.microsoft.com/office/powerpoint/2010/main" val="276134896"/>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F9B71DA4-D71A-4B0A-B763-E67DD3EC425E}"/>
              </a:ext>
            </a:extLst>
          </p:cNvPr>
          <p:cNvSpPr>
            <a:spLocks noGrp="1"/>
          </p:cNvSpPr>
          <p:nvPr>
            <p:ph type="dt" sz="half" idx="10"/>
          </p:nvPr>
        </p:nvSpPr>
        <p:spPr/>
        <p:txBody>
          <a:bodyPr/>
          <a:lstStyle/>
          <a:p>
            <a:fld id="{2F133B6B-105F-4F06-938C-B76D40BF8906}" type="datetimeFigureOut">
              <a:rPr lang="en-US" smtClean="0"/>
              <a:t>5/19/2025</a:t>
            </a:fld>
            <a:endParaRPr lang="en-US"/>
          </a:p>
        </p:txBody>
      </p:sp>
      <p:sp>
        <p:nvSpPr>
          <p:cNvPr id="3" name="Footer Placeholder 2">
            <a:extLst>
              <a:ext uri="{FF2B5EF4-FFF2-40B4-BE49-F238E27FC236}">
                <a16:creationId xmlns:a16="http://schemas.microsoft.com/office/drawing/2014/main" id="{63F7A338-51AC-4B75-82F2-0873E5E8F69D}"/>
              </a:ext>
            </a:extLst>
          </p:cNvPr>
          <p:cNvSpPr>
            <a:spLocks noGrp="1"/>
          </p:cNvSpPr>
          <p:nvPr>
            <p:ph type="ftr" sz="quarter" idx="11"/>
          </p:nvPr>
        </p:nvSpPr>
        <p:spPr/>
        <p:txBody>
          <a:bodyPr/>
          <a:lstStyle/>
          <a:p>
            <a:endParaRPr lang="en-US"/>
          </a:p>
        </p:txBody>
      </p:sp>
      <p:sp>
        <p:nvSpPr>
          <p:cNvPr id="4" name="Slide Number Placeholder 3">
            <a:extLst>
              <a:ext uri="{FF2B5EF4-FFF2-40B4-BE49-F238E27FC236}">
                <a16:creationId xmlns:a16="http://schemas.microsoft.com/office/drawing/2014/main" id="{CB179AEA-5B71-4BED-A7C3-D1336E1BBF14}"/>
              </a:ext>
            </a:extLst>
          </p:cNvPr>
          <p:cNvSpPr>
            <a:spLocks noGrp="1"/>
          </p:cNvSpPr>
          <p:nvPr>
            <p:ph type="sldNum" sz="quarter" idx="12"/>
          </p:nvPr>
        </p:nvSpPr>
        <p:spPr/>
        <p:txBody>
          <a:bodyPr/>
          <a:lstStyle/>
          <a:p>
            <a:fld id="{ABEE5FBB-91B4-4325-BDAB-4881D71B3474}" type="slidenum">
              <a:rPr lang="en-US" smtClean="0"/>
              <a:t>‹#›</a:t>
            </a:fld>
            <a:endParaRPr lang="en-US"/>
          </a:p>
        </p:txBody>
      </p:sp>
    </p:spTree>
    <p:extLst>
      <p:ext uri="{BB962C8B-B14F-4D97-AF65-F5344CB8AC3E}">
        <p14:creationId xmlns:p14="http://schemas.microsoft.com/office/powerpoint/2010/main" val="2163719421"/>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C9E324D-C135-4309-B901-53EDC0A16961}"/>
              </a:ext>
            </a:extLst>
          </p:cNvPr>
          <p:cNvSpPr>
            <a:spLocks noGrp="1"/>
          </p:cNvSpPr>
          <p:nvPr>
            <p:ph type="title"/>
          </p:nvPr>
        </p:nvSpPr>
        <p:spPr>
          <a:xfrm>
            <a:off x="944762" y="609600"/>
            <a:ext cx="4423767" cy="2133600"/>
          </a:xfrm>
        </p:spPr>
        <p:txBody>
          <a:bodyPr anchor="b"/>
          <a:lstStyle>
            <a:lvl1pPr>
              <a:defRPr sz="3600"/>
            </a:lvl1pPr>
          </a:lstStyle>
          <a:p>
            <a:r>
              <a:rPr lang="en-US"/>
              <a:t>Click to edit Master title style</a:t>
            </a:r>
          </a:p>
        </p:txBody>
      </p:sp>
      <p:sp>
        <p:nvSpPr>
          <p:cNvPr id="3" name="Content Placeholder 2">
            <a:extLst>
              <a:ext uri="{FF2B5EF4-FFF2-40B4-BE49-F238E27FC236}">
                <a16:creationId xmlns:a16="http://schemas.microsoft.com/office/drawing/2014/main" id="{41DB85FC-1E7D-4391-A6F9-2E3287EBA77A}"/>
              </a:ext>
            </a:extLst>
          </p:cNvPr>
          <p:cNvSpPr>
            <a:spLocks noGrp="1"/>
          </p:cNvSpPr>
          <p:nvPr>
            <p:ph idx="1"/>
          </p:nvPr>
        </p:nvSpPr>
        <p:spPr>
          <a:xfrm>
            <a:off x="5831087" y="1316567"/>
            <a:ext cx="6943725" cy="6498167"/>
          </a:xfrm>
        </p:spPr>
        <p:txBody>
          <a:bodyPr/>
          <a:lstStyle>
            <a:lvl1pPr>
              <a:defRPr sz="3600"/>
            </a:lvl1pPr>
            <a:lvl2pPr>
              <a:defRPr sz="3150"/>
            </a:lvl2pPr>
            <a:lvl3pPr>
              <a:defRPr sz="2700"/>
            </a:lvl3pPr>
            <a:lvl4pPr>
              <a:defRPr sz="2250"/>
            </a:lvl4pPr>
            <a:lvl5pPr>
              <a:defRPr sz="2250"/>
            </a:lvl5pPr>
            <a:lvl6pPr>
              <a:defRPr sz="2250"/>
            </a:lvl6pPr>
            <a:lvl7pPr>
              <a:defRPr sz="2250"/>
            </a:lvl7pPr>
            <a:lvl8pPr>
              <a:defRPr sz="2250"/>
            </a:lvl8pPr>
            <a:lvl9pPr>
              <a:defRPr sz="2250"/>
            </a:lvl9p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a:extLst>
              <a:ext uri="{FF2B5EF4-FFF2-40B4-BE49-F238E27FC236}">
                <a16:creationId xmlns:a16="http://schemas.microsoft.com/office/drawing/2014/main" id="{CDED3BAC-7980-48BE-8884-6DA30F6E3F71}"/>
              </a:ext>
            </a:extLst>
          </p:cNvPr>
          <p:cNvSpPr>
            <a:spLocks noGrp="1"/>
          </p:cNvSpPr>
          <p:nvPr>
            <p:ph type="body" sz="half" idx="2"/>
          </p:nvPr>
        </p:nvSpPr>
        <p:spPr>
          <a:xfrm>
            <a:off x="944762" y="2743200"/>
            <a:ext cx="4423767" cy="5082117"/>
          </a:xfrm>
        </p:spPr>
        <p:txBody>
          <a:bodyPr/>
          <a:lstStyle>
            <a:lvl1pPr marL="0" indent="0">
              <a:buNone/>
              <a:defRPr sz="1800"/>
            </a:lvl1pPr>
            <a:lvl2pPr marL="514350" indent="0">
              <a:buNone/>
              <a:defRPr sz="1575"/>
            </a:lvl2pPr>
            <a:lvl3pPr marL="1028700" indent="0">
              <a:buNone/>
              <a:defRPr sz="1350"/>
            </a:lvl3pPr>
            <a:lvl4pPr marL="1543050" indent="0">
              <a:buNone/>
              <a:defRPr sz="1125"/>
            </a:lvl4pPr>
            <a:lvl5pPr marL="2057400" indent="0">
              <a:buNone/>
              <a:defRPr sz="1125"/>
            </a:lvl5pPr>
            <a:lvl6pPr marL="2571750" indent="0">
              <a:buNone/>
              <a:defRPr sz="1125"/>
            </a:lvl6pPr>
            <a:lvl7pPr marL="3086100" indent="0">
              <a:buNone/>
              <a:defRPr sz="1125"/>
            </a:lvl7pPr>
            <a:lvl8pPr marL="3600450" indent="0">
              <a:buNone/>
              <a:defRPr sz="1125"/>
            </a:lvl8pPr>
            <a:lvl9pPr marL="4114800" indent="0">
              <a:buNone/>
              <a:defRPr sz="1125"/>
            </a:lvl9pPr>
          </a:lstStyle>
          <a:p>
            <a:pPr lvl="0"/>
            <a:r>
              <a:rPr lang="en-US"/>
              <a:t>Edit Master text styles</a:t>
            </a:r>
          </a:p>
        </p:txBody>
      </p:sp>
      <p:sp>
        <p:nvSpPr>
          <p:cNvPr id="5" name="Date Placeholder 4">
            <a:extLst>
              <a:ext uri="{FF2B5EF4-FFF2-40B4-BE49-F238E27FC236}">
                <a16:creationId xmlns:a16="http://schemas.microsoft.com/office/drawing/2014/main" id="{02D65911-D88F-4E21-AC6E-CF601E4CF850}"/>
              </a:ext>
            </a:extLst>
          </p:cNvPr>
          <p:cNvSpPr>
            <a:spLocks noGrp="1"/>
          </p:cNvSpPr>
          <p:nvPr>
            <p:ph type="dt" sz="half" idx="10"/>
          </p:nvPr>
        </p:nvSpPr>
        <p:spPr/>
        <p:txBody>
          <a:bodyPr/>
          <a:lstStyle/>
          <a:p>
            <a:fld id="{2F133B6B-105F-4F06-938C-B76D40BF8906}" type="datetimeFigureOut">
              <a:rPr lang="en-US" smtClean="0"/>
              <a:t>5/19/2025</a:t>
            </a:fld>
            <a:endParaRPr lang="en-US"/>
          </a:p>
        </p:txBody>
      </p:sp>
      <p:sp>
        <p:nvSpPr>
          <p:cNvPr id="6" name="Footer Placeholder 5">
            <a:extLst>
              <a:ext uri="{FF2B5EF4-FFF2-40B4-BE49-F238E27FC236}">
                <a16:creationId xmlns:a16="http://schemas.microsoft.com/office/drawing/2014/main" id="{DA9F8946-826E-43AE-9A9A-8289F2097D74}"/>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0B74E096-4CF8-4478-A88E-11238FCCA4E0}"/>
              </a:ext>
            </a:extLst>
          </p:cNvPr>
          <p:cNvSpPr>
            <a:spLocks noGrp="1"/>
          </p:cNvSpPr>
          <p:nvPr>
            <p:ph type="sldNum" sz="quarter" idx="12"/>
          </p:nvPr>
        </p:nvSpPr>
        <p:spPr/>
        <p:txBody>
          <a:bodyPr/>
          <a:lstStyle/>
          <a:p>
            <a:fld id="{ABEE5FBB-91B4-4325-BDAB-4881D71B3474}" type="slidenum">
              <a:rPr lang="en-US" smtClean="0"/>
              <a:t>‹#›</a:t>
            </a:fld>
            <a:endParaRPr lang="en-US"/>
          </a:p>
        </p:txBody>
      </p:sp>
    </p:spTree>
    <p:extLst>
      <p:ext uri="{BB962C8B-B14F-4D97-AF65-F5344CB8AC3E}">
        <p14:creationId xmlns:p14="http://schemas.microsoft.com/office/powerpoint/2010/main" val="768326918"/>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D887EEF-D3A6-4F81-AF30-790A8A71A183}"/>
              </a:ext>
            </a:extLst>
          </p:cNvPr>
          <p:cNvSpPr>
            <a:spLocks noGrp="1"/>
          </p:cNvSpPr>
          <p:nvPr>
            <p:ph type="title"/>
          </p:nvPr>
        </p:nvSpPr>
        <p:spPr>
          <a:xfrm>
            <a:off x="944762" y="609600"/>
            <a:ext cx="4423767" cy="2133600"/>
          </a:xfrm>
        </p:spPr>
        <p:txBody>
          <a:bodyPr anchor="b"/>
          <a:lstStyle>
            <a:lvl1pPr>
              <a:defRPr sz="3600"/>
            </a:lvl1pPr>
          </a:lstStyle>
          <a:p>
            <a:r>
              <a:rPr lang="en-US"/>
              <a:t>Click to edit Master title style</a:t>
            </a:r>
          </a:p>
        </p:txBody>
      </p:sp>
      <p:sp>
        <p:nvSpPr>
          <p:cNvPr id="3" name="Picture Placeholder 2">
            <a:extLst>
              <a:ext uri="{FF2B5EF4-FFF2-40B4-BE49-F238E27FC236}">
                <a16:creationId xmlns:a16="http://schemas.microsoft.com/office/drawing/2014/main" id="{CC22B300-10E8-4F28-9073-5D340E17C2D6}"/>
              </a:ext>
            </a:extLst>
          </p:cNvPr>
          <p:cNvSpPr>
            <a:spLocks noGrp="1"/>
          </p:cNvSpPr>
          <p:nvPr>
            <p:ph type="pic" idx="1"/>
          </p:nvPr>
        </p:nvSpPr>
        <p:spPr>
          <a:xfrm>
            <a:off x="5831087" y="1316567"/>
            <a:ext cx="6943725" cy="6498167"/>
          </a:xfrm>
        </p:spPr>
        <p:txBody>
          <a:bodyPr/>
          <a:lstStyle>
            <a:lvl1pPr marL="0" indent="0">
              <a:buNone/>
              <a:defRPr sz="3600"/>
            </a:lvl1pPr>
            <a:lvl2pPr marL="514350" indent="0">
              <a:buNone/>
              <a:defRPr sz="3150"/>
            </a:lvl2pPr>
            <a:lvl3pPr marL="1028700" indent="0">
              <a:buNone/>
              <a:defRPr sz="2700"/>
            </a:lvl3pPr>
            <a:lvl4pPr marL="1543050" indent="0">
              <a:buNone/>
              <a:defRPr sz="2250"/>
            </a:lvl4pPr>
            <a:lvl5pPr marL="2057400" indent="0">
              <a:buNone/>
              <a:defRPr sz="2250"/>
            </a:lvl5pPr>
            <a:lvl6pPr marL="2571750" indent="0">
              <a:buNone/>
              <a:defRPr sz="2250"/>
            </a:lvl6pPr>
            <a:lvl7pPr marL="3086100" indent="0">
              <a:buNone/>
              <a:defRPr sz="2250"/>
            </a:lvl7pPr>
            <a:lvl8pPr marL="3600450" indent="0">
              <a:buNone/>
              <a:defRPr sz="2250"/>
            </a:lvl8pPr>
            <a:lvl9pPr marL="4114800" indent="0">
              <a:buNone/>
              <a:defRPr sz="2250"/>
            </a:lvl9pPr>
          </a:lstStyle>
          <a:p>
            <a:endParaRPr lang="en-US"/>
          </a:p>
        </p:txBody>
      </p:sp>
      <p:sp>
        <p:nvSpPr>
          <p:cNvPr id="4" name="Text Placeholder 3">
            <a:extLst>
              <a:ext uri="{FF2B5EF4-FFF2-40B4-BE49-F238E27FC236}">
                <a16:creationId xmlns:a16="http://schemas.microsoft.com/office/drawing/2014/main" id="{B39930B8-53B3-490F-B1B5-5E1DD2C1ADBC}"/>
              </a:ext>
            </a:extLst>
          </p:cNvPr>
          <p:cNvSpPr>
            <a:spLocks noGrp="1"/>
          </p:cNvSpPr>
          <p:nvPr>
            <p:ph type="body" sz="half" idx="2"/>
          </p:nvPr>
        </p:nvSpPr>
        <p:spPr>
          <a:xfrm>
            <a:off x="944762" y="2743200"/>
            <a:ext cx="4423767" cy="5082117"/>
          </a:xfrm>
        </p:spPr>
        <p:txBody>
          <a:bodyPr/>
          <a:lstStyle>
            <a:lvl1pPr marL="0" indent="0">
              <a:buNone/>
              <a:defRPr sz="1800"/>
            </a:lvl1pPr>
            <a:lvl2pPr marL="514350" indent="0">
              <a:buNone/>
              <a:defRPr sz="1575"/>
            </a:lvl2pPr>
            <a:lvl3pPr marL="1028700" indent="0">
              <a:buNone/>
              <a:defRPr sz="1350"/>
            </a:lvl3pPr>
            <a:lvl4pPr marL="1543050" indent="0">
              <a:buNone/>
              <a:defRPr sz="1125"/>
            </a:lvl4pPr>
            <a:lvl5pPr marL="2057400" indent="0">
              <a:buNone/>
              <a:defRPr sz="1125"/>
            </a:lvl5pPr>
            <a:lvl6pPr marL="2571750" indent="0">
              <a:buNone/>
              <a:defRPr sz="1125"/>
            </a:lvl6pPr>
            <a:lvl7pPr marL="3086100" indent="0">
              <a:buNone/>
              <a:defRPr sz="1125"/>
            </a:lvl7pPr>
            <a:lvl8pPr marL="3600450" indent="0">
              <a:buNone/>
              <a:defRPr sz="1125"/>
            </a:lvl8pPr>
            <a:lvl9pPr marL="4114800" indent="0">
              <a:buNone/>
              <a:defRPr sz="1125"/>
            </a:lvl9pPr>
          </a:lstStyle>
          <a:p>
            <a:pPr lvl="0"/>
            <a:r>
              <a:rPr lang="en-US"/>
              <a:t>Edit Master text styles</a:t>
            </a:r>
          </a:p>
        </p:txBody>
      </p:sp>
      <p:sp>
        <p:nvSpPr>
          <p:cNvPr id="5" name="Date Placeholder 4">
            <a:extLst>
              <a:ext uri="{FF2B5EF4-FFF2-40B4-BE49-F238E27FC236}">
                <a16:creationId xmlns:a16="http://schemas.microsoft.com/office/drawing/2014/main" id="{C1F5AF71-46B1-48FD-B547-0AAB125DDEC5}"/>
              </a:ext>
            </a:extLst>
          </p:cNvPr>
          <p:cNvSpPr>
            <a:spLocks noGrp="1"/>
          </p:cNvSpPr>
          <p:nvPr>
            <p:ph type="dt" sz="half" idx="10"/>
          </p:nvPr>
        </p:nvSpPr>
        <p:spPr/>
        <p:txBody>
          <a:bodyPr/>
          <a:lstStyle/>
          <a:p>
            <a:fld id="{2F133B6B-105F-4F06-938C-B76D40BF8906}" type="datetimeFigureOut">
              <a:rPr lang="en-US" smtClean="0"/>
              <a:t>5/19/2025</a:t>
            </a:fld>
            <a:endParaRPr lang="en-US"/>
          </a:p>
        </p:txBody>
      </p:sp>
      <p:sp>
        <p:nvSpPr>
          <p:cNvPr id="6" name="Footer Placeholder 5">
            <a:extLst>
              <a:ext uri="{FF2B5EF4-FFF2-40B4-BE49-F238E27FC236}">
                <a16:creationId xmlns:a16="http://schemas.microsoft.com/office/drawing/2014/main" id="{5CB772DB-71D0-40E0-B520-07EB02B59B15}"/>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21BA4829-9FF6-48E8-A3D7-9E58F29C1143}"/>
              </a:ext>
            </a:extLst>
          </p:cNvPr>
          <p:cNvSpPr>
            <a:spLocks noGrp="1"/>
          </p:cNvSpPr>
          <p:nvPr>
            <p:ph type="sldNum" sz="quarter" idx="12"/>
          </p:nvPr>
        </p:nvSpPr>
        <p:spPr/>
        <p:txBody>
          <a:bodyPr/>
          <a:lstStyle/>
          <a:p>
            <a:fld id="{ABEE5FBB-91B4-4325-BDAB-4881D71B3474}" type="slidenum">
              <a:rPr lang="en-US" smtClean="0"/>
              <a:t>‹#›</a:t>
            </a:fld>
            <a:endParaRPr lang="en-US"/>
          </a:p>
        </p:txBody>
      </p:sp>
    </p:spTree>
    <p:extLst>
      <p:ext uri="{BB962C8B-B14F-4D97-AF65-F5344CB8AC3E}">
        <p14:creationId xmlns:p14="http://schemas.microsoft.com/office/powerpoint/2010/main" val="892512561"/>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36FFFF2-DF66-4E0C-ACAD-03E2DE0533CE}"/>
              </a:ext>
            </a:extLst>
          </p:cNvPr>
          <p:cNvSpPr>
            <a:spLocks noGrp="1"/>
          </p:cNvSpPr>
          <p:nvPr>
            <p:ph type="title"/>
          </p:nvPr>
        </p:nvSpPr>
        <p:spPr/>
        <p:txBody>
          <a:bodyPr/>
          <a:lstStyle/>
          <a:p>
            <a:r>
              <a:rPr lang="en-US"/>
              <a:t>Click to edit Master title style</a:t>
            </a:r>
          </a:p>
        </p:txBody>
      </p:sp>
      <p:sp>
        <p:nvSpPr>
          <p:cNvPr id="3" name="Vertical Text Placeholder 2">
            <a:extLst>
              <a:ext uri="{FF2B5EF4-FFF2-40B4-BE49-F238E27FC236}">
                <a16:creationId xmlns:a16="http://schemas.microsoft.com/office/drawing/2014/main" id="{307D48A3-6B96-4781-961A-E637E3716692}"/>
              </a:ext>
            </a:extLst>
          </p:cNvPr>
          <p:cNvSpPr>
            <a:spLocks noGrp="1"/>
          </p:cNvSpPr>
          <p:nvPr>
            <p:ph type="body" orient="vert" idx="1"/>
          </p:nvPr>
        </p:nvSpPr>
        <p:spPr/>
        <p:txBody>
          <a:bodyPr vert="eaVert"/>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592B05BC-40C3-4F4D-BBD9-220F0281748E}"/>
              </a:ext>
            </a:extLst>
          </p:cNvPr>
          <p:cNvSpPr>
            <a:spLocks noGrp="1"/>
          </p:cNvSpPr>
          <p:nvPr>
            <p:ph type="dt" sz="half" idx="10"/>
          </p:nvPr>
        </p:nvSpPr>
        <p:spPr/>
        <p:txBody>
          <a:bodyPr/>
          <a:lstStyle/>
          <a:p>
            <a:fld id="{2F133B6B-105F-4F06-938C-B76D40BF8906}" type="datetimeFigureOut">
              <a:rPr lang="en-US" smtClean="0"/>
              <a:t>5/19/2025</a:t>
            </a:fld>
            <a:endParaRPr lang="en-US"/>
          </a:p>
        </p:txBody>
      </p:sp>
      <p:sp>
        <p:nvSpPr>
          <p:cNvPr id="5" name="Footer Placeholder 4">
            <a:extLst>
              <a:ext uri="{FF2B5EF4-FFF2-40B4-BE49-F238E27FC236}">
                <a16:creationId xmlns:a16="http://schemas.microsoft.com/office/drawing/2014/main" id="{D5ACACB8-FC63-415D-B47E-F6F63EEED015}"/>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9AFFD7C2-7D04-4AEA-B9F1-5BE97FD6A1C6}"/>
              </a:ext>
            </a:extLst>
          </p:cNvPr>
          <p:cNvSpPr>
            <a:spLocks noGrp="1"/>
          </p:cNvSpPr>
          <p:nvPr>
            <p:ph type="sldNum" sz="quarter" idx="12"/>
          </p:nvPr>
        </p:nvSpPr>
        <p:spPr/>
        <p:txBody>
          <a:bodyPr/>
          <a:lstStyle/>
          <a:p>
            <a:fld id="{ABEE5FBB-91B4-4325-BDAB-4881D71B3474}" type="slidenum">
              <a:rPr lang="en-US" smtClean="0"/>
              <a:t>‹#›</a:t>
            </a:fld>
            <a:endParaRPr lang="en-US"/>
          </a:p>
        </p:txBody>
      </p:sp>
    </p:spTree>
    <p:extLst>
      <p:ext uri="{BB962C8B-B14F-4D97-AF65-F5344CB8AC3E}">
        <p14:creationId xmlns:p14="http://schemas.microsoft.com/office/powerpoint/2010/main" val="683455106"/>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a:extLst>
              <a:ext uri="{FF2B5EF4-FFF2-40B4-BE49-F238E27FC236}">
                <a16:creationId xmlns:a16="http://schemas.microsoft.com/office/drawing/2014/main" id="{D5A2E8AC-6CED-40EE-9BDB-EC51E31DF764}"/>
              </a:ext>
            </a:extLst>
          </p:cNvPr>
          <p:cNvSpPr>
            <a:spLocks noGrp="1"/>
          </p:cNvSpPr>
          <p:nvPr>
            <p:ph type="title" orient="vert"/>
          </p:nvPr>
        </p:nvSpPr>
        <p:spPr>
          <a:xfrm>
            <a:off x="9815512" y="486834"/>
            <a:ext cx="2957513" cy="7749117"/>
          </a:xfrm>
        </p:spPr>
        <p:txBody>
          <a:bodyPr vert="eaVert"/>
          <a:lstStyle/>
          <a:p>
            <a:r>
              <a:rPr lang="en-US"/>
              <a:t>Click to edit Master title style</a:t>
            </a:r>
          </a:p>
        </p:txBody>
      </p:sp>
      <p:sp>
        <p:nvSpPr>
          <p:cNvPr id="3" name="Vertical Text Placeholder 2">
            <a:extLst>
              <a:ext uri="{FF2B5EF4-FFF2-40B4-BE49-F238E27FC236}">
                <a16:creationId xmlns:a16="http://schemas.microsoft.com/office/drawing/2014/main" id="{56E8C489-8AD5-4345-A8B0-89D8A808CDB8}"/>
              </a:ext>
            </a:extLst>
          </p:cNvPr>
          <p:cNvSpPr>
            <a:spLocks noGrp="1"/>
          </p:cNvSpPr>
          <p:nvPr>
            <p:ph type="body" orient="vert" idx="1"/>
          </p:nvPr>
        </p:nvSpPr>
        <p:spPr>
          <a:xfrm>
            <a:off x="942975" y="486834"/>
            <a:ext cx="8701088" cy="7749117"/>
          </a:xfrm>
        </p:spPr>
        <p:txBody>
          <a:bodyPr vert="eaVert"/>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5E1AAA2F-78E5-44A9-A347-7DC27B45B841}"/>
              </a:ext>
            </a:extLst>
          </p:cNvPr>
          <p:cNvSpPr>
            <a:spLocks noGrp="1"/>
          </p:cNvSpPr>
          <p:nvPr>
            <p:ph type="dt" sz="half" idx="10"/>
          </p:nvPr>
        </p:nvSpPr>
        <p:spPr/>
        <p:txBody>
          <a:bodyPr/>
          <a:lstStyle/>
          <a:p>
            <a:fld id="{2F133B6B-105F-4F06-938C-B76D40BF8906}" type="datetimeFigureOut">
              <a:rPr lang="en-US" smtClean="0"/>
              <a:t>5/19/2025</a:t>
            </a:fld>
            <a:endParaRPr lang="en-US"/>
          </a:p>
        </p:txBody>
      </p:sp>
      <p:sp>
        <p:nvSpPr>
          <p:cNvPr id="5" name="Footer Placeholder 4">
            <a:extLst>
              <a:ext uri="{FF2B5EF4-FFF2-40B4-BE49-F238E27FC236}">
                <a16:creationId xmlns:a16="http://schemas.microsoft.com/office/drawing/2014/main" id="{39B11FCC-9A51-4D98-8158-BC13415EEE8D}"/>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105745B6-8133-43AF-8906-17D605A6A6F8}"/>
              </a:ext>
            </a:extLst>
          </p:cNvPr>
          <p:cNvSpPr>
            <a:spLocks noGrp="1"/>
          </p:cNvSpPr>
          <p:nvPr>
            <p:ph type="sldNum" sz="quarter" idx="12"/>
          </p:nvPr>
        </p:nvSpPr>
        <p:spPr/>
        <p:txBody>
          <a:bodyPr/>
          <a:lstStyle/>
          <a:p>
            <a:fld id="{ABEE5FBB-91B4-4325-BDAB-4881D71B3474}" type="slidenum">
              <a:rPr lang="en-US" smtClean="0"/>
              <a:t>‹#›</a:t>
            </a:fld>
            <a:endParaRPr lang="en-US"/>
          </a:p>
        </p:txBody>
      </p:sp>
    </p:spTree>
    <p:extLst>
      <p:ext uri="{BB962C8B-B14F-4D97-AF65-F5344CB8AC3E}">
        <p14:creationId xmlns:p14="http://schemas.microsoft.com/office/powerpoint/2010/main" val="2410402261"/>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preserve="1" userDrawn="1">
  <p:cSld name="––COVER––">
    <p:spTree>
      <p:nvGrpSpPr>
        <p:cNvPr id="1" name=""/>
        <p:cNvGrpSpPr/>
        <p:nvPr/>
      </p:nvGrpSpPr>
      <p:grpSpPr>
        <a:xfrm>
          <a:off x="0" y="0"/>
          <a:ext cx="0" cy="0"/>
          <a:chOff x="0" y="0"/>
          <a:chExt cx="0" cy="0"/>
        </a:xfrm>
      </p:grpSpPr>
      <p:sp>
        <p:nvSpPr>
          <p:cNvPr id="5" name="Title 1">
            <a:extLst>
              <a:ext uri="{FF2B5EF4-FFF2-40B4-BE49-F238E27FC236}">
                <a16:creationId xmlns:a16="http://schemas.microsoft.com/office/drawing/2014/main" id="{3EF0E590-E773-3C4D-B07B-CD044EAF2132}"/>
              </a:ext>
            </a:extLst>
          </p:cNvPr>
          <p:cNvSpPr txBox="1">
            <a:spLocks/>
          </p:cNvSpPr>
          <p:nvPr userDrawn="1"/>
        </p:nvSpPr>
        <p:spPr>
          <a:xfrm>
            <a:off x="0" y="0"/>
            <a:ext cx="13716000" cy="9144000"/>
          </a:xfrm>
          <a:prstGeom prst="rect">
            <a:avLst/>
          </a:prstGeom>
          <a:solidFill>
            <a:schemeClr val="tx1">
              <a:lumMod val="50000"/>
              <a:lumOff val="50000"/>
            </a:schemeClr>
          </a:solidFill>
        </p:spPr>
        <p:txBody>
          <a:bodyPr vert="horz" lIns="658368" tIns="0" rIns="0" bIns="0" rtlCol="0" anchor="ctr" anchorCtr="0">
            <a:noAutofit/>
          </a:bodyPr>
          <a:lstStyle>
            <a:lvl1pPr algn="l" defTabSz="914400" rtl="0" eaLnBrk="1" latinLnBrk="0" hangingPunct="1">
              <a:lnSpc>
                <a:spcPct val="90000"/>
              </a:lnSpc>
              <a:spcBef>
                <a:spcPct val="0"/>
              </a:spcBef>
              <a:buNone/>
              <a:defRPr sz="6400" kern="1200">
                <a:solidFill>
                  <a:schemeClr val="accent2"/>
                </a:solidFill>
                <a:latin typeface="+mj-lt"/>
                <a:ea typeface="+mj-ea"/>
                <a:cs typeface="+mj-cs"/>
              </a:defRPr>
            </a:lvl1pPr>
          </a:lstStyle>
          <a:p>
            <a:r>
              <a:rPr lang="en-US" sz="9000" b="1" dirty="0">
                <a:solidFill>
                  <a:schemeClr val="bg1"/>
                </a:solidFill>
                <a:latin typeface="+mn-lt"/>
              </a:rPr>
              <a:t>Cover</a:t>
            </a:r>
          </a:p>
        </p:txBody>
      </p:sp>
    </p:spTree>
    <p:extLst>
      <p:ext uri="{BB962C8B-B14F-4D97-AF65-F5344CB8AC3E}">
        <p14:creationId xmlns:p14="http://schemas.microsoft.com/office/powerpoint/2010/main" val="2619511200"/>
      </p:ext>
    </p:extLst>
  </p:cSld>
  <p:clrMapOvr>
    <a:masterClrMapping/>
  </p:clrMapOvr>
  <p:hf sldNum="0" hdr="0" dt="0"/>
</p:sldLayout>
</file>

<file path=ppt/slideLayouts/slideLayout13.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3C84D5C-3478-89A5-E448-2F16DAB64CE4}"/>
              </a:ext>
            </a:extLst>
          </p:cNvPr>
          <p:cNvSpPr>
            <a:spLocks noGrp="1"/>
          </p:cNvSpPr>
          <p:nvPr>
            <p:ph type="ctrTitle"/>
          </p:nvPr>
        </p:nvSpPr>
        <p:spPr>
          <a:xfrm>
            <a:off x="1714500" y="1760193"/>
            <a:ext cx="10287000" cy="2460977"/>
          </a:xfrm>
        </p:spPr>
        <p:txBody>
          <a:bodyPr anchor="ctr">
            <a:normAutofit/>
          </a:bodyPr>
          <a:lstStyle>
            <a:lvl1pPr algn="l">
              <a:defRPr sz="5400"/>
            </a:lvl1pPr>
          </a:lstStyle>
          <a:p>
            <a:r>
              <a:rPr lang="en-US"/>
              <a:t>Click to edit Master title style</a:t>
            </a:r>
          </a:p>
        </p:txBody>
      </p:sp>
      <p:sp>
        <p:nvSpPr>
          <p:cNvPr id="3" name="Subtitle 2">
            <a:extLst>
              <a:ext uri="{FF2B5EF4-FFF2-40B4-BE49-F238E27FC236}">
                <a16:creationId xmlns:a16="http://schemas.microsoft.com/office/drawing/2014/main" id="{4F86DF4D-B76E-37FD-6F3C-B293C47DFE28}"/>
              </a:ext>
            </a:extLst>
          </p:cNvPr>
          <p:cNvSpPr>
            <a:spLocks noGrp="1"/>
          </p:cNvSpPr>
          <p:nvPr>
            <p:ph type="subTitle" idx="1"/>
          </p:nvPr>
        </p:nvSpPr>
        <p:spPr>
          <a:xfrm>
            <a:off x="1714500" y="4307493"/>
            <a:ext cx="10287000" cy="1479473"/>
          </a:xfrm>
        </p:spPr>
        <p:txBody>
          <a:bodyPr/>
          <a:lstStyle>
            <a:lvl1pPr marL="0" indent="0" algn="l">
              <a:buNone/>
              <a:defRPr sz="2700" b="1">
                <a:solidFill>
                  <a:schemeClr val="tx2"/>
                </a:solidFill>
              </a:defRPr>
            </a:lvl1pPr>
            <a:lvl2pPr marL="514350" indent="0" algn="ctr">
              <a:buNone/>
              <a:defRPr sz="2250"/>
            </a:lvl2pPr>
            <a:lvl3pPr marL="1028700" indent="0" algn="ctr">
              <a:buNone/>
              <a:defRPr sz="2025"/>
            </a:lvl3pPr>
            <a:lvl4pPr marL="1543050" indent="0" algn="ctr">
              <a:buNone/>
              <a:defRPr sz="1800"/>
            </a:lvl4pPr>
            <a:lvl5pPr marL="2057400" indent="0" algn="ctr">
              <a:buNone/>
              <a:defRPr sz="1800"/>
            </a:lvl5pPr>
            <a:lvl6pPr marL="2571750" indent="0" algn="ctr">
              <a:buNone/>
              <a:defRPr sz="1800"/>
            </a:lvl6pPr>
            <a:lvl7pPr marL="3086100" indent="0" algn="ctr">
              <a:buNone/>
              <a:defRPr sz="1800"/>
            </a:lvl7pPr>
            <a:lvl8pPr marL="3600450" indent="0" algn="ctr">
              <a:buNone/>
              <a:defRPr sz="1800"/>
            </a:lvl8pPr>
            <a:lvl9pPr marL="4114800" indent="0" algn="ctr">
              <a:buNone/>
              <a:defRPr sz="1800"/>
            </a:lvl9pPr>
          </a:lstStyle>
          <a:p>
            <a:r>
              <a:rPr lang="en-US"/>
              <a:t>Click to edit Master subtitle style</a:t>
            </a:r>
          </a:p>
        </p:txBody>
      </p:sp>
      <p:sp>
        <p:nvSpPr>
          <p:cNvPr id="4" name="Date Placeholder 3">
            <a:extLst>
              <a:ext uri="{FF2B5EF4-FFF2-40B4-BE49-F238E27FC236}">
                <a16:creationId xmlns:a16="http://schemas.microsoft.com/office/drawing/2014/main" id="{075B4273-C513-95BF-CDC1-97DF00B6997E}"/>
              </a:ext>
            </a:extLst>
          </p:cNvPr>
          <p:cNvSpPr>
            <a:spLocks noGrp="1"/>
          </p:cNvSpPr>
          <p:nvPr>
            <p:ph type="dt" sz="half" idx="10"/>
          </p:nvPr>
        </p:nvSpPr>
        <p:spPr>
          <a:xfrm>
            <a:off x="942975" y="8475134"/>
            <a:ext cx="3086100" cy="486833"/>
          </a:xfrm>
          <a:prstGeom prst="rect">
            <a:avLst/>
          </a:prstGeom>
        </p:spPr>
        <p:txBody>
          <a:bodyPr/>
          <a:lstStyle/>
          <a:p>
            <a:endParaRPr lang="en-US"/>
          </a:p>
        </p:txBody>
      </p:sp>
      <p:sp>
        <p:nvSpPr>
          <p:cNvPr id="5" name="Footer Placeholder 4">
            <a:extLst>
              <a:ext uri="{FF2B5EF4-FFF2-40B4-BE49-F238E27FC236}">
                <a16:creationId xmlns:a16="http://schemas.microsoft.com/office/drawing/2014/main" id="{9AD4CAB1-3A0C-113A-1825-4A4DDFE80FE2}"/>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6E9513DF-EF36-D9E7-53D7-C7CA60288A67}"/>
              </a:ext>
            </a:extLst>
          </p:cNvPr>
          <p:cNvSpPr>
            <a:spLocks noGrp="1"/>
          </p:cNvSpPr>
          <p:nvPr>
            <p:ph type="sldNum" sz="quarter" idx="12"/>
          </p:nvPr>
        </p:nvSpPr>
        <p:spPr/>
        <p:txBody>
          <a:bodyPr/>
          <a:lstStyle/>
          <a:p>
            <a:fld id="{F85CE818-7367-6A4C-AA8A-8ACF11B1523A}" type="slidenum">
              <a:rPr lang="en-US" smtClean="0"/>
              <a:t>‹#›</a:t>
            </a:fld>
            <a:endParaRPr lang="en-US"/>
          </a:p>
        </p:txBody>
      </p:sp>
      <p:sp>
        <p:nvSpPr>
          <p:cNvPr id="11" name="Rectangle 10">
            <a:extLst>
              <a:ext uri="{FF2B5EF4-FFF2-40B4-BE49-F238E27FC236}">
                <a16:creationId xmlns:a16="http://schemas.microsoft.com/office/drawing/2014/main" id="{4D6F7B7C-CA54-7A3A-D4DA-61EA5093E2B1}"/>
              </a:ext>
            </a:extLst>
          </p:cNvPr>
          <p:cNvSpPr/>
          <p:nvPr userDrawn="1"/>
        </p:nvSpPr>
        <p:spPr>
          <a:xfrm>
            <a:off x="0" y="6683021"/>
            <a:ext cx="13716000" cy="2460979"/>
          </a:xfrm>
          <a:prstGeom prst="rect">
            <a:avLst/>
          </a:prstGeom>
          <a:solidFill>
            <a:schemeClr val="tx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2025"/>
          </a:p>
        </p:txBody>
      </p:sp>
      <p:pic>
        <p:nvPicPr>
          <p:cNvPr id="12" name="Picture 11">
            <a:extLst>
              <a:ext uri="{FF2B5EF4-FFF2-40B4-BE49-F238E27FC236}">
                <a16:creationId xmlns:a16="http://schemas.microsoft.com/office/drawing/2014/main" id="{74777958-ABDF-CB84-977C-F9263DD222B4}"/>
              </a:ext>
            </a:extLst>
          </p:cNvPr>
          <p:cNvPicPr>
            <a:picLocks noChangeAspect="1"/>
          </p:cNvPicPr>
          <p:nvPr userDrawn="1"/>
        </p:nvPicPr>
        <p:blipFill>
          <a:blip r:embed="rId2" cstate="email">
            <a:extLst>
              <a:ext uri="{28A0092B-C50C-407E-A947-70E740481C1C}">
                <a14:useLocalDpi xmlns:a14="http://schemas.microsoft.com/office/drawing/2010/main"/>
              </a:ext>
            </a:extLst>
          </a:blip>
          <a:srcRect/>
          <a:stretch/>
        </p:blipFill>
        <p:spPr>
          <a:xfrm>
            <a:off x="10445262" y="7157785"/>
            <a:ext cx="2664069" cy="1354667"/>
          </a:xfrm>
          <a:prstGeom prst="rect">
            <a:avLst/>
          </a:prstGeom>
        </p:spPr>
      </p:pic>
      <p:sp>
        <p:nvSpPr>
          <p:cNvPr id="14" name="Freeform 13">
            <a:extLst>
              <a:ext uri="{FF2B5EF4-FFF2-40B4-BE49-F238E27FC236}">
                <a16:creationId xmlns:a16="http://schemas.microsoft.com/office/drawing/2014/main" id="{0B32B002-9144-E55F-4905-3FCAF31CCCE7}"/>
              </a:ext>
            </a:extLst>
          </p:cNvPr>
          <p:cNvSpPr/>
          <p:nvPr userDrawn="1"/>
        </p:nvSpPr>
        <p:spPr>
          <a:xfrm>
            <a:off x="0" y="1846516"/>
            <a:ext cx="1038225" cy="2460977"/>
          </a:xfrm>
          <a:custGeom>
            <a:avLst/>
            <a:gdLst>
              <a:gd name="connsiteX0" fmla="*/ 0 w 424942"/>
              <a:gd name="connsiteY0" fmla="*/ 0 h 849884"/>
              <a:gd name="connsiteX1" fmla="*/ 424942 w 424942"/>
              <a:gd name="connsiteY1" fmla="*/ 424942 h 849884"/>
              <a:gd name="connsiteX2" fmla="*/ 0 w 424942"/>
              <a:gd name="connsiteY2" fmla="*/ 849884 h 849884"/>
              <a:gd name="connsiteX3" fmla="*/ 0 w 424942"/>
              <a:gd name="connsiteY3" fmla="*/ 0 h 849884"/>
            </a:gdLst>
            <a:ahLst/>
            <a:cxnLst>
              <a:cxn ang="0">
                <a:pos x="connsiteX0" y="connsiteY0"/>
              </a:cxn>
              <a:cxn ang="0">
                <a:pos x="connsiteX1" y="connsiteY1"/>
              </a:cxn>
              <a:cxn ang="0">
                <a:pos x="connsiteX2" y="connsiteY2"/>
              </a:cxn>
              <a:cxn ang="0">
                <a:pos x="connsiteX3" y="connsiteY3"/>
              </a:cxn>
            </a:cxnLst>
            <a:rect l="l" t="t" r="r" b="b"/>
            <a:pathLst>
              <a:path w="424942" h="849884">
                <a:moveTo>
                  <a:pt x="0" y="0"/>
                </a:moveTo>
                <a:cubicBezTo>
                  <a:pt x="234689" y="0"/>
                  <a:pt x="424942" y="190253"/>
                  <a:pt x="424942" y="424942"/>
                </a:cubicBezTo>
                <a:cubicBezTo>
                  <a:pt x="424942" y="659631"/>
                  <a:pt x="234689" y="849884"/>
                  <a:pt x="0" y="849884"/>
                </a:cubicBezTo>
                <a:lnTo>
                  <a:pt x="0" y="0"/>
                </a:lnTo>
                <a:close/>
              </a:path>
            </a:pathLst>
          </a:custGeom>
          <a:solidFill>
            <a:schemeClr val="tx2"/>
          </a:soli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2025"/>
          </a:p>
        </p:txBody>
      </p:sp>
    </p:spTree>
    <p:extLst>
      <p:ext uri="{BB962C8B-B14F-4D97-AF65-F5344CB8AC3E}">
        <p14:creationId xmlns:p14="http://schemas.microsoft.com/office/powerpoint/2010/main" val="1971766021"/>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preserve="1" userDrawn="1">
  <p:cSld name="1_Title Slide">
    <p:bg>
      <p:bgPr>
        <a:solidFill>
          <a:schemeClr val="tx2"/>
        </a:solidFill>
        <a:effectLst/>
      </p:bgPr>
    </p:bg>
    <p:spTree>
      <p:nvGrpSpPr>
        <p:cNvPr id="1" name=""/>
        <p:cNvGrpSpPr/>
        <p:nvPr/>
      </p:nvGrpSpPr>
      <p:grpSpPr>
        <a:xfrm>
          <a:off x="0" y="0"/>
          <a:ext cx="0" cy="0"/>
          <a:chOff x="0" y="0"/>
          <a:chExt cx="0" cy="0"/>
        </a:xfrm>
      </p:grpSpPr>
      <p:sp>
        <p:nvSpPr>
          <p:cNvPr id="7" name="Picture Placeholder 7">
            <a:extLst>
              <a:ext uri="{FF2B5EF4-FFF2-40B4-BE49-F238E27FC236}">
                <a16:creationId xmlns:a16="http://schemas.microsoft.com/office/drawing/2014/main" id="{49C2FEFC-2429-7363-A19C-667EE1B23AF2}"/>
              </a:ext>
            </a:extLst>
          </p:cNvPr>
          <p:cNvSpPr>
            <a:spLocks noGrp="1"/>
          </p:cNvSpPr>
          <p:nvPr>
            <p:ph type="pic" sz="quarter" idx="11" hasCustomPrompt="1"/>
          </p:nvPr>
        </p:nvSpPr>
        <p:spPr>
          <a:xfrm>
            <a:off x="0" y="0"/>
            <a:ext cx="13716000" cy="9144000"/>
          </a:xfrm>
          <a:solidFill>
            <a:schemeClr val="bg2">
              <a:lumMod val="90000"/>
            </a:schemeClr>
          </a:solidFill>
        </p:spPr>
        <p:txBody>
          <a:bodyPr/>
          <a:lstStyle>
            <a:lvl1pPr marL="0" marR="0" indent="0" algn="ctr" defTabSz="1028700" rtl="0" eaLnBrk="1" fontAlgn="auto" latinLnBrk="0" hangingPunct="1">
              <a:lnSpc>
                <a:spcPct val="100000"/>
              </a:lnSpc>
              <a:spcBef>
                <a:spcPts val="0"/>
              </a:spcBef>
              <a:spcAft>
                <a:spcPts val="0"/>
              </a:spcAft>
              <a:buClrTx/>
              <a:buSzTx/>
              <a:buFont typeface="Arial" panose="020B0604020202020204" pitchFamily="34" charset="0"/>
              <a:buNone/>
              <a:tabLst/>
              <a:defRPr sz="1688">
                <a:solidFill>
                  <a:srgbClr val="C00000"/>
                </a:solidFill>
                <a:latin typeface="Calibri" panose="020F0502020204030204" pitchFamily="34" charset="0"/>
                <a:cs typeface="Calibri" panose="020F0502020204030204" pitchFamily="34" charset="0"/>
              </a:defRPr>
            </a:lvl1pPr>
          </a:lstStyle>
          <a:p>
            <a:r>
              <a:rPr lang="en-US" dirty="0"/>
              <a:t>Bring placeholder to front. Drag picture to placeholder or click icon to add. Send placeholder to back. </a:t>
            </a:r>
            <a:br>
              <a:rPr lang="en-US" dirty="0"/>
            </a:br>
            <a:r>
              <a:rPr lang="en-US" dirty="0"/>
              <a:t>Note that the logo sits on top of the slide; it will need to be pasted onto any new cover slide.</a:t>
            </a:r>
          </a:p>
          <a:p>
            <a:endParaRPr lang="en-US" dirty="0"/>
          </a:p>
        </p:txBody>
      </p:sp>
      <p:sp>
        <p:nvSpPr>
          <p:cNvPr id="2" name="Title 1">
            <a:extLst>
              <a:ext uri="{FF2B5EF4-FFF2-40B4-BE49-F238E27FC236}">
                <a16:creationId xmlns:a16="http://schemas.microsoft.com/office/drawing/2014/main" id="{D3C84D5C-3478-89A5-E448-2F16DAB64CE4}"/>
              </a:ext>
            </a:extLst>
          </p:cNvPr>
          <p:cNvSpPr>
            <a:spLocks noGrp="1"/>
          </p:cNvSpPr>
          <p:nvPr>
            <p:ph type="ctrTitle"/>
          </p:nvPr>
        </p:nvSpPr>
        <p:spPr>
          <a:xfrm>
            <a:off x="1714500" y="2111021"/>
            <a:ext cx="7997639" cy="2460976"/>
          </a:xfrm>
        </p:spPr>
        <p:txBody>
          <a:bodyPr anchor="ctr">
            <a:normAutofit/>
          </a:bodyPr>
          <a:lstStyle>
            <a:lvl1pPr algn="l">
              <a:defRPr sz="5400">
                <a:solidFill>
                  <a:schemeClr val="bg1"/>
                </a:solidFill>
              </a:defRPr>
            </a:lvl1pPr>
          </a:lstStyle>
          <a:p>
            <a:r>
              <a:rPr lang="en-US" dirty="0"/>
              <a:t>Click to edit Master title</a:t>
            </a:r>
          </a:p>
        </p:txBody>
      </p:sp>
      <p:sp>
        <p:nvSpPr>
          <p:cNvPr id="3" name="Subtitle 2">
            <a:extLst>
              <a:ext uri="{FF2B5EF4-FFF2-40B4-BE49-F238E27FC236}">
                <a16:creationId xmlns:a16="http://schemas.microsoft.com/office/drawing/2014/main" id="{4F86DF4D-B76E-37FD-6F3C-B293C47DFE28}"/>
              </a:ext>
            </a:extLst>
          </p:cNvPr>
          <p:cNvSpPr>
            <a:spLocks noGrp="1"/>
          </p:cNvSpPr>
          <p:nvPr>
            <p:ph type="subTitle" idx="1"/>
          </p:nvPr>
        </p:nvSpPr>
        <p:spPr>
          <a:xfrm>
            <a:off x="1714500" y="4638789"/>
            <a:ext cx="7997639" cy="1479473"/>
          </a:xfrm>
        </p:spPr>
        <p:txBody>
          <a:bodyPr/>
          <a:lstStyle>
            <a:lvl1pPr marL="0" indent="0" algn="l">
              <a:buNone/>
              <a:defRPr sz="2700" b="1">
                <a:solidFill>
                  <a:schemeClr val="tx2"/>
                </a:solidFill>
              </a:defRPr>
            </a:lvl1pPr>
            <a:lvl2pPr marL="514350" indent="0" algn="ctr">
              <a:buNone/>
              <a:defRPr sz="2250"/>
            </a:lvl2pPr>
            <a:lvl3pPr marL="1028700" indent="0" algn="ctr">
              <a:buNone/>
              <a:defRPr sz="2025"/>
            </a:lvl3pPr>
            <a:lvl4pPr marL="1543050" indent="0" algn="ctr">
              <a:buNone/>
              <a:defRPr sz="1800"/>
            </a:lvl4pPr>
            <a:lvl5pPr marL="2057400" indent="0" algn="ctr">
              <a:buNone/>
              <a:defRPr sz="1800"/>
            </a:lvl5pPr>
            <a:lvl6pPr marL="2571750" indent="0" algn="ctr">
              <a:buNone/>
              <a:defRPr sz="1800"/>
            </a:lvl6pPr>
            <a:lvl7pPr marL="3086100" indent="0" algn="ctr">
              <a:buNone/>
              <a:defRPr sz="1800"/>
            </a:lvl7pPr>
            <a:lvl8pPr marL="3600450" indent="0" algn="ctr">
              <a:buNone/>
              <a:defRPr sz="1800"/>
            </a:lvl8pPr>
            <a:lvl9pPr marL="4114800" indent="0" algn="ctr">
              <a:buNone/>
              <a:defRPr sz="1800"/>
            </a:lvl9pPr>
          </a:lstStyle>
          <a:p>
            <a:r>
              <a:rPr lang="en-US" dirty="0"/>
              <a:t>Click to edit Master subtitle style</a:t>
            </a:r>
          </a:p>
        </p:txBody>
      </p:sp>
      <p:sp>
        <p:nvSpPr>
          <p:cNvPr id="10" name="Freeform 9">
            <a:extLst>
              <a:ext uri="{FF2B5EF4-FFF2-40B4-BE49-F238E27FC236}">
                <a16:creationId xmlns:a16="http://schemas.microsoft.com/office/drawing/2014/main" id="{1D4467D7-08EC-A71A-77B2-534FE2480509}"/>
              </a:ext>
            </a:extLst>
          </p:cNvPr>
          <p:cNvSpPr/>
          <p:nvPr userDrawn="1"/>
        </p:nvSpPr>
        <p:spPr>
          <a:xfrm>
            <a:off x="0" y="2111024"/>
            <a:ext cx="1038225" cy="2460977"/>
          </a:xfrm>
          <a:custGeom>
            <a:avLst/>
            <a:gdLst>
              <a:gd name="connsiteX0" fmla="*/ 0 w 424942"/>
              <a:gd name="connsiteY0" fmla="*/ 0 h 849884"/>
              <a:gd name="connsiteX1" fmla="*/ 424942 w 424942"/>
              <a:gd name="connsiteY1" fmla="*/ 424942 h 849884"/>
              <a:gd name="connsiteX2" fmla="*/ 0 w 424942"/>
              <a:gd name="connsiteY2" fmla="*/ 849884 h 849884"/>
              <a:gd name="connsiteX3" fmla="*/ 0 w 424942"/>
              <a:gd name="connsiteY3" fmla="*/ 0 h 849884"/>
            </a:gdLst>
            <a:ahLst/>
            <a:cxnLst>
              <a:cxn ang="0">
                <a:pos x="connsiteX0" y="connsiteY0"/>
              </a:cxn>
              <a:cxn ang="0">
                <a:pos x="connsiteX1" y="connsiteY1"/>
              </a:cxn>
              <a:cxn ang="0">
                <a:pos x="connsiteX2" y="connsiteY2"/>
              </a:cxn>
              <a:cxn ang="0">
                <a:pos x="connsiteX3" y="connsiteY3"/>
              </a:cxn>
            </a:cxnLst>
            <a:rect l="l" t="t" r="r" b="b"/>
            <a:pathLst>
              <a:path w="424942" h="849884">
                <a:moveTo>
                  <a:pt x="0" y="0"/>
                </a:moveTo>
                <a:cubicBezTo>
                  <a:pt x="234689" y="0"/>
                  <a:pt x="424942" y="190253"/>
                  <a:pt x="424942" y="424942"/>
                </a:cubicBezTo>
                <a:cubicBezTo>
                  <a:pt x="424942" y="659631"/>
                  <a:pt x="234689" y="849884"/>
                  <a:pt x="0" y="849884"/>
                </a:cubicBezTo>
                <a:lnTo>
                  <a:pt x="0" y="0"/>
                </a:lnTo>
                <a:close/>
              </a:path>
            </a:pathLst>
          </a:custGeom>
          <a:solidFill>
            <a:schemeClr val="tx2"/>
          </a:soli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2025"/>
          </a:p>
        </p:txBody>
      </p:sp>
      <p:pic>
        <p:nvPicPr>
          <p:cNvPr id="13" name="Picture 12">
            <a:extLst>
              <a:ext uri="{FF2B5EF4-FFF2-40B4-BE49-F238E27FC236}">
                <a16:creationId xmlns:a16="http://schemas.microsoft.com/office/drawing/2014/main" id="{72605EA6-2F69-2958-4D8A-3F6A7306079D}"/>
              </a:ext>
            </a:extLst>
          </p:cNvPr>
          <p:cNvPicPr>
            <a:picLocks noChangeAspect="1"/>
          </p:cNvPicPr>
          <p:nvPr userDrawn="1"/>
        </p:nvPicPr>
        <p:blipFill>
          <a:blip r:embed="rId2" cstate="email">
            <a:extLst>
              <a:ext uri="{28A0092B-C50C-407E-A947-70E740481C1C}">
                <a14:useLocalDpi xmlns:a14="http://schemas.microsoft.com/office/drawing/2010/main"/>
              </a:ext>
            </a:extLst>
          </a:blip>
          <a:srcRect/>
          <a:stretch/>
        </p:blipFill>
        <p:spPr>
          <a:xfrm>
            <a:off x="10445262" y="7157785"/>
            <a:ext cx="2664069" cy="1354667"/>
          </a:xfrm>
          <a:prstGeom prst="rect">
            <a:avLst/>
          </a:prstGeom>
        </p:spPr>
      </p:pic>
    </p:spTree>
    <p:extLst>
      <p:ext uri="{BB962C8B-B14F-4D97-AF65-F5344CB8AC3E}">
        <p14:creationId xmlns:p14="http://schemas.microsoft.com/office/powerpoint/2010/main" val="744305567"/>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preserve="1" userDrawn="1">
  <p:cSld name="1_––COVER––">
    <p:spTree>
      <p:nvGrpSpPr>
        <p:cNvPr id="1" name=""/>
        <p:cNvGrpSpPr/>
        <p:nvPr/>
      </p:nvGrpSpPr>
      <p:grpSpPr>
        <a:xfrm>
          <a:off x="0" y="0"/>
          <a:ext cx="0" cy="0"/>
          <a:chOff x="0" y="0"/>
          <a:chExt cx="0" cy="0"/>
        </a:xfrm>
      </p:grpSpPr>
      <p:sp>
        <p:nvSpPr>
          <p:cNvPr id="5" name="Title 1">
            <a:extLst>
              <a:ext uri="{FF2B5EF4-FFF2-40B4-BE49-F238E27FC236}">
                <a16:creationId xmlns:a16="http://schemas.microsoft.com/office/drawing/2014/main" id="{3EF0E590-E773-3C4D-B07B-CD044EAF2132}"/>
              </a:ext>
            </a:extLst>
          </p:cNvPr>
          <p:cNvSpPr txBox="1">
            <a:spLocks/>
          </p:cNvSpPr>
          <p:nvPr userDrawn="1"/>
        </p:nvSpPr>
        <p:spPr>
          <a:xfrm>
            <a:off x="0" y="0"/>
            <a:ext cx="13716000" cy="9144000"/>
          </a:xfrm>
          <a:prstGeom prst="rect">
            <a:avLst/>
          </a:prstGeom>
          <a:solidFill>
            <a:schemeClr val="tx1">
              <a:lumMod val="50000"/>
              <a:lumOff val="50000"/>
            </a:schemeClr>
          </a:solidFill>
        </p:spPr>
        <p:txBody>
          <a:bodyPr vert="horz" lIns="658368" tIns="0" rIns="0" bIns="0" rtlCol="0" anchor="ctr" anchorCtr="0">
            <a:noAutofit/>
          </a:bodyPr>
          <a:lstStyle>
            <a:lvl1pPr algn="l" defTabSz="914400" rtl="0" eaLnBrk="1" latinLnBrk="0" hangingPunct="1">
              <a:lnSpc>
                <a:spcPct val="90000"/>
              </a:lnSpc>
              <a:spcBef>
                <a:spcPct val="0"/>
              </a:spcBef>
              <a:buNone/>
              <a:defRPr sz="6400" kern="1200">
                <a:solidFill>
                  <a:schemeClr val="accent2"/>
                </a:solidFill>
                <a:latin typeface="+mj-lt"/>
                <a:ea typeface="+mj-ea"/>
                <a:cs typeface="+mj-cs"/>
              </a:defRPr>
            </a:lvl1pPr>
          </a:lstStyle>
          <a:p>
            <a:r>
              <a:rPr lang="en-US" sz="9000" b="1" dirty="0">
                <a:solidFill>
                  <a:schemeClr val="bg1"/>
                </a:solidFill>
                <a:latin typeface="+mn-lt"/>
              </a:rPr>
              <a:t>Content</a:t>
            </a:r>
          </a:p>
        </p:txBody>
      </p:sp>
    </p:spTree>
    <p:extLst>
      <p:ext uri="{BB962C8B-B14F-4D97-AF65-F5344CB8AC3E}">
        <p14:creationId xmlns:p14="http://schemas.microsoft.com/office/powerpoint/2010/main" val="463927476"/>
      </p:ext>
    </p:extLst>
  </p:cSld>
  <p:clrMapOvr>
    <a:masterClrMapping/>
  </p:clrMapOvr>
  <p:hf sldNum="0" hdr="0" dt="0"/>
</p:sldLayout>
</file>

<file path=ppt/slideLayouts/slideLayout16.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BB0CBCB-3FF8-48B3-A7FD-3EDC1936701E}"/>
              </a:ext>
            </a:extLst>
          </p:cNvPr>
          <p:cNvSpPr>
            <a:spLocks noGrp="1"/>
          </p:cNvSpPr>
          <p:nvPr>
            <p:ph type="title"/>
          </p:nvPr>
        </p:nvSpPr>
        <p:spPr/>
        <p:txBody>
          <a:bodyPr/>
          <a:lstStyle>
            <a:lvl1pPr>
              <a:defRPr b="1" i="0">
                <a:latin typeface="Arial" panose="020B0604020202020204" pitchFamily="34" charset="0"/>
                <a:cs typeface="Arial" panose="020B0604020202020204" pitchFamily="34" charset="0"/>
              </a:defRPr>
            </a:lvl1pPr>
          </a:lstStyle>
          <a:p>
            <a:endParaRPr lang="en-US"/>
          </a:p>
        </p:txBody>
      </p:sp>
      <p:sp>
        <p:nvSpPr>
          <p:cNvPr id="3" name="Content Placeholder 2">
            <a:extLst>
              <a:ext uri="{FF2B5EF4-FFF2-40B4-BE49-F238E27FC236}">
                <a16:creationId xmlns:a16="http://schemas.microsoft.com/office/drawing/2014/main" id="{C1DB5A3E-4EF4-8707-8AD0-B0FD88F53AF6}"/>
              </a:ext>
            </a:extLst>
          </p:cNvPr>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Footer Placeholder 4">
            <a:extLst>
              <a:ext uri="{FF2B5EF4-FFF2-40B4-BE49-F238E27FC236}">
                <a16:creationId xmlns:a16="http://schemas.microsoft.com/office/drawing/2014/main" id="{DCEBDB33-8F4A-9772-D288-DD7EC4B95A97}"/>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D600CAF5-AA1A-44A8-2D4F-B876CDD52927}"/>
              </a:ext>
            </a:extLst>
          </p:cNvPr>
          <p:cNvSpPr>
            <a:spLocks noGrp="1"/>
          </p:cNvSpPr>
          <p:nvPr>
            <p:ph type="sldNum" sz="quarter" idx="12"/>
          </p:nvPr>
        </p:nvSpPr>
        <p:spPr/>
        <p:txBody>
          <a:bodyPr/>
          <a:lstStyle/>
          <a:p>
            <a:fld id="{F85CE818-7367-6A4C-AA8A-8ACF11B1523A}" type="slidenum">
              <a:rPr lang="en-US" smtClean="0"/>
              <a:t>‹#›</a:t>
            </a:fld>
            <a:endParaRPr lang="en-US"/>
          </a:p>
        </p:txBody>
      </p:sp>
      <p:sp>
        <p:nvSpPr>
          <p:cNvPr id="12" name="Freeform 11">
            <a:extLst>
              <a:ext uri="{FF2B5EF4-FFF2-40B4-BE49-F238E27FC236}">
                <a16:creationId xmlns:a16="http://schemas.microsoft.com/office/drawing/2014/main" id="{BE0B290F-5CDB-2B43-1374-D769A5B8544B}"/>
              </a:ext>
            </a:extLst>
          </p:cNvPr>
          <p:cNvSpPr/>
          <p:nvPr userDrawn="1"/>
        </p:nvSpPr>
        <p:spPr>
          <a:xfrm>
            <a:off x="0" y="372396"/>
            <a:ext cx="478060" cy="1133179"/>
          </a:xfrm>
          <a:custGeom>
            <a:avLst/>
            <a:gdLst>
              <a:gd name="connsiteX0" fmla="*/ 0 w 424942"/>
              <a:gd name="connsiteY0" fmla="*/ 0 h 849884"/>
              <a:gd name="connsiteX1" fmla="*/ 424942 w 424942"/>
              <a:gd name="connsiteY1" fmla="*/ 424942 h 849884"/>
              <a:gd name="connsiteX2" fmla="*/ 0 w 424942"/>
              <a:gd name="connsiteY2" fmla="*/ 849884 h 849884"/>
              <a:gd name="connsiteX3" fmla="*/ 0 w 424942"/>
              <a:gd name="connsiteY3" fmla="*/ 0 h 849884"/>
            </a:gdLst>
            <a:ahLst/>
            <a:cxnLst>
              <a:cxn ang="0">
                <a:pos x="connsiteX0" y="connsiteY0"/>
              </a:cxn>
              <a:cxn ang="0">
                <a:pos x="connsiteX1" y="connsiteY1"/>
              </a:cxn>
              <a:cxn ang="0">
                <a:pos x="connsiteX2" y="connsiteY2"/>
              </a:cxn>
              <a:cxn ang="0">
                <a:pos x="connsiteX3" y="connsiteY3"/>
              </a:cxn>
            </a:cxnLst>
            <a:rect l="l" t="t" r="r" b="b"/>
            <a:pathLst>
              <a:path w="424942" h="849884">
                <a:moveTo>
                  <a:pt x="0" y="0"/>
                </a:moveTo>
                <a:cubicBezTo>
                  <a:pt x="234689" y="0"/>
                  <a:pt x="424942" y="190253"/>
                  <a:pt x="424942" y="424942"/>
                </a:cubicBezTo>
                <a:cubicBezTo>
                  <a:pt x="424942" y="659631"/>
                  <a:pt x="234689" y="849884"/>
                  <a:pt x="0" y="849884"/>
                </a:cubicBezTo>
                <a:lnTo>
                  <a:pt x="0" y="0"/>
                </a:lnTo>
                <a:close/>
              </a:path>
            </a:pathLst>
          </a:custGeom>
          <a:solidFill>
            <a:schemeClr val="tx2"/>
          </a:soli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2025"/>
          </a:p>
        </p:txBody>
      </p:sp>
    </p:spTree>
    <p:extLst>
      <p:ext uri="{BB962C8B-B14F-4D97-AF65-F5344CB8AC3E}">
        <p14:creationId xmlns:p14="http://schemas.microsoft.com/office/powerpoint/2010/main" val="2944736965"/>
      </p:ext>
    </p:extLst>
  </p:cSld>
  <p:clrMapOvr>
    <a:masterClrMapping/>
  </p:clrMapOvr>
  <p:extLst>
    <p:ext uri="{DCECCB84-F9BA-43D5-87BE-67443E8EF086}">
      <p15:sldGuideLst xmlns:p15="http://schemas.microsoft.com/office/powerpoint/2012/main">
        <p15:guide id="1" orient="horz" pos="2160">
          <p15:clr>
            <a:srgbClr val="FBAE40"/>
          </p15:clr>
        </p15:guide>
        <p15:guide id="2" pos="3840">
          <p15:clr>
            <a:srgbClr val="FBAE40"/>
          </p15:clr>
        </p15:guide>
      </p15:sldGuideLst>
    </p:ext>
  </p:extLst>
</p:sldLayout>
</file>

<file path=ppt/slideLayouts/slideLayout17.xml><?xml version="1.0" encoding="utf-8"?>
<p:sldLayout xmlns:a="http://schemas.openxmlformats.org/drawingml/2006/main" xmlns:r="http://schemas.openxmlformats.org/officeDocument/2006/relationships" xmlns:p="http://schemas.openxmlformats.org/presentationml/2006/main" type="obj" preserve="1">
  <p:cSld name="12_Title and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BB0CBCB-3FF8-48B3-A7FD-3EDC1936701E}"/>
              </a:ext>
            </a:extLst>
          </p:cNvPr>
          <p:cNvSpPr>
            <a:spLocks noGrp="1"/>
          </p:cNvSpPr>
          <p:nvPr>
            <p:ph type="title"/>
          </p:nvPr>
        </p:nvSpPr>
        <p:spPr/>
        <p:txBody>
          <a:bodyPr/>
          <a:lstStyle>
            <a:lvl1pPr>
              <a:defRPr b="1" i="0">
                <a:latin typeface="Arial" panose="020B0604020202020204" pitchFamily="34" charset="0"/>
                <a:cs typeface="Arial" panose="020B0604020202020204" pitchFamily="34" charset="0"/>
              </a:defRPr>
            </a:lvl1pPr>
          </a:lstStyle>
          <a:p>
            <a:endParaRPr lang="en-US"/>
          </a:p>
        </p:txBody>
      </p:sp>
      <p:sp>
        <p:nvSpPr>
          <p:cNvPr id="3" name="Content Placeholder 2">
            <a:extLst>
              <a:ext uri="{FF2B5EF4-FFF2-40B4-BE49-F238E27FC236}">
                <a16:creationId xmlns:a16="http://schemas.microsoft.com/office/drawing/2014/main" id="{C1DB5A3E-4EF4-8707-8AD0-B0FD88F53AF6}"/>
              </a:ext>
            </a:extLst>
          </p:cNvPr>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Footer Placeholder 4">
            <a:extLst>
              <a:ext uri="{FF2B5EF4-FFF2-40B4-BE49-F238E27FC236}">
                <a16:creationId xmlns:a16="http://schemas.microsoft.com/office/drawing/2014/main" id="{DCEBDB33-8F4A-9772-D288-DD7EC4B95A97}"/>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D600CAF5-AA1A-44A8-2D4F-B876CDD52927}"/>
              </a:ext>
            </a:extLst>
          </p:cNvPr>
          <p:cNvSpPr>
            <a:spLocks noGrp="1"/>
          </p:cNvSpPr>
          <p:nvPr>
            <p:ph type="sldNum" sz="quarter" idx="12"/>
          </p:nvPr>
        </p:nvSpPr>
        <p:spPr/>
        <p:txBody>
          <a:bodyPr/>
          <a:lstStyle/>
          <a:p>
            <a:fld id="{F85CE818-7367-6A4C-AA8A-8ACF11B1523A}" type="slidenum">
              <a:rPr lang="en-US" smtClean="0"/>
              <a:t>‹#›</a:t>
            </a:fld>
            <a:endParaRPr lang="en-US"/>
          </a:p>
        </p:txBody>
      </p:sp>
      <p:sp>
        <p:nvSpPr>
          <p:cNvPr id="12" name="Freeform 11">
            <a:extLst>
              <a:ext uri="{FF2B5EF4-FFF2-40B4-BE49-F238E27FC236}">
                <a16:creationId xmlns:a16="http://schemas.microsoft.com/office/drawing/2014/main" id="{BE0B290F-5CDB-2B43-1374-D769A5B8544B}"/>
              </a:ext>
            </a:extLst>
          </p:cNvPr>
          <p:cNvSpPr/>
          <p:nvPr userDrawn="1"/>
        </p:nvSpPr>
        <p:spPr>
          <a:xfrm>
            <a:off x="0" y="372396"/>
            <a:ext cx="478060" cy="1133179"/>
          </a:xfrm>
          <a:custGeom>
            <a:avLst/>
            <a:gdLst>
              <a:gd name="connsiteX0" fmla="*/ 0 w 424942"/>
              <a:gd name="connsiteY0" fmla="*/ 0 h 849884"/>
              <a:gd name="connsiteX1" fmla="*/ 424942 w 424942"/>
              <a:gd name="connsiteY1" fmla="*/ 424942 h 849884"/>
              <a:gd name="connsiteX2" fmla="*/ 0 w 424942"/>
              <a:gd name="connsiteY2" fmla="*/ 849884 h 849884"/>
              <a:gd name="connsiteX3" fmla="*/ 0 w 424942"/>
              <a:gd name="connsiteY3" fmla="*/ 0 h 849884"/>
            </a:gdLst>
            <a:ahLst/>
            <a:cxnLst>
              <a:cxn ang="0">
                <a:pos x="connsiteX0" y="connsiteY0"/>
              </a:cxn>
              <a:cxn ang="0">
                <a:pos x="connsiteX1" y="connsiteY1"/>
              </a:cxn>
              <a:cxn ang="0">
                <a:pos x="connsiteX2" y="connsiteY2"/>
              </a:cxn>
              <a:cxn ang="0">
                <a:pos x="connsiteX3" y="connsiteY3"/>
              </a:cxn>
            </a:cxnLst>
            <a:rect l="l" t="t" r="r" b="b"/>
            <a:pathLst>
              <a:path w="424942" h="849884">
                <a:moveTo>
                  <a:pt x="0" y="0"/>
                </a:moveTo>
                <a:cubicBezTo>
                  <a:pt x="234689" y="0"/>
                  <a:pt x="424942" y="190253"/>
                  <a:pt x="424942" y="424942"/>
                </a:cubicBezTo>
                <a:cubicBezTo>
                  <a:pt x="424942" y="659631"/>
                  <a:pt x="234689" y="849884"/>
                  <a:pt x="0" y="849884"/>
                </a:cubicBezTo>
                <a:lnTo>
                  <a:pt x="0" y="0"/>
                </a:lnTo>
                <a:close/>
              </a:path>
            </a:pathLst>
          </a:cu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2025"/>
          </a:p>
        </p:txBody>
      </p:sp>
    </p:spTree>
    <p:extLst>
      <p:ext uri="{BB962C8B-B14F-4D97-AF65-F5344CB8AC3E}">
        <p14:creationId xmlns:p14="http://schemas.microsoft.com/office/powerpoint/2010/main" val="2155271546"/>
      </p:ext>
    </p:extLst>
  </p:cSld>
  <p:clrMapOvr>
    <a:masterClrMapping/>
  </p:clrMapOvr>
  <p:extLst>
    <p:ext uri="{DCECCB84-F9BA-43D5-87BE-67443E8EF086}">
      <p15:sldGuideLst xmlns:p15="http://schemas.microsoft.com/office/powerpoint/2012/main">
        <p15:guide id="1" orient="horz" pos="2160">
          <p15:clr>
            <a:srgbClr val="FBAE40"/>
          </p15:clr>
        </p15:guide>
        <p15:guide id="2" pos="3840">
          <p15:clr>
            <a:srgbClr val="FBAE40"/>
          </p15:clr>
        </p15:guide>
      </p15:sldGuideLst>
    </p:ext>
  </p:extLst>
</p:sldLayout>
</file>

<file path=ppt/slideLayouts/slideLayout18.xml><?xml version="1.0" encoding="utf-8"?>
<p:sldLayout xmlns:a="http://schemas.openxmlformats.org/drawingml/2006/main" xmlns:r="http://schemas.openxmlformats.org/officeDocument/2006/relationships" xmlns:p="http://schemas.openxmlformats.org/presentationml/2006/main" type="obj" preserve="1">
  <p:cSld name="13_Title and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BB0CBCB-3FF8-48B3-A7FD-3EDC1936701E}"/>
              </a:ext>
            </a:extLst>
          </p:cNvPr>
          <p:cNvSpPr>
            <a:spLocks noGrp="1"/>
          </p:cNvSpPr>
          <p:nvPr>
            <p:ph type="title"/>
          </p:nvPr>
        </p:nvSpPr>
        <p:spPr/>
        <p:txBody>
          <a:bodyPr/>
          <a:lstStyle>
            <a:lvl1pPr>
              <a:defRPr b="1" i="0">
                <a:latin typeface="Arial" panose="020B0604020202020204" pitchFamily="34" charset="0"/>
                <a:cs typeface="Arial" panose="020B0604020202020204" pitchFamily="34" charset="0"/>
              </a:defRPr>
            </a:lvl1pPr>
          </a:lstStyle>
          <a:p>
            <a:endParaRPr lang="en-US"/>
          </a:p>
        </p:txBody>
      </p:sp>
      <p:sp>
        <p:nvSpPr>
          <p:cNvPr id="3" name="Content Placeholder 2">
            <a:extLst>
              <a:ext uri="{FF2B5EF4-FFF2-40B4-BE49-F238E27FC236}">
                <a16:creationId xmlns:a16="http://schemas.microsoft.com/office/drawing/2014/main" id="{C1DB5A3E-4EF4-8707-8AD0-B0FD88F53AF6}"/>
              </a:ext>
            </a:extLst>
          </p:cNvPr>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Footer Placeholder 4">
            <a:extLst>
              <a:ext uri="{FF2B5EF4-FFF2-40B4-BE49-F238E27FC236}">
                <a16:creationId xmlns:a16="http://schemas.microsoft.com/office/drawing/2014/main" id="{DCEBDB33-8F4A-9772-D288-DD7EC4B95A97}"/>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D600CAF5-AA1A-44A8-2D4F-B876CDD52927}"/>
              </a:ext>
            </a:extLst>
          </p:cNvPr>
          <p:cNvSpPr>
            <a:spLocks noGrp="1"/>
          </p:cNvSpPr>
          <p:nvPr>
            <p:ph type="sldNum" sz="quarter" idx="12"/>
          </p:nvPr>
        </p:nvSpPr>
        <p:spPr/>
        <p:txBody>
          <a:bodyPr/>
          <a:lstStyle/>
          <a:p>
            <a:fld id="{F85CE818-7367-6A4C-AA8A-8ACF11B1523A}" type="slidenum">
              <a:rPr lang="en-US" smtClean="0"/>
              <a:t>‹#›</a:t>
            </a:fld>
            <a:endParaRPr lang="en-US"/>
          </a:p>
        </p:txBody>
      </p:sp>
      <p:sp>
        <p:nvSpPr>
          <p:cNvPr id="12" name="Freeform 11">
            <a:extLst>
              <a:ext uri="{FF2B5EF4-FFF2-40B4-BE49-F238E27FC236}">
                <a16:creationId xmlns:a16="http://schemas.microsoft.com/office/drawing/2014/main" id="{BE0B290F-5CDB-2B43-1374-D769A5B8544B}"/>
              </a:ext>
            </a:extLst>
          </p:cNvPr>
          <p:cNvSpPr/>
          <p:nvPr userDrawn="1"/>
        </p:nvSpPr>
        <p:spPr>
          <a:xfrm>
            <a:off x="0" y="372396"/>
            <a:ext cx="478060" cy="1133179"/>
          </a:xfrm>
          <a:custGeom>
            <a:avLst/>
            <a:gdLst>
              <a:gd name="connsiteX0" fmla="*/ 0 w 424942"/>
              <a:gd name="connsiteY0" fmla="*/ 0 h 849884"/>
              <a:gd name="connsiteX1" fmla="*/ 424942 w 424942"/>
              <a:gd name="connsiteY1" fmla="*/ 424942 h 849884"/>
              <a:gd name="connsiteX2" fmla="*/ 0 w 424942"/>
              <a:gd name="connsiteY2" fmla="*/ 849884 h 849884"/>
              <a:gd name="connsiteX3" fmla="*/ 0 w 424942"/>
              <a:gd name="connsiteY3" fmla="*/ 0 h 849884"/>
            </a:gdLst>
            <a:ahLst/>
            <a:cxnLst>
              <a:cxn ang="0">
                <a:pos x="connsiteX0" y="connsiteY0"/>
              </a:cxn>
              <a:cxn ang="0">
                <a:pos x="connsiteX1" y="connsiteY1"/>
              </a:cxn>
              <a:cxn ang="0">
                <a:pos x="connsiteX2" y="connsiteY2"/>
              </a:cxn>
              <a:cxn ang="0">
                <a:pos x="connsiteX3" y="connsiteY3"/>
              </a:cxn>
            </a:cxnLst>
            <a:rect l="l" t="t" r="r" b="b"/>
            <a:pathLst>
              <a:path w="424942" h="849884">
                <a:moveTo>
                  <a:pt x="0" y="0"/>
                </a:moveTo>
                <a:cubicBezTo>
                  <a:pt x="234689" y="0"/>
                  <a:pt x="424942" y="190253"/>
                  <a:pt x="424942" y="424942"/>
                </a:cubicBezTo>
                <a:cubicBezTo>
                  <a:pt x="424942" y="659631"/>
                  <a:pt x="234689" y="849884"/>
                  <a:pt x="0" y="849884"/>
                </a:cubicBezTo>
                <a:lnTo>
                  <a:pt x="0" y="0"/>
                </a:lnTo>
                <a:close/>
              </a:path>
            </a:pathLst>
          </a:cu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2025"/>
          </a:p>
        </p:txBody>
      </p:sp>
    </p:spTree>
    <p:extLst>
      <p:ext uri="{BB962C8B-B14F-4D97-AF65-F5344CB8AC3E}">
        <p14:creationId xmlns:p14="http://schemas.microsoft.com/office/powerpoint/2010/main" val="1322405767"/>
      </p:ext>
    </p:extLst>
  </p:cSld>
  <p:clrMapOvr>
    <a:masterClrMapping/>
  </p:clrMapOvr>
  <p:extLst>
    <p:ext uri="{DCECCB84-F9BA-43D5-87BE-67443E8EF086}">
      <p15:sldGuideLst xmlns:p15="http://schemas.microsoft.com/office/powerpoint/2012/main">
        <p15:guide id="1" orient="horz" pos="2160">
          <p15:clr>
            <a:srgbClr val="FBAE40"/>
          </p15:clr>
        </p15:guide>
        <p15:guide id="2" pos="3840">
          <p15:clr>
            <a:srgbClr val="FBAE40"/>
          </p15:clr>
        </p15:guide>
      </p15:sldGuideLst>
    </p:ext>
  </p:extLst>
</p:sldLayout>
</file>

<file path=ppt/slideLayouts/slideLayout19.xml><?xml version="1.0" encoding="utf-8"?>
<p:sldLayout xmlns:a="http://schemas.openxmlformats.org/drawingml/2006/main" xmlns:r="http://schemas.openxmlformats.org/officeDocument/2006/relationships" xmlns:p="http://schemas.openxmlformats.org/presentationml/2006/main" type="obj" preserve="1">
  <p:cSld name="15_Title and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BB0CBCB-3FF8-48B3-A7FD-3EDC1936701E}"/>
              </a:ext>
            </a:extLst>
          </p:cNvPr>
          <p:cNvSpPr>
            <a:spLocks noGrp="1"/>
          </p:cNvSpPr>
          <p:nvPr>
            <p:ph type="title"/>
          </p:nvPr>
        </p:nvSpPr>
        <p:spPr/>
        <p:txBody>
          <a:bodyPr/>
          <a:lstStyle>
            <a:lvl1pPr>
              <a:defRPr b="1" i="0">
                <a:latin typeface="Arial" panose="020B0604020202020204" pitchFamily="34" charset="0"/>
                <a:cs typeface="Arial" panose="020B0604020202020204" pitchFamily="34" charset="0"/>
              </a:defRPr>
            </a:lvl1pPr>
          </a:lstStyle>
          <a:p>
            <a:endParaRPr lang="en-US"/>
          </a:p>
        </p:txBody>
      </p:sp>
      <p:sp>
        <p:nvSpPr>
          <p:cNvPr id="3" name="Content Placeholder 2">
            <a:extLst>
              <a:ext uri="{FF2B5EF4-FFF2-40B4-BE49-F238E27FC236}">
                <a16:creationId xmlns:a16="http://schemas.microsoft.com/office/drawing/2014/main" id="{C1DB5A3E-4EF4-8707-8AD0-B0FD88F53AF6}"/>
              </a:ext>
            </a:extLst>
          </p:cNvPr>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Footer Placeholder 4">
            <a:extLst>
              <a:ext uri="{FF2B5EF4-FFF2-40B4-BE49-F238E27FC236}">
                <a16:creationId xmlns:a16="http://schemas.microsoft.com/office/drawing/2014/main" id="{DCEBDB33-8F4A-9772-D288-DD7EC4B95A97}"/>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D600CAF5-AA1A-44A8-2D4F-B876CDD52927}"/>
              </a:ext>
            </a:extLst>
          </p:cNvPr>
          <p:cNvSpPr>
            <a:spLocks noGrp="1"/>
          </p:cNvSpPr>
          <p:nvPr>
            <p:ph type="sldNum" sz="quarter" idx="12"/>
          </p:nvPr>
        </p:nvSpPr>
        <p:spPr/>
        <p:txBody>
          <a:bodyPr/>
          <a:lstStyle/>
          <a:p>
            <a:fld id="{F85CE818-7367-6A4C-AA8A-8ACF11B1523A}" type="slidenum">
              <a:rPr lang="en-US" smtClean="0"/>
              <a:t>‹#›</a:t>
            </a:fld>
            <a:endParaRPr lang="en-US"/>
          </a:p>
        </p:txBody>
      </p:sp>
      <p:sp>
        <p:nvSpPr>
          <p:cNvPr id="12" name="Freeform 11">
            <a:extLst>
              <a:ext uri="{FF2B5EF4-FFF2-40B4-BE49-F238E27FC236}">
                <a16:creationId xmlns:a16="http://schemas.microsoft.com/office/drawing/2014/main" id="{BE0B290F-5CDB-2B43-1374-D769A5B8544B}"/>
              </a:ext>
            </a:extLst>
          </p:cNvPr>
          <p:cNvSpPr/>
          <p:nvPr userDrawn="1"/>
        </p:nvSpPr>
        <p:spPr>
          <a:xfrm>
            <a:off x="0" y="372396"/>
            <a:ext cx="478060" cy="1133179"/>
          </a:xfrm>
          <a:custGeom>
            <a:avLst/>
            <a:gdLst>
              <a:gd name="connsiteX0" fmla="*/ 0 w 424942"/>
              <a:gd name="connsiteY0" fmla="*/ 0 h 849884"/>
              <a:gd name="connsiteX1" fmla="*/ 424942 w 424942"/>
              <a:gd name="connsiteY1" fmla="*/ 424942 h 849884"/>
              <a:gd name="connsiteX2" fmla="*/ 0 w 424942"/>
              <a:gd name="connsiteY2" fmla="*/ 849884 h 849884"/>
              <a:gd name="connsiteX3" fmla="*/ 0 w 424942"/>
              <a:gd name="connsiteY3" fmla="*/ 0 h 849884"/>
            </a:gdLst>
            <a:ahLst/>
            <a:cxnLst>
              <a:cxn ang="0">
                <a:pos x="connsiteX0" y="connsiteY0"/>
              </a:cxn>
              <a:cxn ang="0">
                <a:pos x="connsiteX1" y="connsiteY1"/>
              </a:cxn>
              <a:cxn ang="0">
                <a:pos x="connsiteX2" y="connsiteY2"/>
              </a:cxn>
              <a:cxn ang="0">
                <a:pos x="connsiteX3" y="connsiteY3"/>
              </a:cxn>
            </a:cxnLst>
            <a:rect l="l" t="t" r="r" b="b"/>
            <a:pathLst>
              <a:path w="424942" h="849884">
                <a:moveTo>
                  <a:pt x="0" y="0"/>
                </a:moveTo>
                <a:cubicBezTo>
                  <a:pt x="234689" y="0"/>
                  <a:pt x="424942" y="190253"/>
                  <a:pt x="424942" y="424942"/>
                </a:cubicBezTo>
                <a:cubicBezTo>
                  <a:pt x="424942" y="659631"/>
                  <a:pt x="234689" y="849884"/>
                  <a:pt x="0" y="849884"/>
                </a:cubicBezTo>
                <a:lnTo>
                  <a:pt x="0" y="0"/>
                </a:lnTo>
                <a:close/>
              </a:path>
            </a:pathLst>
          </a:custGeom>
          <a:solidFill>
            <a:schemeClr val="accent3"/>
          </a:soli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2025"/>
          </a:p>
        </p:txBody>
      </p:sp>
    </p:spTree>
    <p:extLst>
      <p:ext uri="{BB962C8B-B14F-4D97-AF65-F5344CB8AC3E}">
        <p14:creationId xmlns:p14="http://schemas.microsoft.com/office/powerpoint/2010/main" val="1063830764"/>
      </p:ext>
    </p:extLst>
  </p:cSld>
  <p:clrMapOvr>
    <a:masterClrMapping/>
  </p:clrMapOvr>
  <p:extLst>
    <p:ext uri="{DCECCB84-F9BA-43D5-87BE-67443E8EF086}">
      <p15:sldGuideLst xmlns:p15="http://schemas.microsoft.com/office/powerpoint/2012/main">
        <p15:guide id="1" orient="horz" pos="2160">
          <p15:clr>
            <a:srgbClr val="FBAE40"/>
          </p15:clr>
        </p15:guide>
        <p15:guide id="2" pos="3840">
          <p15:clr>
            <a:srgbClr val="FBAE40"/>
          </p15:clr>
        </p15:guide>
      </p15:sldGuideLst>
    </p:ext>
  </p:extLst>
</p:sldLayout>
</file>

<file path=ppt/slideLayouts/slideLayout20.xml><?xml version="1.0" encoding="utf-8"?>
<p:sldLayout xmlns:a="http://schemas.openxmlformats.org/drawingml/2006/main" xmlns:r="http://schemas.openxmlformats.org/officeDocument/2006/relationships" xmlns:p="http://schemas.openxmlformats.org/presentationml/2006/main" type="obj" preserve="1">
  <p:cSld name="14_Title and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BB0CBCB-3FF8-48B3-A7FD-3EDC1936701E}"/>
              </a:ext>
            </a:extLst>
          </p:cNvPr>
          <p:cNvSpPr>
            <a:spLocks noGrp="1"/>
          </p:cNvSpPr>
          <p:nvPr>
            <p:ph type="title"/>
          </p:nvPr>
        </p:nvSpPr>
        <p:spPr/>
        <p:txBody>
          <a:bodyPr/>
          <a:lstStyle>
            <a:lvl1pPr>
              <a:defRPr b="1" i="0">
                <a:latin typeface="Arial" panose="020B0604020202020204" pitchFamily="34" charset="0"/>
                <a:cs typeface="Arial" panose="020B0604020202020204" pitchFamily="34" charset="0"/>
              </a:defRPr>
            </a:lvl1pPr>
          </a:lstStyle>
          <a:p>
            <a:endParaRPr lang="en-US"/>
          </a:p>
        </p:txBody>
      </p:sp>
      <p:sp>
        <p:nvSpPr>
          <p:cNvPr id="3" name="Content Placeholder 2">
            <a:extLst>
              <a:ext uri="{FF2B5EF4-FFF2-40B4-BE49-F238E27FC236}">
                <a16:creationId xmlns:a16="http://schemas.microsoft.com/office/drawing/2014/main" id="{C1DB5A3E-4EF4-8707-8AD0-B0FD88F53AF6}"/>
              </a:ext>
            </a:extLst>
          </p:cNvPr>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Footer Placeholder 4">
            <a:extLst>
              <a:ext uri="{FF2B5EF4-FFF2-40B4-BE49-F238E27FC236}">
                <a16:creationId xmlns:a16="http://schemas.microsoft.com/office/drawing/2014/main" id="{DCEBDB33-8F4A-9772-D288-DD7EC4B95A97}"/>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D600CAF5-AA1A-44A8-2D4F-B876CDD52927}"/>
              </a:ext>
            </a:extLst>
          </p:cNvPr>
          <p:cNvSpPr>
            <a:spLocks noGrp="1"/>
          </p:cNvSpPr>
          <p:nvPr>
            <p:ph type="sldNum" sz="quarter" idx="12"/>
          </p:nvPr>
        </p:nvSpPr>
        <p:spPr/>
        <p:txBody>
          <a:bodyPr/>
          <a:lstStyle/>
          <a:p>
            <a:fld id="{F85CE818-7367-6A4C-AA8A-8ACF11B1523A}" type="slidenum">
              <a:rPr lang="en-US" smtClean="0"/>
              <a:t>‹#›</a:t>
            </a:fld>
            <a:endParaRPr lang="en-US"/>
          </a:p>
        </p:txBody>
      </p:sp>
      <p:sp>
        <p:nvSpPr>
          <p:cNvPr id="12" name="Freeform 11">
            <a:extLst>
              <a:ext uri="{FF2B5EF4-FFF2-40B4-BE49-F238E27FC236}">
                <a16:creationId xmlns:a16="http://schemas.microsoft.com/office/drawing/2014/main" id="{BE0B290F-5CDB-2B43-1374-D769A5B8544B}"/>
              </a:ext>
            </a:extLst>
          </p:cNvPr>
          <p:cNvSpPr/>
          <p:nvPr userDrawn="1"/>
        </p:nvSpPr>
        <p:spPr>
          <a:xfrm>
            <a:off x="0" y="372396"/>
            <a:ext cx="478060" cy="1133179"/>
          </a:xfrm>
          <a:custGeom>
            <a:avLst/>
            <a:gdLst>
              <a:gd name="connsiteX0" fmla="*/ 0 w 424942"/>
              <a:gd name="connsiteY0" fmla="*/ 0 h 849884"/>
              <a:gd name="connsiteX1" fmla="*/ 424942 w 424942"/>
              <a:gd name="connsiteY1" fmla="*/ 424942 h 849884"/>
              <a:gd name="connsiteX2" fmla="*/ 0 w 424942"/>
              <a:gd name="connsiteY2" fmla="*/ 849884 h 849884"/>
              <a:gd name="connsiteX3" fmla="*/ 0 w 424942"/>
              <a:gd name="connsiteY3" fmla="*/ 0 h 849884"/>
            </a:gdLst>
            <a:ahLst/>
            <a:cxnLst>
              <a:cxn ang="0">
                <a:pos x="connsiteX0" y="connsiteY0"/>
              </a:cxn>
              <a:cxn ang="0">
                <a:pos x="connsiteX1" y="connsiteY1"/>
              </a:cxn>
              <a:cxn ang="0">
                <a:pos x="connsiteX2" y="connsiteY2"/>
              </a:cxn>
              <a:cxn ang="0">
                <a:pos x="connsiteX3" y="connsiteY3"/>
              </a:cxn>
            </a:cxnLst>
            <a:rect l="l" t="t" r="r" b="b"/>
            <a:pathLst>
              <a:path w="424942" h="849884">
                <a:moveTo>
                  <a:pt x="0" y="0"/>
                </a:moveTo>
                <a:cubicBezTo>
                  <a:pt x="234689" y="0"/>
                  <a:pt x="424942" y="190253"/>
                  <a:pt x="424942" y="424942"/>
                </a:cubicBezTo>
                <a:cubicBezTo>
                  <a:pt x="424942" y="659631"/>
                  <a:pt x="234689" y="849884"/>
                  <a:pt x="0" y="849884"/>
                </a:cubicBezTo>
                <a:lnTo>
                  <a:pt x="0" y="0"/>
                </a:lnTo>
                <a:close/>
              </a:path>
            </a:pathLst>
          </a:custGeom>
          <a:solidFill>
            <a:schemeClr val="accent4"/>
          </a:soli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2025"/>
          </a:p>
        </p:txBody>
      </p:sp>
    </p:spTree>
    <p:extLst>
      <p:ext uri="{BB962C8B-B14F-4D97-AF65-F5344CB8AC3E}">
        <p14:creationId xmlns:p14="http://schemas.microsoft.com/office/powerpoint/2010/main" val="103371263"/>
      </p:ext>
    </p:extLst>
  </p:cSld>
  <p:clrMapOvr>
    <a:masterClrMapping/>
  </p:clrMapOvr>
  <p:extLst>
    <p:ext uri="{DCECCB84-F9BA-43D5-87BE-67443E8EF086}">
      <p15:sldGuideLst xmlns:p15="http://schemas.microsoft.com/office/powerpoint/2012/main">
        <p15:guide id="1" orient="horz" pos="2160">
          <p15:clr>
            <a:srgbClr val="FBAE40"/>
          </p15:clr>
        </p15:guide>
        <p15:guide id="2" pos="3840">
          <p15:clr>
            <a:srgbClr val="FBAE40"/>
          </p15:clr>
        </p15:guide>
      </p15:sldGuideLst>
    </p:ext>
  </p:extLst>
</p:sldLayout>
</file>

<file path=ppt/slideLayouts/slideLayout21.xml><?xml version="1.0" encoding="utf-8"?>
<p:sldLayout xmlns:a="http://schemas.openxmlformats.org/drawingml/2006/main" xmlns:r="http://schemas.openxmlformats.org/officeDocument/2006/relationships" xmlns:p="http://schemas.openxmlformats.org/presentationml/2006/main" preserve="1" userDrawn="1">
  <p:cSld name="3_––COVER––">
    <p:spTree>
      <p:nvGrpSpPr>
        <p:cNvPr id="1" name=""/>
        <p:cNvGrpSpPr/>
        <p:nvPr/>
      </p:nvGrpSpPr>
      <p:grpSpPr>
        <a:xfrm>
          <a:off x="0" y="0"/>
          <a:ext cx="0" cy="0"/>
          <a:chOff x="0" y="0"/>
          <a:chExt cx="0" cy="0"/>
        </a:xfrm>
      </p:grpSpPr>
      <p:sp>
        <p:nvSpPr>
          <p:cNvPr id="5" name="Title 1">
            <a:extLst>
              <a:ext uri="{FF2B5EF4-FFF2-40B4-BE49-F238E27FC236}">
                <a16:creationId xmlns:a16="http://schemas.microsoft.com/office/drawing/2014/main" id="{3EF0E590-E773-3C4D-B07B-CD044EAF2132}"/>
              </a:ext>
            </a:extLst>
          </p:cNvPr>
          <p:cNvSpPr txBox="1">
            <a:spLocks/>
          </p:cNvSpPr>
          <p:nvPr userDrawn="1"/>
        </p:nvSpPr>
        <p:spPr>
          <a:xfrm>
            <a:off x="0" y="0"/>
            <a:ext cx="13716000" cy="9144000"/>
          </a:xfrm>
          <a:prstGeom prst="rect">
            <a:avLst/>
          </a:prstGeom>
          <a:solidFill>
            <a:schemeClr val="tx1">
              <a:lumMod val="50000"/>
              <a:lumOff val="50000"/>
            </a:schemeClr>
          </a:solidFill>
        </p:spPr>
        <p:txBody>
          <a:bodyPr vert="horz" lIns="658368" tIns="0" rIns="0" bIns="0" rtlCol="0" anchor="ctr" anchorCtr="0">
            <a:noAutofit/>
          </a:bodyPr>
          <a:lstStyle>
            <a:lvl1pPr algn="l" defTabSz="914400" rtl="0" eaLnBrk="1" latinLnBrk="0" hangingPunct="1">
              <a:lnSpc>
                <a:spcPct val="90000"/>
              </a:lnSpc>
              <a:spcBef>
                <a:spcPct val="0"/>
              </a:spcBef>
              <a:buNone/>
              <a:defRPr sz="6400" kern="1200">
                <a:solidFill>
                  <a:schemeClr val="accent2"/>
                </a:solidFill>
                <a:latin typeface="+mj-lt"/>
                <a:ea typeface="+mj-ea"/>
                <a:cs typeface="+mj-cs"/>
              </a:defRPr>
            </a:lvl1pPr>
          </a:lstStyle>
          <a:p>
            <a:r>
              <a:rPr lang="en-US" sz="9000" b="1" dirty="0">
                <a:solidFill>
                  <a:schemeClr val="bg1"/>
                </a:solidFill>
                <a:latin typeface="+mn-lt"/>
              </a:rPr>
              <a:t>Content: 2-column</a:t>
            </a:r>
          </a:p>
        </p:txBody>
      </p:sp>
    </p:spTree>
    <p:extLst>
      <p:ext uri="{BB962C8B-B14F-4D97-AF65-F5344CB8AC3E}">
        <p14:creationId xmlns:p14="http://schemas.microsoft.com/office/powerpoint/2010/main" val="1920616747"/>
      </p:ext>
    </p:extLst>
  </p:cSld>
  <p:clrMapOvr>
    <a:masterClrMapping/>
  </p:clrMapOvr>
  <p:hf sldNum="0" hdr="0" dt="0"/>
</p:sldLayout>
</file>

<file path=ppt/slideLayouts/slideLayout22.xml><?xml version="1.0" encoding="utf-8"?>
<p:sldLayout xmlns:a="http://schemas.openxmlformats.org/drawingml/2006/main" xmlns:r="http://schemas.openxmlformats.org/officeDocument/2006/relationships" xmlns:p="http://schemas.openxmlformats.org/presentationml/2006/main" type="twoObj" preserve="1">
  <p:cSld name="4_Two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32AC30E-6607-D37F-E06C-858AFCB53442}"/>
              </a:ext>
            </a:extLst>
          </p:cNvPr>
          <p:cNvSpPr>
            <a:spLocks noGrp="1"/>
          </p:cNvSpPr>
          <p:nvPr>
            <p:ph type="title"/>
          </p:nvPr>
        </p:nvSpPr>
        <p:spPr/>
        <p:txBody>
          <a:bodyPr/>
          <a:lstStyle/>
          <a:p>
            <a:r>
              <a:rPr lang="en-US"/>
              <a:t>Click to edit Master title style</a:t>
            </a:r>
          </a:p>
        </p:txBody>
      </p:sp>
      <p:sp>
        <p:nvSpPr>
          <p:cNvPr id="3" name="Content Placeholder 2">
            <a:extLst>
              <a:ext uri="{FF2B5EF4-FFF2-40B4-BE49-F238E27FC236}">
                <a16:creationId xmlns:a16="http://schemas.microsoft.com/office/drawing/2014/main" id="{FD363441-B784-9393-1A47-5D8DF8275ED1}"/>
              </a:ext>
            </a:extLst>
          </p:cNvPr>
          <p:cNvSpPr>
            <a:spLocks noGrp="1"/>
          </p:cNvSpPr>
          <p:nvPr>
            <p:ph sz="half" idx="1"/>
          </p:nvPr>
        </p:nvSpPr>
        <p:spPr>
          <a:xfrm>
            <a:off x="719729" y="2434167"/>
            <a:ext cx="5829300" cy="5801784"/>
          </a:xfrm>
        </p:spPr>
        <p:txBody>
          <a:bodyPr/>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4" name="Content Placeholder 3">
            <a:extLst>
              <a:ext uri="{FF2B5EF4-FFF2-40B4-BE49-F238E27FC236}">
                <a16:creationId xmlns:a16="http://schemas.microsoft.com/office/drawing/2014/main" id="{17017F7A-CA4C-7948-6882-D3A76F241D25}"/>
              </a:ext>
            </a:extLst>
          </p:cNvPr>
          <p:cNvSpPr>
            <a:spLocks noGrp="1"/>
          </p:cNvSpPr>
          <p:nvPr>
            <p:ph sz="half" idx="2"/>
          </p:nvPr>
        </p:nvSpPr>
        <p:spPr>
          <a:xfrm>
            <a:off x="6943725" y="2434167"/>
            <a:ext cx="5829300" cy="5801784"/>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a:extLst>
              <a:ext uri="{FF2B5EF4-FFF2-40B4-BE49-F238E27FC236}">
                <a16:creationId xmlns:a16="http://schemas.microsoft.com/office/drawing/2014/main" id="{C1B6BB76-22D4-268A-3AF4-67FE37566C0D}"/>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136202FA-507E-A7B5-EC98-A7C27E1FE6CC}"/>
              </a:ext>
            </a:extLst>
          </p:cNvPr>
          <p:cNvSpPr>
            <a:spLocks noGrp="1"/>
          </p:cNvSpPr>
          <p:nvPr>
            <p:ph type="sldNum" sz="quarter" idx="12"/>
          </p:nvPr>
        </p:nvSpPr>
        <p:spPr/>
        <p:txBody>
          <a:bodyPr/>
          <a:lstStyle/>
          <a:p>
            <a:fld id="{F85CE818-7367-6A4C-AA8A-8ACF11B1523A}" type="slidenum">
              <a:rPr lang="en-US" smtClean="0"/>
              <a:t>‹#›</a:t>
            </a:fld>
            <a:endParaRPr lang="en-US"/>
          </a:p>
        </p:txBody>
      </p:sp>
      <p:sp>
        <p:nvSpPr>
          <p:cNvPr id="5" name="Freeform 4">
            <a:extLst>
              <a:ext uri="{FF2B5EF4-FFF2-40B4-BE49-F238E27FC236}">
                <a16:creationId xmlns:a16="http://schemas.microsoft.com/office/drawing/2014/main" id="{03F441E2-75BD-FF41-3F2C-7A3E8827F865}"/>
              </a:ext>
            </a:extLst>
          </p:cNvPr>
          <p:cNvSpPr/>
          <p:nvPr userDrawn="1"/>
        </p:nvSpPr>
        <p:spPr>
          <a:xfrm>
            <a:off x="0" y="372396"/>
            <a:ext cx="478060" cy="1133179"/>
          </a:xfrm>
          <a:custGeom>
            <a:avLst/>
            <a:gdLst>
              <a:gd name="connsiteX0" fmla="*/ 0 w 424942"/>
              <a:gd name="connsiteY0" fmla="*/ 0 h 849884"/>
              <a:gd name="connsiteX1" fmla="*/ 424942 w 424942"/>
              <a:gd name="connsiteY1" fmla="*/ 424942 h 849884"/>
              <a:gd name="connsiteX2" fmla="*/ 0 w 424942"/>
              <a:gd name="connsiteY2" fmla="*/ 849884 h 849884"/>
              <a:gd name="connsiteX3" fmla="*/ 0 w 424942"/>
              <a:gd name="connsiteY3" fmla="*/ 0 h 849884"/>
            </a:gdLst>
            <a:ahLst/>
            <a:cxnLst>
              <a:cxn ang="0">
                <a:pos x="connsiteX0" y="connsiteY0"/>
              </a:cxn>
              <a:cxn ang="0">
                <a:pos x="connsiteX1" y="connsiteY1"/>
              </a:cxn>
              <a:cxn ang="0">
                <a:pos x="connsiteX2" y="connsiteY2"/>
              </a:cxn>
              <a:cxn ang="0">
                <a:pos x="connsiteX3" y="connsiteY3"/>
              </a:cxn>
            </a:cxnLst>
            <a:rect l="l" t="t" r="r" b="b"/>
            <a:pathLst>
              <a:path w="424942" h="849884">
                <a:moveTo>
                  <a:pt x="0" y="0"/>
                </a:moveTo>
                <a:cubicBezTo>
                  <a:pt x="234689" y="0"/>
                  <a:pt x="424942" y="190253"/>
                  <a:pt x="424942" y="424942"/>
                </a:cubicBezTo>
                <a:cubicBezTo>
                  <a:pt x="424942" y="659631"/>
                  <a:pt x="234689" y="849884"/>
                  <a:pt x="0" y="849884"/>
                </a:cubicBezTo>
                <a:lnTo>
                  <a:pt x="0" y="0"/>
                </a:lnTo>
                <a:close/>
              </a:path>
            </a:pathLst>
          </a:custGeom>
          <a:solidFill>
            <a:schemeClr val="tx2"/>
          </a:soli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2025"/>
          </a:p>
        </p:txBody>
      </p:sp>
    </p:spTree>
    <p:extLst>
      <p:ext uri="{BB962C8B-B14F-4D97-AF65-F5344CB8AC3E}">
        <p14:creationId xmlns:p14="http://schemas.microsoft.com/office/powerpoint/2010/main" val="1036185367"/>
      </p:ext>
    </p:extLst>
  </p:cSld>
  <p:clrMapOvr>
    <a:masterClrMapping/>
  </p:clrMapOvr>
</p:sldLayout>
</file>

<file path=ppt/slideLayouts/slideLayout23.xml><?xml version="1.0" encoding="utf-8"?>
<p:sldLayout xmlns:a="http://schemas.openxmlformats.org/drawingml/2006/main" xmlns:r="http://schemas.openxmlformats.org/officeDocument/2006/relationships" xmlns:p="http://schemas.openxmlformats.org/presentationml/2006/main" type="twoObj" preserve="1">
  <p:cSld name="1_Two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32AC30E-6607-D37F-E06C-858AFCB53442}"/>
              </a:ext>
            </a:extLst>
          </p:cNvPr>
          <p:cNvSpPr>
            <a:spLocks noGrp="1"/>
          </p:cNvSpPr>
          <p:nvPr>
            <p:ph type="title"/>
          </p:nvPr>
        </p:nvSpPr>
        <p:spPr/>
        <p:txBody>
          <a:bodyPr/>
          <a:lstStyle/>
          <a:p>
            <a:r>
              <a:rPr lang="en-US"/>
              <a:t>Click to edit Master title style</a:t>
            </a:r>
          </a:p>
        </p:txBody>
      </p:sp>
      <p:sp>
        <p:nvSpPr>
          <p:cNvPr id="3" name="Content Placeholder 2">
            <a:extLst>
              <a:ext uri="{FF2B5EF4-FFF2-40B4-BE49-F238E27FC236}">
                <a16:creationId xmlns:a16="http://schemas.microsoft.com/office/drawing/2014/main" id="{FD363441-B784-9393-1A47-5D8DF8275ED1}"/>
              </a:ext>
            </a:extLst>
          </p:cNvPr>
          <p:cNvSpPr>
            <a:spLocks noGrp="1"/>
          </p:cNvSpPr>
          <p:nvPr>
            <p:ph sz="half" idx="1"/>
          </p:nvPr>
        </p:nvSpPr>
        <p:spPr>
          <a:xfrm>
            <a:off x="719729" y="2434167"/>
            <a:ext cx="5829300" cy="5801784"/>
          </a:xfrm>
        </p:spPr>
        <p:txBody>
          <a:bodyPr/>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4" name="Content Placeholder 3">
            <a:extLst>
              <a:ext uri="{FF2B5EF4-FFF2-40B4-BE49-F238E27FC236}">
                <a16:creationId xmlns:a16="http://schemas.microsoft.com/office/drawing/2014/main" id="{17017F7A-CA4C-7948-6882-D3A76F241D25}"/>
              </a:ext>
            </a:extLst>
          </p:cNvPr>
          <p:cNvSpPr>
            <a:spLocks noGrp="1"/>
          </p:cNvSpPr>
          <p:nvPr>
            <p:ph sz="half" idx="2"/>
          </p:nvPr>
        </p:nvSpPr>
        <p:spPr>
          <a:xfrm>
            <a:off x="6943725" y="2434167"/>
            <a:ext cx="5829300" cy="5801784"/>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a:extLst>
              <a:ext uri="{FF2B5EF4-FFF2-40B4-BE49-F238E27FC236}">
                <a16:creationId xmlns:a16="http://schemas.microsoft.com/office/drawing/2014/main" id="{C1B6BB76-22D4-268A-3AF4-67FE37566C0D}"/>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136202FA-507E-A7B5-EC98-A7C27E1FE6CC}"/>
              </a:ext>
            </a:extLst>
          </p:cNvPr>
          <p:cNvSpPr>
            <a:spLocks noGrp="1"/>
          </p:cNvSpPr>
          <p:nvPr>
            <p:ph type="sldNum" sz="quarter" idx="12"/>
          </p:nvPr>
        </p:nvSpPr>
        <p:spPr/>
        <p:txBody>
          <a:bodyPr/>
          <a:lstStyle/>
          <a:p>
            <a:fld id="{F85CE818-7367-6A4C-AA8A-8ACF11B1523A}" type="slidenum">
              <a:rPr lang="en-US" smtClean="0"/>
              <a:t>‹#›</a:t>
            </a:fld>
            <a:endParaRPr lang="en-US"/>
          </a:p>
        </p:txBody>
      </p:sp>
      <p:sp>
        <p:nvSpPr>
          <p:cNvPr id="5" name="Freeform 4">
            <a:extLst>
              <a:ext uri="{FF2B5EF4-FFF2-40B4-BE49-F238E27FC236}">
                <a16:creationId xmlns:a16="http://schemas.microsoft.com/office/drawing/2014/main" id="{03F441E2-75BD-FF41-3F2C-7A3E8827F865}"/>
              </a:ext>
            </a:extLst>
          </p:cNvPr>
          <p:cNvSpPr/>
          <p:nvPr userDrawn="1"/>
        </p:nvSpPr>
        <p:spPr>
          <a:xfrm>
            <a:off x="0" y="372396"/>
            <a:ext cx="478060" cy="1133179"/>
          </a:xfrm>
          <a:custGeom>
            <a:avLst/>
            <a:gdLst>
              <a:gd name="connsiteX0" fmla="*/ 0 w 424942"/>
              <a:gd name="connsiteY0" fmla="*/ 0 h 849884"/>
              <a:gd name="connsiteX1" fmla="*/ 424942 w 424942"/>
              <a:gd name="connsiteY1" fmla="*/ 424942 h 849884"/>
              <a:gd name="connsiteX2" fmla="*/ 0 w 424942"/>
              <a:gd name="connsiteY2" fmla="*/ 849884 h 849884"/>
              <a:gd name="connsiteX3" fmla="*/ 0 w 424942"/>
              <a:gd name="connsiteY3" fmla="*/ 0 h 849884"/>
            </a:gdLst>
            <a:ahLst/>
            <a:cxnLst>
              <a:cxn ang="0">
                <a:pos x="connsiteX0" y="connsiteY0"/>
              </a:cxn>
              <a:cxn ang="0">
                <a:pos x="connsiteX1" y="connsiteY1"/>
              </a:cxn>
              <a:cxn ang="0">
                <a:pos x="connsiteX2" y="connsiteY2"/>
              </a:cxn>
              <a:cxn ang="0">
                <a:pos x="connsiteX3" y="connsiteY3"/>
              </a:cxn>
            </a:cxnLst>
            <a:rect l="l" t="t" r="r" b="b"/>
            <a:pathLst>
              <a:path w="424942" h="849884">
                <a:moveTo>
                  <a:pt x="0" y="0"/>
                </a:moveTo>
                <a:cubicBezTo>
                  <a:pt x="234689" y="0"/>
                  <a:pt x="424942" y="190253"/>
                  <a:pt x="424942" y="424942"/>
                </a:cubicBezTo>
                <a:cubicBezTo>
                  <a:pt x="424942" y="659631"/>
                  <a:pt x="234689" y="849884"/>
                  <a:pt x="0" y="849884"/>
                </a:cubicBezTo>
                <a:lnTo>
                  <a:pt x="0" y="0"/>
                </a:lnTo>
                <a:close/>
              </a:path>
            </a:pathLst>
          </a:cu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2025"/>
          </a:p>
        </p:txBody>
      </p:sp>
    </p:spTree>
    <p:extLst>
      <p:ext uri="{BB962C8B-B14F-4D97-AF65-F5344CB8AC3E}">
        <p14:creationId xmlns:p14="http://schemas.microsoft.com/office/powerpoint/2010/main" val="1102945769"/>
      </p:ext>
    </p:extLst>
  </p:cSld>
  <p:clrMapOvr>
    <a:masterClrMapping/>
  </p:clrMapOvr>
</p:sldLayout>
</file>

<file path=ppt/slideLayouts/slideLayout24.xml><?xml version="1.0" encoding="utf-8"?>
<p:sldLayout xmlns:a="http://schemas.openxmlformats.org/drawingml/2006/main" xmlns:r="http://schemas.openxmlformats.org/officeDocument/2006/relationships" xmlns:p="http://schemas.openxmlformats.org/presentationml/2006/main" type="twoObj" preserve="1">
  <p:cSld name="5_Two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32AC30E-6607-D37F-E06C-858AFCB53442}"/>
              </a:ext>
            </a:extLst>
          </p:cNvPr>
          <p:cNvSpPr>
            <a:spLocks noGrp="1"/>
          </p:cNvSpPr>
          <p:nvPr>
            <p:ph type="title"/>
          </p:nvPr>
        </p:nvSpPr>
        <p:spPr/>
        <p:txBody>
          <a:bodyPr/>
          <a:lstStyle/>
          <a:p>
            <a:r>
              <a:rPr lang="en-US"/>
              <a:t>Click to edit Master title style</a:t>
            </a:r>
          </a:p>
        </p:txBody>
      </p:sp>
      <p:sp>
        <p:nvSpPr>
          <p:cNvPr id="3" name="Content Placeholder 2">
            <a:extLst>
              <a:ext uri="{FF2B5EF4-FFF2-40B4-BE49-F238E27FC236}">
                <a16:creationId xmlns:a16="http://schemas.microsoft.com/office/drawing/2014/main" id="{FD363441-B784-9393-1A47-5D8DF8275ED1}"/>
              </a:ext>
            </a:extLst>
          </p:cNvPr>
          <p:cNvSpPr>
            <a:spLocks noGrp="1"/>
          </p:cNvSpPr>
          <p:nvPr>
            <p:ph sz="half" idx="1"/>
          </p:nvPr>
        </p:nvSpPr>
        <p:spPr>
          <a:xfrm>
            <a:off x="719729" y="2434167"/>
            <a:ext cx="5829300" cy="5801784"/>
          </a:xfrm>
        </p:spPr>
        <p:txBody>
          <a:bodyPr/>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4" name="Content Placeholder 3">
            <a:extLst>
              <a:ext uri="{FF2B5EF4-FFF2-40B4-BE49-F238E27FC236}">
                <a16:creationId xmlns:a16="http://schemas.microsoft.com/office/drawing/2014/main" id="{17017F7A-CA4C-7948-6882-D3A76F241D25}"/>
              </a:ext>
            </a:extLst>
          </p:cNvPr>
          <p:cNvSpPr>
            <a:spLocks noGrp="1"/>
          </p:cNvSpPr>
          <p:nvPr>
            <p:ph sz="half" idx="2"/>
          </p:nvPr>
        </p:nvSpPr>
        <p:spPr>
          <a:xfrm>
            <a:off x="6943725" y="2434167"/>
            <a:ext cx="5829300" cy="5801784"/>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a:extLst>
              <a:ext uri="{FF2B5EF4-FFF2-40B4-BE49-F238E27FC236}">
                <a16:creationId xmlns:a16="http://schemas.microsoft.com/office/drawing/2014/main" id="{C1B6BB76-22D4-268A-3AF4-67FE37566C0D}"/>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136202FA-507E-A7B5-EC98-A7C27E1FE6CC}"/>
              </a:ext>
            </a:extLst>
          </p:cNvPr>
          <p:cNvSpPr>
            <a:spLocks noGrp="1"/>
          </p:cNvSpPr>
          <p:nvPr>
            <p:ph type="sldNum" sz="quarter" idx="12"/>
          </p:nvPr>
        </p:nvSpPr>
        <p:spPr/>
        <p:txBody>
          <a:bodyPr/>
          <a:lstStyle/>
          <a:p>
            <a:fld id="{F85CE818-7367-6A4C-AA8A-8ACF11B1523A}" type="slidenum">
              <a:rPr lang="en-US" smtClean="0"/>
              <a:t>‹#›</a:t>
            </a:fld>
            <a:endParaRPr lang="en-US"/>
          </a:p>
        </p:txBody>
      </p:sp>
      <p:sp>
        <p:nvSpPr>
          <p:cNvPr id="5" name="Freeform 4">
            <a:extLst>
              <a:ext uri="{FF2B5EF4-FFF2-40B4-BE49-F238E27FC236}">
                <a16:creationId xmlns:a16="http://schemas.microsoft.com/office/drawing/2014/main" id="{03F441E2-75BD-FF41-3F2C-7A3E8827F865}"/>
              </a:ext>
            </a:extLst>
          </p:cNvPr>
          <p:cNvSpPr/>
          <p:nvPr userDrawn="1"/>
        </p:nvSpPr>
        <p:spPr>
          <a:xfrm>
            <a:off x="0" y="372396"/>
            <a:ext cx="478060" cy="1133179"/>
          </a:xfrm>
          <a:custGeom>
            <a:avLst/>
            <a:gdLst>
              <a:gd name="connsiteX0" fmla="*/ 0 w 424942"/>
              <a:gd name="connsiteY0" fmla="*/ 0 h 849884"/>
              <a:gd name="connsiteX1" fmla="*/ 424942 w 424942"/>
              <a:gd name="connsiteY1" fmla="*/ 424942 h 849884"/>
              <a:gd name="connsiteX2" fmla="*/ 0 w 424942"/>
              <a:gd name="connsiteY2" fmla="*/ 849884 h 849884"/>
              <a:gd name="connsiteX3" fmla="*/ 0 w 424942"/>
              <a:gd name="connsiteY3" fmla="*/ 0 h 849884"/>
            </a:gdLst>
            <a:ahLst/>
            <a:cxnLst>
              <a:cxn ang="0">
                <a:pos x="connsiteX0" y="connsiteY0"/>
              </a:cxn>
              <a:cxn ang="0">
                <a:pos x="connsiteX1" y="connsiteY1"/>
              </a:cxn>
              <a:cxn ang="0">
                <a:pos x="connsiteX2" y="connsiteY2"/>
              </a:cxn>
              <a:cxn ang="0">
                <a:pos x="connsiteX3" y="connsiteY3"/>
              </a:cxn>
            </a:cxnLst>
            <a:rect l="l" t="t" r="r" b="b"/>
            <a:pathLst>
              <a:path w="424942" h="849884">
                <a:moveTo>
                  <a:pt x="0" y="0"/>
                </a:moveTo>
                <a:cubicBezTo>
                  <a:pt x="234689" y="0"/>
                  <a:pt x="424942" y="190253"/>
                  <a:pt x="424942" y="424942"/>
                </a:cubicBezTo>
                <a:cubicBezTo>
                  <a:pt x="424942" y="659631"/>
                  <a:pt x="234689" y="849884"/>
                  <a:pt x="0" y="849884"/>
                </a:cubicBezTo>
                <a:lnTo>
                  <a:pt x="0" y="0"/>
                </a:lnTo>
                <a:close/>
              </a:path>
            </a:pathLst>
          </a:cu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2025"/>
          </a:p>
        </p:txBody>
      </p:sp>
    </p:spTree>
    <p:extLst>
      <p:ext uri="{BB962C8B-B14F-4D97-AF65-F5344CB8AC3E}">
        <p14:creationId xmlns:p14="http://schemas.microsoft.com/office/powerpoint/2010/main" val="3660820612"/>
      </p:ext>
    </p:extLst>
  </p:cSld>
  <p:clrMapOvr>
    <a:masterClrMapping/>
  </p:clrMapOvr>
</p:sldLayout>
</file>

<file path=ppt/slideLayouts/slideLayout25.xml><?xml version="1.0" encoding="utf-8"?>
<p:sldLayout xmlns:a="http://schemas.openxmlformats.org/drawingml/2006/main" xmlns:r="http://schemas.openxmlformats.org/officeDocument/2006/relationships" xmlns:p="http://schemas.openxmlformats.org/presentationml/2006/main" type="twoObj" preserve="1">
  <p:cSld name="6_Two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32AC30E-6607-D37F-E06C-858AFCB53442}"/>
              </a:ext>
            </a:extLst>
          </p:cNvPr>
          <p:cNvSpPr>
            <a:spLocks noGrp="1"/>
          </p:cNvSpPr>
          <p:nvPr>
            <p:ph type="title"/>
          </p:nvPr>
        </p:nvSpPr>
        <p:spPr/>
        <p:txBody>
          <a:bodyPr/>
          <a:lstStyle/>
          <a:p>
            <a:r>
              <a:rPr lang="en-US"/>
              <a:t>Click to edit Master title style</a:t>
            </a:r>
          </a:p>
        </p:txBody>
      </p:sp>
      <p:sp>
        <p:nvSpPr>
          <p:cNvPr id="3" name="Content Placeholder 2">
            <a:extLst>
              <a:ext uri="{FF2B5EF4-FFF2-40B4-BE49-F238E27FC236}">
                <a16:creationId xmlns:a16="http://schemas.microsoft.com/office/drawing/2014/main" id="{FD363441-B784-9393-1A47-5D8DF8275ED1}"/>
              </a:ext>
            </a:extLst>
          </p:cNvPr>
          <p:cNvSpPr>
            <a:spLocks noGrp="1"/>
          </p:cNvSpPr>
          <p:nvPr>
            <p:ph sz="half" idx="1"/>
          </p:nvPr>
        </p:nvSpPr>
        <p:spPr>
          <a:xfrm>
            <a:off x="719729" y="2434167"/>
            <a:ext cx="5829300" cy="5801784"/>
          </a:xfrm>
        </p:spPr>
        <p:txBody>
          <a:bodyPr/>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4" name="Content Placeholder 3">
            <a:extLst>
              <a:ext uri="{FF2B5EF4-FFF2-40B4-BE49-F238E27FC236}">
                <a16:creationId xmlns:a16="http://schemas.microsoft.com/office/drawing/2014/main" id="{17017F7A-CA4C-7948-6882-D3A76F241D25}"/>
              </a:ext>
            </a:extLst>
          </p:cNvPr>
          <p:cNvSpPr>
            <a:spLocks noGrp="1"/>
          </p:cNvSpPr>
          <p:nvPr>
            <p:ph sz="half" idx="2"/>
          </p:nvPr>
        </p:nvSpPr>
        <p:spPr>
          <a:xfrm>
            <a:off x="6943725" y="2434167"/>
            <a:ext cx="5829300" cy="5801784"/>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a:extLst>
              <a:ext uri="{FF2B5EF4-FFF2-40B4-BE49-F238E27FC236}">
                <a16:creationId xmlns:a16="http://schemas.microsoft.com/office/drawing/2014/main" id="{C1B6BB76-22D4-268A-3AF4-67FE37566C0D}"/>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136202FA-507E-A7B5-EC98-A7C27E1FE6CC}"/>
              </a:ext>
            </a:extLst>
          </p:cNvPr>
          <p:cNvSpPr>
            <a:spLocks noGrp="1"/>
          </p:cNvSpPr>
          <p:nvPr>
            <p:ph type="sldNum" sz="quarter" idx="12"/>
          </p:nvPr>
        </p:nvSpPr>
        <p:spPr/>
        <p:txBody>
          <a:bodyPr/>
          <a:lstStyle/>
          <a:p>
            <a:fld id="{F85CE818-7367-6A4C-AA8A-8ACF11B1523A}" type="slidenum">
              <a:rPr lang="en-US" smtClean="0"/>
              <a:t>‹#›</a:t>
            </a:fld>
            <a:endParaRPr lang="en-US"/>
          </a:p>
        </p:txBody>
      </p:sp>
      <p:sp>
        <p:nvSpPr>
          <p:cNvPr id="5" name="Freeform 4">
            <a:extLst>
              <a:ext uri="{FF2B5EF4-FFF2-40B4-BE49-F238E27FC236}">
                <a16:creationId xmlns:a16="http://schemas.microsoft.com/office/drawing/2014/main" id="{03F441E2-75BD-FF41-3F2C-7A3E8827F865}"/>
              </a:ext>
            </a:extLst>
          </p:cNvPr>
          <p:cNvSpPr/>
          <p:nvPr userDrawn="1"/>
        </p:nvSpPr>
        <p:spPr>
          <a:xfrm>
            <a:off x="0" y="372396"/>
            <a:ext cx="478060" cy="1133179"/>
          </a:xfrm>
          <a:custGeom>
            <a:avLst/>
            <a:gdLst>
              <a:gd name="connsiteX0" fmla="*/ 0 w 424942"/>
              <a:gd name="connsiteY0" fmla="*/ 0 h 849884"/>
              <a:gd name="connsiteX1" fmla="*/ 424942 w 424942"/>
              <a:gd name="connsiteY1" fmla="*/ 424942 h 849884"/>
              <a:gd name="connsiteX2" fmla="*/ 0 w 424942"/>
              <a:gd name="connsiteY2" fmla="*/ 849884 h 849884"/>
              <a:gd name="connsiteX3" fmla="*/ 0 w 424942"/>
              <a:gd name="connsiteY3" fmla="*/ 0 h 849884"/>
            </a:gdLst>
            <a:ahLst/>
            <a:cxnLst>
              <a:cxn ang="0">
                <a:pos x="connsiteX0" y="connsiteY0"/>
              </a:cxn>
              <a:cxn ang="0">
                <a:pos x="connsiteX1" y="connsiteY1"/>
              </a:cxn>
              <a:cxn ang="0">
                <a:pos x="connsiteX2" y="connsiteY2"/>
              </a:cxn>
              <a:cxn ang="0">
                <a:pos x="connsiteX3" y="connsiteY3"/>
              </a:cxn>
            </a:cxnLst>
            <a:rect l="l" t="t" r="r" b="b"/>
            <a:pathLst>
              <a:path w="424942" h="849884">
                <a:moveTo>
                  <a:pt x="0" y="0"/>
                </a:moveTo>
                <a:cubicBezTo>
                  <a:pt x="234689" y="0"/>
                  <a:pt x="424942" y="190253"/>
                  <a:pt x="424942" y="424942"/>
                </a:cubicBezTo>
                <a:cubicBezTo>
                  <a:pt x="424942" y="659631"/>
                  <a:pt x="234689" y="849884"/>
                  <a:pt x="0" y="849884"/>
                </a:cubicBezTo>
                <a:lnTo>
                  <a:pt x="0" y="0"/>
                </a:lnTo>
                <a:close/>
              </a:path>
            </a:pathLst>
          </a:custGeom>
          <a:solidFill>
            <a:schemeClr val="accent3"/>
          </a:soli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2025"/>
          </a:p>
        </p:txBody>
      </p:sp>
    </p:spTree>
    <p:extLst>
      <p:ext uri="{BB962C8B-B14F-4D97-AF65-F5344CB8AC3E}">
        <p14:creationId xmlns:p14="http://schemas.microsoft.com/office/powerpoint/2010/main" val="4170830271"/>
      </p:ext>
    </p:extLst>
  </p:cSld>
  <p:clrMapOvr>
    <a:masterClrMapping/>
  </p:clrMapOvr>
</p:sldLayout>
</file>

<file path=ppt/slideLayouts/slideLayout26.xml><?xml version="1.0" encoding="utf-8"?>
<p:sldLayout xmlns:a="http://schemas.openxmlformats.org/drawingml/2006/main" xmlns:r="http://schemas.openxmlformats.org/officeDocument/2006/relationships" xmlns:p="http://schemas.openxmlformats.org/presentationml/2006/main" type="twoObj" preserve="1">
  <p:cSld name="7_Two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32AC30E-6607-D37F-E06C-858AFCB53442}"/>
              </a:ext>
            </a:extLst>
          </p:cNvPr>
          <p:cNvSpPr>
            <a:spLocks noGrp="1"/>
          </p:cNvSpPr>
          <p:nvPr>
            <p:ph type="title"/>
          </p:nvPr>
        </p:nvSpPr>
        <p:spPr/>
        <p:txBody>
          <a:bodyPr/>
          <a:lstStyle/>
          <a:p>
            <a:r>
              <a:rPr lang="en-US"/>
              <a:t>Click to edit Master title style</a:t>
            </a:r>
          </a:p>
        </p:txBody>
      </p:sp>
      <p:sp>
        <p:nvSpPr>
          <p:cNvPr id="3" name="Content Placeholder 2">
            <a:extLst>
              <a:ext uri="{FF2B5EF4-FFF2-40B4-BE49-F238E27FC236}">
                <a16:creationId xmlns:a16="http://schemas.microsoft.com/office/drawing/2014/main" id="{FD363441-B784-9393-1A47-5D8DF8275ED1}"/>
              </a:ext>
            </a:extLst>
          </p:cNvPr>
          <p:cNvSpPr>
            <a:spLocks noGrp="1"/>
          </p:cNvSpPr>
          <p:nvPr>
            <p:ph sz="half" idx="1"/>
          </p:nvPr>
        </p:nvSpPr>
        <p:spPr>
          <a:xfrm>
            <a:off x="719729" y="2434167"/>
            <a:ext cx="5829300" cy="5801784"/>
          </a:xfrm>
        </p:spPr>
        <p:txBody>
          <a:bodyPr/>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4" name="Content Placeholder 3">
            <a:extLst>
              <a:ext uri="{FF2B5EF4-FFF2-40B4-BE49-F238E27FC236}">
                <a16:creationId xmlns:a16="http://schemas.microsoft.com/office/drawing/2014/main" id="{17017F7A-CA4C-7948-6882-D3A76F241D25}"/>
              </a:ext>
            </a:extLst>
          </p:cNvPr>
          <p:cNvSpPr>
            <a:spLocks noGrp="1"/>
          </p:cNvSpPr>
          <p:nvPr>
            <p:ph sz="half" idx="2"/>
          </p:nvPr>
        </p:nvSpPr>
        <p:spPr>
          <a:xfrm>
            <a:off x="6943725" y="2434167"/>
            <a:ext cx="5829300" cy="5801784"/>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a:extLst>
              <a:ext uri="{FF2B5EF4-FFF2-40B4-BE49-F238E27FC236}">
                <a16:creationId xmlns:a16="http://schemas.microsoft.com/office/drawing/2014/main" id="{C1B6BB76-22D4-268A-3AF4-67FE37566C0D}"/>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136202FA-507E-A7B5-EC98-A7C27E1FE6CC}"/>
              </a:ext>
            </a:extLst>
          </p:cNvPr>
          <p:cNvSpPr>
            <a:spLocks noGrp="1"/>
          </p:cNvSpPr>
          <p:nvPr>
            <p:ph type="sldNum" sz="quarter" idx="12"/>
          </p:nvPr>
        </p:nvSpPr>
        <p:spPr/>
        <p:txBody>
          <a:bodyPr/>
          <a:lstStyle/>
          <a:p>
            <a:fld id="{F85CE818-7367-6A4C-AA8A-8ACF11B1523A}" type="slidenum">
              <a:rPr lang="en-US" smtClean="0"/>
              <a:t>‹#›</a:t>
            </a:fld>
            <a:endParaRPr lang="en-US"/>
          </a:p>
        </p:txBody>
      </p:sp>
      <p:sp>
        <p:nvSpPr>
          <p:cNvPr id="5" name="Freeform 4">
            <a:extLst>
              <a:ext uri="{FF2B5EF4-FFF2-40B4-BE49-F238E27FC236}">
                <a16:creationId xmlns:a16="http://schemas.microsoft.com/office/drawing/2014/main" id="{03F441E2-75BD-FF41-3F2C-7A3E8827F865}"/>
              </a:ext>
            </a:extLst>
          </p:cNvPr>
          <p:cNvSpPr/>
          <p:nvPr userDrawn="1"/>
        </p:nvSpPr>
        <p:spPr>
          <a:xfrm>
            <a:off x="0" y="372396"/>
            <a:ext cx="478060" cy="1133179"/>
          </a:xfrm>
          <a:custGeom>
            <a:avLst/>
            <a:gdLst>
              <a:gd name="connsiteX0" fmla="*/ 0 w 424942"/>
              <a:gd name="connsiteY0" fmla="*/ 0 h 849884"/>
              <a:gd name="connsiteX1" fmla="*/ 424942 w 424942"/>
              <a:gd name="connsiteY1" fmla="*/ 424942 h 849884"/>
              <a:gd name="connsiteX2" fmla="*/ 0 w 424942"/>
              <a:gd name="connsiteY2" fmla="*/ 849884 h 849884"/>
              <a:gd name="connsiteX3" fmla="*/ 0 w 424942"/>
              <a:gd name="connsiteY3" fmla="*/ 0 h 849884"/>
            </a:gdLst>
            <a:ahLst/>
            <a:cxnLst>
              <a:cxn ang="0">
                <a:pos x="connsiteX0" y="connsiteY0"/>
              </a:cxn>
              <a:cxn ang="0">
                <a:pos x="connsiteX1" y="connsiteY1"/>
              </a:cxn>
              <a:cxn ang="0">
                <a:pos x="connsiteX2" y="connsiteY2"/>
              </a:cxn>
              <a:cxn ang="0">
                <a:pos x="connsiteX3" y="connsiteY3"/>
              </a:cxn>
            </a:cxnLst>
            <a:rect l="l" t="t" r="r" b="b"/>
            <a:pathLst>
              <a:path w="424942" h="849884">
                <a:moveTo>
                  <a:pt x="0" y="0"/>
                </a:moveTo>
                <a:cubicBezTo>
                  <a:pt x="234689" y="0"/>
                  <a:pt x="424942" y="190253"/>
                  <a:pt x="424942" y="424942"/>
                </a:cubicBezTo>
                <a:cubicBezTo>
                  <a:pt x="424942" y="659631"/>
                  <a:pt x="234689" y="849884"/>
                  <a:pt x="0" y="849884"/>
                </a:cubicBezTo>
                <a:lnTo>
                  <a:pt x="0" y="0"/>
                </a:lnTo>
                <a:close/>
              </a:path>
            </a:pathLst>
          </a:custGeom>
          <a:solidFill>
            <a:schemeClr val="accent4"/>
          </a:soli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2025"/>
          </a:p>
        </p:txBody>
      </p:sp>
    </p:spTree>
    <p:extLst>
      <p:ext uri="{BB962C8B-B14F-4D97-AF65-F5344CB8AC3E}">
        <p14:creationId xmlns:p14="http://schemas.microsoft.com/office/powerpoint/2010/main" val="4020349830"/>
      </p:ext>
    </p:extLst>
  </p:cSld>
  <p:clrMapOvr>
    <a:masterClrMapping/>
  </p:clrMapOvr>
</p:sldLayout>
</file>

<file path=ppt/slideLayouts/slideLayout27.xml><?xml version="1.0" encoding="utf-8"?>
<p:sldLayout xmlns:a="http://schemas.openxmlformats.org/drawingml/2006/main" xmlns:r="http://schemas.openxmlformats.org/officeDocument/2006/relationships" xmlns:p="http://schemas.openxmlformats.org/presentationml/2006/main" preserve="1" userDrawn="1">
  <p:cSld name="Comparison">
    <p:spTree>
      <p:nvGrpSpPr>
        <p:cNvPr id="1" name=""/>
        <p:cNvGrpSpPr/>
        <p:nvPr/>
      </p:nvGrpSpPr>
      <p:grpSpPr>
        <a:xfrm>
          <a:off x="0" y="0"/>
          <a:ext cx="0" cy="0"/>
          <a:chOff x="0" y="0"/>
          <a:chExt cx="0" cy="0"/>
        </a:xfrm>
      </p:grpSpPr>
      <p:sp>
        <p:nvSpPr>
          <p:cNvPr id="3" name="Text Placeholder 2">
            <a:extLst>
              <a:ext uri="{FF2B5EF4-FFF2-40B4-BE49-F238E27FC236}">
                <a16:creationId xmlns:a16="http://schemas.microsoft.com/office/drawing/2014/main" id="{B5249F06-2C40-70AC-6EB8-6FBAA652F6AC}"/>
              </a:ext>
            </a:extLst>
          </p:cNvPr>
          <p:cNvSpPr>
            <a:spLocks noGrp="1"/>
          </p:cNvSpPr>
          <p:nvPr>
            <p:ph type="body" idx="1"/>
          </p:nvPr>
        </p:nvSpPr>
        <p:spPr>
          <a:xfrm>
            <a:off x="685801" y="2241551"/>
            <a:ext cx="5802510" cy="947127"/>
          </a:xfrm>
        </p:spPr>
        <p:txBody>
          <a:bodyPr anchor="b">
            <a:normAutofit/>
          </a:bodyPr>
          <a:lstStyle>
            <a:lvl1pPr marL="0" indent="0">
              <a:buNone/>
              <a:defRPr sz="1800" b="1">
                <a:solidFill>
                  <a:schemeClr val="tx2"/>
                </a:solidFill>
              </a:defRPr>
            </a:lvl1pPr>
            <a:lvl2pPr marL="514350" indent="0">
              <a:buNone/>
              <a:defRPr sz="2250" b="1"/>
            </a:lvl2pPr>
            <a:lvl3pPr marL="1028700" indent="0">
              <a:buNone/>
              <a:defRPr sz="2025" b="1"/>
            </a:lvl3pPr>
            <a:lvl4pPr marL="1543050" indent="0">
              <a:buNone/>
              <a:defRPr sz="1800" b="1"/>
            </a:lvl4pPr>
            <a:lvl5pPr marL="2057400" indent="0">
              <a:buNone/>
              <a:defRPr sz="1800" b="1"/>
            </a:lvl5pPr>
            <a:lvl6pPr marL="2571750" indent="0">
              <a:buNone/>
              <a:defRPr sz="1800" b="1"/>
            </a:lvl6pPr>
            <a:lvl7pPr marL="3086100" indent="0">
              <a:buNone/>
              <a:defRPr sz="1800" b="1"/>
            </a:lvl7pPr>
            <a:lvl8pPr marL="3600450" indent="0">
              <a:buNone/>
              <a:defRPr sz="1800" b="1"/>
            </a:lvl8pPr>
            <a:lvl9pPr marL="4114800" indent="0">
              <a:buNone/>
              <a:defRPr sz="1800" b="1"/>
            </a:lvl9pPr>
          </a:lstStyle>
          <a:p>
            <a:pPr lvl="0"/>
            <a:r>
              <a:rPr lang="en-US" dirty="0"/>
              <a:t>Click to edit Master text styles</a:t>
            </a:r>
          </a:p>
        </p:txBody>
      </p:sp>
      <p:sp>
        <p:nvSpPr>
          <p:cNvPr id="4" name="Content Placeholder 3">
            <a:extLst>
              <a:ext uri="{FF2B5EF4-FFF2-40B4-BE49-F238E27FC236}">
                <a16:creationId xmlns:a16="http://schemas.microsoft.com/office/drawing/2014/main" id="{C78AA3C3-0A24-6414-4440-FDFE539FF31A}"/>
              </a:ext>
            </a:extLst>
          </p:cNvPr>
          <p:cNvSpPr>
            <a:spLocks noGrp="1"/>
          </p:cNvSpPr>
          <p:nvPr>
            <p:ph sz="half" idx="2"/>
          </p:nvPr>
        </p:nvSpPr>
        <p:spPr>
          <a:xfrm>
            <a:off x="685801" y="3340100"/>
            <a:ext cx="5802510" cy="4912784"/>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a:extLst>
              <a:ext uri="{FF2B5EF4-FFF2-40B4-BE49-F238E27FC236}">
                <a16:creationId xmlns:a16="http://schemas.microsoft.com/office/drawing/2014/main" id="{CCC9C5A6-5BE4-F9F3-E15A-33BE385D5B18}"/>
              </a:ext>
            </a:extLst>
          </p:cNvPr>
          <p:cNvSpPr>
            <a:spLocks noGrp="1"/>
          </p:cNvSpPr>
          <p:nvPr>
            <p:ph type="body" sz="quarter" idx="3"/>
          </p:nvPr>
        </p:nvSpPr>
        <p:spPr>
          <a:xfrm>
            <a:off x="6943725" y="2241551"/>
            <a:ext cx="5831087" cy="947127"/>
          </a:xfrm>
        </p:spPr>
        <p:txBody>
          <a:bodyPr anchor="b">
            <a:normAutofit/>
          </a:bodyPr>
          <a:lstStyle>
            <a:lvl1pPr marL="0" indent="0">
              <a:buNone/>
              <a:defRPr sz="1800" b="1">
                <a:solidFill>
                  <a:schemeClr val="tx2"/>
                </a:solidFill>
              </a:defRPr>
            </a:lvl1pPr>
            <a:lvl2pPr marL="514350" indent="0">
              <a:buNone/>
              <a:defRPr sz="2250" b="1"/>
            </a:lvl2pPr>
            <a:lvl3pPr marL="1028700" indent="0">
              <a:buNone/>
              <a:defRPr sz="2025" b="1"/>
            </a:lvl3pPr>
            <a:lvl4pPr marL="1543050" indent="0">
              <a:buNone/>
              <a:defRPr sz="1800" b="1"/>
            </a:lvl4pPr>
            <a:lvl5pPr marL="2057400" indent="0">
              <a:buNone/>
              <a:defRPr sz="1800" b="1"/>
            </a:lvl5pPr>
            <a:lvl6pPr marL="2571750" indent="0">
              <a:buNone/>
              <a:defRPr sz="1800" b="1"/>
            </a:lvl6pPr>
            <a:lvl7pPr marL="3086100" indent="0">
              <a:buNone/>
              <a:defRPr sz="1800" b="1"/>
            </a:lvl7pPr>
            <a:lvl8pPr marL="3600450" indent="0">
              <a:buNone/>
              <a:defRPr sz="1800" b="1"/>
            </a:lvl8pPr>
            <a:lvl9pPr marL="4114800" indent="0">
              <a:buNone/>
              <a:defRPr sz="1800" b="1"/>
            </a:lvl9pPr>
          </a:lstStyle>
          <a:p>
            <a:pPr lvl="0"/>
            <a:r>
              <a:rPr lang="en-US"/>
              <a:t>Click to edit Master text styles</a:t>
            </a:r>
          </a:p>
        </p:txBody>
      </p:sp>
      <p:sp>
        <p:nvSpPr>
          <p:cNvPr id="6" name="Content Placeholder 5">
            <a:extLst>
              <a:ext uri="{FF2B5EF4-FFF2-40B4-BE49-F238E27FC236}">
                <a16:creationId xmlns:a16="http://schemas.microsoft.com/office/drawing/2014/main" id="{0BEFBEA2-74DC-BAC5-15D3-09B0F5539C97}"/>
              </a:ext>
            </a:extLst>
          </p:cNvPr>
          <p:cNvSpPr>
            <a:spLocks noGrp="1"/>
          </p:cNvSpPr>
          <p:nvPr>
            <p:ph sz="quarter" idx="4"/>
          </p:nvPr>
        </p:nvSpPr>
        <p:spPr>
          <a:xfrm>
            <a:off x="6943725" y="3340100"/>
            <a:ext cx="5831087" cy="4912784"/>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8" name="Footer Placeholder 7">
            <a:extLst>
              <a:ext uri="{FF2B5EF4-FFF2-40B4-BE49-F238E27FC236}">
                <a16:creationId xmlns:a16="http://schemas.microsoft.com/office/drawing/2014/main" id="{C77BC047-F467-D993-4EF0-24E6D4E72592}"/>
              </a:ext>
            </a:extLst>
          </p:cNvPr>
          <p:cNvSpPr>
            <a:spLocks noGrp="1"/>
          </p:cNvSpPr>
          <p:nvPr>
            <p:ph type="ftr" sz="quarter" idx="11"/>
          </p:nvPr>
        </p:nvSpPr>
        <p:spPr/>
        <p:txBody>
          <a:bodyPr/>
          <a:lstStyle/>
          <a:p>
            <a:endParaRPr lang="en-US"/>
          </a:p>
        </p:txBody>
      </p:sp>
      <p:sp>
        <p:nvSpPr>
          <p:cNvPr id="9" name="Slide Number Placeholder 8">
            <a:extLst>
              <a:ext uri="{FF2B5EF4-FFF2-40B4-BE49-F238E27FC236}">
                <a16:creationId xmlns:a16="http://schemas.microsoft.com/office/drawing/2014/main" id="{1D07060D-0678-64A7-99C4-BC421BA0B0AE}"/>
              </a:ext>
            </a:extLst>
          </p:cNvPr>
          <p:cNvSpPr>
            <a:spLocks noGrp="1"/>
          </p:cNvSpPr>
          <p:nvPr>
            <p:ph type="sldNum" sz="quarter" idx="12"/>
          </p:nvPr>
        </p:nvSpPr>
        <p:spPr/>
        <p:txBody>
          <a:bodyPr/>
          <a:lstStyle/>
          <a:p>
            <a:fld id="{F85CE818-7367-6A4C-AA8A-8ACF11B1523A}" type="slidenum">
              <a:rPr lang="en-US" smtClean="0"/>
              <a:t>‹#›</a:t>
            </a:fld>
            <a:endParaRPr lang="en-US"/>
          </a:p>
        </p:txBody>
      </p:sp>
      <p:sp>
        <p:nvSpPr>
          <p:cNvPr id="13" name="Title 1">
            <a:extLst>
              <a:ext uri="{FF2B5EF4-FFF2-40B4-BE49-F238E27FC236}">
                <a16:creationId xmlns:a16="http://schemas.microsoft.com/office/drawing/2014/main" id="{28AC50DB-5CDA-279A-A63C-4E69EFEBC2E5}"/>
              </a:ext>
            </a:extLst>
          </p:cNvPr>
          <p:cNvSpPr>
            <a:spLocks noGrp="1"/>
          </p:cNvSpPr>
          <p:nvPr>
            <p:ph type="title"/>
          </p:nvPr>
        </p:nvSpPr>
        <p:spPr>
          <a:xfrm>
            <a:off x="719728" y="287788"/>
            <a:ext cx="12055083" cy="1310705"/>
          </a:xfrm>
        </p:spPr>
        <p:txBody>
          <a:bodyPr/>
          <a:lstStyle/>
          <a:p>
            <a:r>
              <a:rPr lang="en-US"/>
              <a:t>Click to edit Master title style</a:t>
            </a:r>
          </a:p>
        </p:txBody>
      </p:sp>
      <p:sp>
        <p:nvSpPr>
          <p:cNvPr id="14" name="Freeform 13">
            <a:extLst>
              <a:ext uri="{FF2B5EF4-FFF2-40B4-BE49-F238E27FC236}">
                <a16:creationId xmlns:a16="http://schemas.microsoft.com/office/drawing/2014/main" id="{53FDDD84-162B-504E-F93B-5D422DC2A996}"/>
              </a:ext>
            </a:extLst>
          </p:cNvPr>
          <p:cNvSpPr/>
          <p:nvPr userDrawn="1"/>
        </p:nvSpPr>
        <p:spPr>
          <a:xfrm>
            <a:off x="0" y="372396"/>
            <a:ext cx="478060" cy="1133179"/>
          </a:xfrm>
          <a:custGeom>
            <a:avLst/>
            <a:gdLst>
              <a:gd name="connsiteX0" fmla="*/ 0 w 424942"/>
              <a:gd name="connsiteY0" fmla="*/ 0 h 849884"/>
              <a:gd name="connsiteX1" fmla="*/ 424942 w 424942"/>
              <a:gd name="connsiteY1" fmla="*/ 424942 h 849884"/>
              <a:gd name="connsiteX2" fmla="*/ 0 w 424942"/>
              <a:gd name="connsiteY2" fmla="*/ 849884 h 849884"/>
              <a:gd name="connsiteX3" fmla="*/ 0 w 424942"/>
              <a:gd name="connsiteY3" fmla="*/ 0 h 849884"/>
            </a:gdLst>
            <a:ahLst/>
            <a:cxnLst>
              <a:cxn ang="0">
                <a:pos x="connsiteX0" y="connsiteY0"/>
              </a:cxn>
              <a:cxn ang="0">
                <a:pos x="connsiteX1" y="connsiteY1"/>
              </a:cxn>
              <a:cxn ang="0">
                <a:pos x="connsiteX2" y="connsiteY2"/>
              </a:cxn>
              <a:cxn ang="0">
                <a:pos x="connsiteX3" y="connsiteY3"/>
              </a:cxn>
            </a:cxnLst>
            <a:rect l="l" t="t" r="r" b="b"/>
            <a:pathLst>
              <a:path w="424942" h="849884">
                <a:moveTo>
                  <a:pt x="0" y="0"/>
                </a:moveTo>
                <a:cubicBezTo>
                  <a:pt x="234689" y="0"/>
                  <a:pt x="424942" y="190253"/>
                  <a:pt x="424942" y="424942"/>
                </a:cubicBezTo>
                <a:cubicBezTo>
                  <a:pt x="424942" y="659631"/>
                  <a:pt x="234689" y="849884"/>
                  <a:pt x="0" y="849884"/>
                </a:cubicBezTo>
                <a:lnTo>
                  <a:pt x="0" y="0"/>
                </a:lnTo>
                <a:close/>
              </a:path>
            </a:pathLst>
          </a:custGeom>
          <a:solidFill>
            <a:schemeClr val="tx2"/>
          </a:soli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2025"/>
          </a:p>
        </p:txBody>
      </p:sp>
    </p:spTree>
    <p:extLst>
      <p:ext uri="{BB962C8B-B14F-4D97-AF65-F5344CB8AC3E}">
        <p14:creationId xmlns:p14="http://schemas.microsoft.com/office/powerpoint/2010/main" val="1744178979"/>
      </p:ext>
    </p:extLst>
  </p:cSld>
  <p:clrMapOvr>
    <a:masterClrMapping/>
  </p:clrMapOvr>
</p:sldLayout>
</file>

<file path=ppt/slideLayouts/slideLayout28.xml><?xml version="1.0" encoding="utf-8"?>
<p:sldLayout xmlns:a="http://schemas.openxmlformats.org/drawingml/2006/main" xmlns:r="http://schemas.openxmlformats.org/officeDocument/2006/relationships" xmlns:p="http://schemas.openxmlformats.org/presentationml/2006/main" preserve="1" userDrawn="1">
  <p:cSld name="3_Comparison">
    <p:spTree>
      <p:nvGrpSpPr>
        <p:cNvPr id="1" name=""/>
        <p:cNvGrpSpPr/>
        <p:nvPr/>
      </p:nvGrpSpPr>
      <p:grpSpPr>
        <a:xfrm>
          <a:off x="0" y="0"/>
          <a:ext cx="0" cy="0"/>
          <a:chOff x="0" y="0"/>
          <a:chExt cx="0" cy="0"/>
        </a:xfrm>
      </p:grpSpPr>
      <p:sp>
        <p:nvSpPr>
          <p:cNvPr id="3" name="Text Placeholder 2">
            <a:extLst>
              <a:ext uri="{FF2B5EF4-FFF2-40B4-BE49-F238E27FC236}">
                <a16:creationId xmlns:a16="http://schemas.microsoft.com/office/drawing/2014/main" id="{B5249F06-2C40-70AC-6EB8-6FBAA652F6AC}"/>
              </a:ext>
            </a:extLst>
          </p:cNvPr>
          <p:cNvSpPr>
            <a:spLocks noGrp="1"/>
          </p:cNvSpPr>
          <p:nvPr>
            <p:ph type="body" idx="1"/>
          </p:nvPr>
        </p:nvSpPr>
        <p:spPr>
          <a:xfrm>
            <a:off x="685801" y="2241551"/>
            <a:ext cx="5802510" cy="947127"/>
          </a:xfrm>
        </p:spPr>
        <p:txBody>
          <a:bodyPr anchor="b">
            <a:normAutofit/>
          </a:bodyPr>
          <a:lstStyle>
            <a:lvl1pPr marL="0" indent="0">
              <a:buNone/>
              <a:defRPr sz="1800" b="1">
                <a:solidFill>
                  <a:schemeClr val="accent1"/>
                </a:solidFill>
              </a:defRPr>
            </a:lvl1pPr>
            <a:lvl2pPr marL="514350" indent="0">
              <a:buNone/>
              <a:defRPr sz="2250" b="1"/>
            </a:lvl2pPr>
            <a:lvl3pPr marL="1028700" indent="0">
              <a:buNone/>
              <a:defRPr sz="2025" b="1"/>
            </a:lvl3pPr>
            <a:lvl4pPr marL="1543050" indent="0">
              <a:buNone/>
              <a:defRPr sz="1800" b="1"/>
            </a:lvl4pPr>
            <a:lvl5pPr marL="2057400" indent="0">
              <a:buNone/>
              <a:defRPr sz="1800" b="1"/>
            </a:lvl5pPr>
            <a:lvl6pPr marL="2571750" indent="0">
              <a:buNone/>
              <a:defRPr sz="1800" b="1"/>
            </a:lvl6pPr>
            <a:lvl7pPr marL="3086100" indent="0">
              <a:buNone/>
              <a:defRPr sz="1800" b="1"/>
            </a:lvl7pPr>
            <a:lvl8pPr marL="3600450" indent="0">
              <a:buNone/>
              <a:defRPr sz="1800" b="1"/>
            </a:lvl8pPr>
            <a:lvl9pPr marL="4114800" indent="0">
              <a:buNone/>
              <a:defRPr sz="1800" b="1"/>
            </a:lvl9pPr>
          </a:lstStyle>
          <a:p>
            <a:pPr lvl="0"/>
            <a:r>
              <a:rPr lang="en-US" dirty="0"/>
              <a:t>Click to edit Master text styles</a:t>
            </a:r>
          </a:p>
        </p:txBody>
      </p:sp>
      <p:sp>
        <p:nvSpPr>
          <p:cNvPr id="4" name="Content Placeholder 3">
            <a:extLst>
              <a:ext uri="{FF2B5EF4-FFF2-40B4-BE49-F238E27FC236}">
                <a16:creationId xmlns:a16="http://schemas.microsoft.com/office/drawing/2014/main" id="{C78AA3C3-0A24-6414-4440-FDFE539FF31A}"/>
              </a:ext>
            </a:extLst>
          </p:cNvPr>
          <p:cNvSpPr>
            <a:spLocks noGrp="1"/>
          </p:cNvSpPr>
          <p:nvPr>
            <p:ph sz="half" idx="2"/>
          </p:nvPr>
        </p:nvSpPr>
        <p:spPr>
          <a:xfrm>
            <a:off x="685801" y="3340100"/>
            <a:ext cx="5802510" cy="4912784"/>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a:extLst>
              <a:ext uri="{FF2B5EF4-FFF2-40B4-BE49-F238E27FC236}">
                <a16:creationId xmlns:a16="http://schemas.microsoft.com/office/drawing/2014/main" id="{CCC9C5A6-5BE4-F9F3-E15A-33BE385D5B18}"/>
              </a:ext>
            </a:extLst>
          </p:cNvPr>
          <p:cNvSpPr>
            <a:spLocks noGrp="1"/>
          </p:cNvSpPr>
          <p:nvPr>
            <p:ph type="body" sz="quarter" idx="3"/>
          </p:nvPr>
        </p:nvSpPr>
        <p:spPr>
          <a:xfrm>
            <a:off x="6943725" y="2241551"/>
            <a:ext cx="5831087" cy="947127"/>
          </a:xfrm>
        </p:spPr>
        <p:txBody>
          <a:bodyPr anchor="b">
            <a:normAutofit/>
          </a:bodyPr>
          <a:lstStyle>
            <a:lvl1pPr marL="0" indent="0">
              <a:buNone/>
              <a:defRPr sz="1800" b="1">
                <a:solidFill>
                  <a:schemeClr val="accent1"/>
                </a:solidFill>
              </a:defRPr>
            </a:lvl1pPr>
            <a:lvl2pPr marL="514350" indent="0">
              <a:buNone/>
              <a:defRPr sz="2250" b="1"/>
            </a:lvl2pPr>
            <a:lvl3pPr marL="1028700" indent="0">
              <a:buNone/>
              <a:defRPr sz="2025" b="1"/>
            </a:lvl3pPr>
            <a:lvl4pPr marL="1543050" indent="0">
              <a:buNone/>
              <a:defRPr sz="1800" b="1"/>
            </a:lvl4pPr>
            <a:lvl5pPr marL="2057400" indent="0">
              <a:buNone/>
              <a:defRPr sz="1800" b="1"/>
            </a:lvl5pPr>
            <a:lvl6pPr marL="2571750" indent="0">
              <a:buNone/>
              <a:defRPr sz="1800" b="1"/>
            </a:lvl6pPr>
            <a:lvl7pPr marL="3086100" indent="0">
              <a:buNone/>
              <a:defRPr sz="1800" b="1"/>
            </a:lvl7pPr>
            <a:lvl8pPr marL="3600450" indent="0">
              <a:buNone/>
              <a:defRPr sz="1800" b="1"/>
            </a:lvl8pPr>
            <a:lvl9pPr marL="4114800" indent="0">
              <a:buNone/>
              <a:defRPr sz="1800" b="1"/>
            </a:lvl9pPr>
          </a:lstStyle>
          <a:p>
            <a:pPr lvl="0"/>
            <a:r>
              <a:rPr lang="en-US" dirty="0"/>
              <a:t>Click to edit Master text styles</a:t>
            </a:r>
          </a:p>
        </p:txBody>
      </p:sp>
      <p:sp>
        <p:nvSpPr>
          <p:cNvPr id="6" name="Content Placeholder 5">
            <a:extLst>
              <a:ext uri="{FF2B5EF4-FFF2-40B4-BE49-F238E27FC236}">
                <a16:creationId xmlns:a16="http://schemas.microsoft.com/office/drawing/2014/main" id="{0BEFBEA2-74DC-BAC5-15D3-09B0F5539C97}"/>
              </a:ext>
            </a:extLst>
          </p:cNvPr>
          <p:cNvSpPr>
            <a:spLocks noGrp="1"/>
          </p:cNvSpPr>
          <p:nvPr>
            <p:ph sz="quarter" idx="4"/>
          </p:nvPr>
        </p:nvSpPr>
        <p:spPr>
          <a:xfrm>
            <a:off x="6943725" y="3340100"/>
            <a:ext cx="5831087" cy="4912784"/>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8" name="Footer Placeholder 7">
            <a:extLst>
              <a:ext uri="{FF2B5EF4-FFF2-40B4-BE49-F238E27FC236}">
                <a16:creationId xmlns:a16="http://schemas.microsoft.com/office/drawing/2014/main" id="{C77BC047-F467-D993-4EF0-24E6D4E72592}"/>
              </a:ext>
            </a:extLst>
          </p:cNvPr>
          <p:cNvSpPr>
            <a:spLocks noGrp="1"/>
          </p:cNvSpPr>
          <p:nvPr>
            <p:ph type="ftr" sz="quarter" idx="11"/>
          </p:nvPr>
        </p:nvSpPr>
        <p:spPr/>
        <p:txBody>
          <a:bodyPr/>
          <a:lstStyle/>
          <a:p>
            <a:endParaRPr lang="en-US"/>
          </a:p>
        </p:txBody>
      </p:sp>
      <p:sp>
        <p:nvSpPr>
          <p:cNvPr id="9" name="Slide Number Placeholder 8">
            <a:extLst>
              <a:ext uri="{FF2B5EF4-FFF2-40B4-BE49-F238E27FC236}">
                <a16:creationId xmlns:a16="http://schemas.microsoft.com/office/drawing/2014/main" id="{1D07060D-0678-64A7-99C4-BC421BA0B0AE}"/>
              </a:ext>
            </a:extLst>
          </p:cNvPr>
          <p:cNvSpPr>
            <a:spLocks noGrp="1"/>
          </p:cNvSpPr>
          <p:nvPr>
            <p:ph type="sldNum" sz="quarter" idx="12"/>
          </p:nvPr>
        </p:nvSpPr>
        <p:spPr/>
        <p:txBody>
          <a:bodyPr/>
          <a:lstStyle/>
          <a:p>
            <a:fld id="{F85CE818-7367-6A4C-AA8A-8ACF11B1523A}" type="slidenum">
              <a:rPr lang="en-US" smtClean="0"/>
              <a:t>‹#›</a:t>
            </a:fld>
            <a:endParaRPr lang="en-US"/>
          </a:p>
        </p:txBody>
      </p:sp>
      <p:sp>
        <p:nvSpPr>
          <p:cNvPr id="13" name="Title 1">
            <a:extLst>
              <a:ext uri="{FF2B5EF4-FFF2-40B4-BE49-F238E27FC236}">
                <a16:creationId xmlns:a16="http://schemas.microsoft.com/office/drawing/2014/main" id="{28AC50DB-5CDA-279A-A63C-4E69EFEBC2E5}"/>
              </a:ext>
            </a:extLst>
          </p:cNvPr>
          <p:cNvSpPr>
            <a:spLocks noGrp="1"/>
          </p:cNvSpPr>
          <p:nvPr>
            <p:ph type="title"/>
          </p:nvPr>
        </p:nvSpPr>
        <p:spPr>
          <a:xfrm>
            <a:off x="719728" y="287788"/>
            <a:ext cx="12055083" cy="1310705"/>
          </a:xfrm>
        </p:spPr>
        <p:txBody>
          <a:bodyPr/>
          <a:lstStyle/>
          <a:p>
            <a:r>
              <a:rPr lang="en-US"/>
              <a:t>Click to edit Master title style</a:t>
            </a:r>
          </a:p>
        </p:txBody>
      </p:sp>
      <p:sp>
        <p:nvSpPr>
          <p:cNvPr id="14" name="Freeform 13">
            <a:extLst>
              <a:ext uri="{FF2B5EF4-FFF2-40B4-BE49-F238E27FC236}">
                <a16:creationId xmlns:a16="http://schemas.microsoft.com/office/drawing/2014/main" id="{53FDDD84-162B-504E-F93B-5D422DC2A996}"/>
              </a:ext>
            </a:extLst>
          </p:cNvPr>
          <p:cNvSpPr/>
          <p:nvPr userDrawn="1"/>
        </p:nvSpPr>
        <p:spPr>
          <a:xfrm>
            <a:off x="0" y="372396"/>
            <a:ext cx="478060" cy="1133179"/>
          </a:xfrm>
          <a:custGeom>
            <a:avLst/>
            <a:gdLst>
              <a:gd name="connsiteX0" fmla="*/ 0 w 424942"/>
              <a:gd name="connsiteY0" fmla="*/ 0 h 849884"/>
              <a:gd name="connsiteX1" fmla="*/ 424942 w 424942"/>
              <a:gd name="connsiteY1" fmla="*/ 424942 h 849884"/>
              <a:gd name="connsiteX2" fmla="*/ 0 w 424942"/>
              <a:gd name="connsiteY2" fmla="*/ 849884 h 849884"/>
              <a:gd name="connsiteX3" fmla="*/ 0 w 424942"/>
              <a:gd name="connsiteY3" fmla="*/ 0 h 849884"/>
            </a:gdLst>
            <a:ahLst/>
            <a:cxnLst>
              <a:cxn ang="0">
                <a:pos x="connsiteX0" y="connsiteY0"/>
              </a:cxn>
              <a:cxn ang="0">
                <a:pos x="connsiteX1" y="connsiteY1"/>
              </a:cxn>
              <a:cxn ang="0">
                <a:pos x="connsiteX2" y="connsiteY2"/>
              </a:cxn>
              <a:cxn ang="0">
                <a:pos x="connsiteX3" y="connsiteY3"/>
              </a:cxn>
            </a:cxnLst>
            <a:rect l="l" t="t" r="r" b="b"/>
            <a:pathLst>
              <a:path w="424942" h="849884">
                <a:moveTo>
                  <a:pt x="0" y="0"/>
                </a:moveTo>
                <a:cubicBezTo>
                  <a:pt x="234689" y="0"/>
                  <a:pt x="424942" y="190253"/>
                  <a:pt x="424942" y="424942"/>
                </a:cubicBezTo>
                <a:cubicBezTo>
                  <a:pt x="424942" y="659631"/>
                  <a:pt x="234689" y="849884"/>
                  <a:pt x="0" y="849884"/>
                </a:cubicBezTo>
                <a:lnTo>
                  <a:pt x="0" y="0"/>
                </a:lnTo>
                <a:close/>
              </a:path>
            </a:pathLst>
          </a:cu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2025"/>
          </a:p>
        </p:txBody>
      </p:sp>
    </p:spTree>
    <p:extLst>
      <p:ext uri="{BB962C8B-B14F-4D97-AF65-F5344CB8AC3E}">
        <p14:creationId xmlns:p14="http://schemas.microsoft.com/office/powerpoint/2010/main" val="4244815280"/>
      </p:ext>
    </p:extLst>
  </p:cSld>
  <p:clrMapOvr>
    <a:masterClrMapping/>
  </p:clrMapOvr>
</p:sldLayout>
</file>

<file path=ppt/slideLayouts/slideLayout29.xml><?xml version="1.0" encoding="utf-8"?>
<p:sldLayout xmlns:a="http://schemas.openxmlformats.org/drawingml/2006/main" xmlns:r="http://schemas.openxmlformats.org/officeDocument/2006/relationships" xmlns:p="http://schemas.openxmlformats.org/presentationml/2006/main" preserve="1" userDrawn="1">
  <p:cSld name="4_Comparison">
    <p:spTree>
      <p:nvGrpSpPr>
        <p:cNvPr id="1" name=""/>
        <p:cNvGrpSpPr/>
        <p:nvPr/>
      </p:nvGrpSpPr>
      <p:grpSpPr>
        <a:xfrm>
          <a:off x="0" y="0"/>
          <a:ext cx="0" cy="0"/>
          <a:chOff x="0" y="0"/>
          <a:chExt cx="0" cy="0"/>
        </a:xfrm>
      </p:grpSpPr>
      <p:sp>
        <p:nvSpPr>
          <p:cNvPr id="3" name="Text Placeholder 2">
            <a:extLst>
              <a:ext uri="{FF2B5EF4-FFF2-40B4-BE49-F238E27FC236}">
                <a16:creationId xmlns:a16="http://schemas.microsoft.com/office/drawing/2014/main" id="{B5249F06-2C40-70AC-6EB8-6FBAA652F6AC}"/>
              </a:ext>
            </a:extLst>
          </p:cNvPr>
          <p:cNvSpPr>
            <a:spLocks noGrp="1"/>
          </p:cNvSpPr>
          <p:nvPr>
            <p:ph type="body" idx="1"/>
          </p:nvPr>
        </p:nvSpPr>
        <p:spPr>
          <a:xfrm>
            <a:off x="685801" y="2241551"/>
            <a:ext cx="5802510" cy="947127"/>
          </a:xfrm>
        </p:spPr>
        <p:txBody>
          <a:bodyPr anchor="b">
            <a:normAutofit/>
          </a:bodyPr>
          <a:lstStyle>
            <a:lvl1pPr marL="0" indent="0">
              <a:buNone/>
              <a:defRPr sz="1800" b="1">
                <a:solidFill>
                  <a:schemeClr val="accent2"/>
                </a:solidFill>
              </a:defRPr>
            </a:lvl1pPr>
            <a:lvl2pPr marL="514350" indent="0">
              <a:buNone/>
              <a:defRPr sz="2250" b="1"/>
            </a:lvl2pPr>
            <a:lvl3pPr marL="1028700" indent="0">
              <a:buNone/>
              <a:defRPr sz="2025" b="1"/>
            </a:lvl3pPr>
            <a:lvl4pPr marL="1543050" indent="0">
              <a:buNone/>
              <a:defRPr sz="1800" b="1"/>
            </a:lvl4pPr>
            <a:lvl5pPr marL="2057400" indent="0">
              <a:buNone/>
              <a:defRPr sz="1800" b="1"/>
            </a:lvl5pPr>
            <a:lvl6pPr marL="2571750" indent="0">
              <a:buNone/>
              <a:defRPr sz="1800" b="1"/>
            </a:lvl6pPr>
            <a:lvl7pPr marL="3086100" indent="0">
              <a:buNone/>
              <a:defRPr sz="1800" b="1"/>
            </a:lvl7pPr>
            <a:lvl8pPr marL="3600450" indent="0">
              <a:buNone/>
              <a:defRPr sz="1800" b="1"/>
            </a:lvl8pPr>
            <a:lvl9pPr marL="4114800" indent="0">
              <a:buNone/>
              <a:defRPr sz="1800" b="1"/>
            </a:lvl9pPr>
          </a:lstStyle>
          <a:p>
            <a:pPr lvl="0"/>
            <a:r>
              <a:rPr lang="en-US" dirty="0"/>
              <a:t>Click to edit Master text styles</a:t>
            </a:r>
          </a:p>
        </p:txBody>
      </p:sp>
      <p:sp>
        <p:nvSpPr>
          <p:cNvPr id="4" name="Content Placeholder 3">
            <a:extLst>
              <a:ext uri="{FF2B5EF4-FFF2-40B4-BE49-F238E27FC236}">
                <a16:creationId xmlns:a16="http://schemas.microsoft.com/office/drawing/2014/main" id="{C78AA3C3-0A24-6414-4440-FDFE539FF31A}"/>
              </a:ext>
            </a:extLst>
          </p:cNvPr>
          <p:cNvSpPr>
            <a:spLocks noGrp="1"/>
          </p:cNvSpPr>
          <p:nvPr>
            <p:ph sz="half" idx="2"/>
          </p:nvPr>
        </p:nvSpPr>
        <p:spPr>
          <a:xfrm>
            <a:off x="685801" y="3340100"/>
            <a:ext cx="5802510" cy="4912784"/>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a:extLst>
              <a:ext uri="{FF2B5EF4-FFF2-40B4-BE49-F238E27FC236}">
                <a16:creationId xmlns:a16="http://schemas.microsoft.com/office/drawing/2014/main" id="{CCC9C5A6-5BE4-F9F3-E15A-33BE385D5B18}"/>
              </a:ext>
            </a:extLst>
          </p:cNvPr>
          <p:cNvSpPr>
            <a:spLocks noGrp="1"/>
          </p:cNvSpPr>
          <p:nvPr>
            <p:ph type="body" sz="quarter" idx="3"/>
          </p:nvPr>
        </p:nvSpPr>
        <p:spPr>
          <a:xfrm>
            <a:off x="6943725" y="2241551"/>
            <a:ext cx="5831087" cy="947127"/>
          </a:xfrm>
        </p:spPr>
        <p:txBody>
          <a:bodyPr anchor="b">
            <a:normAutofit/>
          </a:bodyPr>
          <a:lstStyle>
            <a:lvl1pPr marL="0" indent="0">
              <a:buNone/>
              <a:defRPr sz="1800" b="1">
                <a:solidFill>
                  <a:schemeClr val="accent2"/>
                </a:solidFill>
              </a:defRPr>
            </a:lvl1pPr>
            <a:lvl2pPr marL="514350" indent="0">
              <a:buNone/>
              <a:defRPr sz="2250" b="1"/>
            </a:lvl2pPr>
            <a:lvl3pPr marL="1028700" indent="0">
              <a:buNone/>
              <a:defRPr sz="2025" b="1"/>
            </a:lvl3pPr>
            <a:lvl4pPr marL="1543050" indent="0">
              <a:buNone/>
              <a:defRPr sz="1800" b="1"/>
            </a:lvl4pPr>
            <a:lvl5pPr marL="2057400" indent="0">
              <a:buNone/>
              <a:defRPr sz="1800" b="1"/>
            </a:lvl5pPr>
            <a:lvl6pPr marL="2571750" indent="0">
              <a:buNone/>
              <a:defRPr sz="1800" b="1"/>
            </a:lvl6pPr>
            <a:lvl7pPr marL="3086100" indent="0">
              <a:buNone/>
              <a:defRPr sz="1800" b="1"/>
            </a:lvl7pPr>
            <a:lvl8pPr marL="3600450" indent="0">
              <a:buNone/>
              <a:defRPr sz="1800" b="1"/>
            </a:lvl8pPr>
            <a:lvl9pPr marL="4114800" indent="0">
              <a:buNone/>
              <a:defRPr sz="1800" b="1"/>
            </a:lvl9pPr>
          </a:lstStyle>
          <a:p>
            <a:pPr lvl="0"/>
            <a:r>
              <a:rPr lang="en-US" dirty="0"/>
              <a:t>Click to edit Master text styles</a:t>
            </a:r>
          </a:p>
        </p:txBody>
      </p:sp>
      <p:sp>
        <p:nvSpPr>
          <p:cNvPr id="6" name="Content Placeholder 5">
            <a:extLst>
              <a:ext uri="{FF2B5EF4-FFF2-40B4-BE49-F238E27FC236}">
                <a16:creationId xmlns:a16="http://schemas.microsoft.com/office/drawing/2014/main" id="{0BEFBEA2-74DC-BAC5-15D3-09B0F5539C97}"/>
              </a:ext>
            </a:extLst>
          </p:cNvPr>
          <p:cNvSpPr>
            <a:spLocks noGrp="1"/>
          </p:cNvSpPr>
          <p:nvPr>
            <p:ph sz="quarter" idx="4"/>
          </p:nvPr>
        </p:nvSpPr>
        <p:spPr>
          <a:xfrm>
            <a:off x="6943725" y="3340100"/>
            <a:ext cx="5831087" cy="4912784"/>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8" name="Footer Placeholder 7">
            <a:extLst>
              <a:ext uri="{FF2B5EF4-FFF2-40B4-BE49-F238E27FC236}">
                <a16:creationId xmlns:a16="http://schemas.microsoft.com/office/drawing/2014/main" id="{C77BC047-F467-D993-4EF0-24E6D4E72592}"/>
              </a:ext>
            </a:extLst>
          </p:cNvPr>
          <p:cNvSpPr>
            <a:spLocks noGrp="1"/>
          </p:cNvSpPr>
          <p:nvPr>
            <p:ph type="ftr" sz="quarter" idx="11"/>
          </p:nvPr>
        </p:nvSpPr>
        <p:spPr/>
        <p:txBody>
          <a:bodyPr/>
          <a:lstStyle/>
          <a:p>
            <a:endParaRPr lang="en-US"/>
          </a:p>
        </p:txBody>
      </p:sp>
      <p:sp>
        <p:nvSpPr>
          <p:cNvPr id="9" name="Slide Number Placeholder 8">
            <a:extLst>
              <a:ext uri="{FF2B5EF4-FFF2-40B4-BE49-F238E27FC236}">
                <a16:creationId xmlns:a16="http://schemas.microsoft.com/office/drawing/2014/main" id="{1D07060D-0678-64A7-99C4-BC421BA0B0AE}"/>
              </a:ext>
            </a:extLst>
          </p:cNvPr>
          <p:cNvSpPr>
            <a:spLocks noGrp="1"/>
          </p:cNvSpPr>
          <p:nvPr>
            <p:ph type="sldNum" sz="quarter" idx="12"/>
          </p:nvPr>
        </p:nvSpPr>
        <p:spPr/>
        <p:txBody>
          <a:bodyPr/>
          <a:lstStyle/>
          <a:p>
            <a:fld id="{F85CE818-7367-6A4C-AA8A-8ACF11B1523A}" type="slidenum">
              <a:rPr lang="en-US" smtClean="0"/>
              <a:t>‹#›</a:t>
            </a:fld>
            <a:endParaRPr lang="en-US"/>
          </a:p>
        </p:txBody>
      </p:sp>
      <p:sp>
        <p:nvSpPr>
          <p:cNvPr id="13" name="Title 1">
            <a:extLst>
              <a:ext uri="{FF2B5EF4-FFF2-40B4-BE49-F238E27FC236}">
                <a16:creationId xmlns:a16="http://schemas.microsoft.com/office/drawing/2014/main" id="{28AC50DB-5CDA-279A-A63C-4E69EFEBC2E5}"/>
              </a:ext>
            </a:extLst>
          </p:cNvPr>
          <p:cNvSpPr>
            <a:spLocks noGrp="1"/>
          </p:cNvSpPr>
          <p:nvPr>
            <p:ph type="title"/>
          </p:nvPr>
        </p:nvSpPr>
        <p:spPr>
          <a:xfrm>
            <a:off x="719728" y="287788"/>
            <a:ext cx="12055083" cy="1310705"/>
          </a:xfrm>
        </p:spPr>
        <p:txBody>
          <a:bodyPr/>
          <a:lstStyle/>
          <a:p>
            <a:r>
              <a:rPr lang="en-US"/>
              <a:t>Click to edit Master title style</a:t>
            </a:r>
          </a:p>
        </p:txBody>
      </p:sp>
      <p:sp>
        <p:nvSpPr>
          <p:cNvPr id="14" name="Freeform 13">
            <a:extLst>
              <a:ext uri="{FF2B5EF4-FFF2-40B4-BE49-F238E27FC236}">
                <a16:creationId xmlns:a16="http://schemas.microsoft.com/office/drawing/2014/main" id="{53FDDD84-162B-504E-F93B-5D422DC2A996}"/>
              </a:ext>
            </a:extLst>
          </p:cNvPr>
          <p:cNvSpPr/>
          <p:nvPr userDrawn="1"/>
        </p:nvSpPr>
        <p:spPr>
          <a:xfrm>
            <a:off x="0" y="372396"/>
            <a:ext cx="478060" cy="1133179"/>
          </a:xfrm>
          <a:custGeom>
            <a:avLst/>
            <a:gdLst>
              <a:gd name="connsiteX0" fmla="*/ 0 w 424942"/>
              <a:gd name="connsiteY0" fmla="*/ 0 h 849884"/>
              <a:gd name="connsiteX1" fmla="*/ 424942 w 424942"/>
              <a:gd name="connsiteY1" fmla="*/ 424942 h 849884"/>
              <a:gd name="connsiteX2" fmla="*/ 0 w 424942"/>
              <a:gd name="connsiteY2" fmla="*/ 849884 h 849884"/>
              <a:gd name="connsiteX3" fmla="*/ 0 w 424942"/>
              <a:gd name="connsiteY3" fmla="*/ 0 h 849884"/>
            </a:gdLst>
            <a:ahLst/>
            <a:cxnLst>
              <a:cxn ang="0">
                <a:pos x="connsiteX0" y="connsiteY0"/>
              </a:cxn>
              <a:cxn ang="0">
                <a:pos x="connsiteX1" y="connsiteY1"/>
              </a:cxn>
              <a:cxn ang="0">
                <a:pos x="connsiteX2" y="connsiteY2"/>
              </a:cxn>
              <a:cxn ang="0">
                <a:pos x="connsiteX3" y="connsiteY3"/>
              </a:cxn>
            </a:cxnLst>
            <a:rect l="l" t="t" r="r" b="b"/>
            <a:pathLst>
              <a:path w="424942" h="849884">
                <a:moveTo>
                  <a:pt x="0" y="0"/>
                </a:moveTo>
                <a:cubicBezTo>
                  <a:pt x="234689" y="0"/>
                  <a:pt x="424942" y="190253"/>
                  <a:pt x="424942" y="424942"/>
                </a:cubicBezTo>
                <a:cubicBezTo>
                  <a:pt x="424942" y="659631"/>
                  <a:pt x="234689" y="849884"/>
                  <a:pt x="0" y="849884"/>
                </a:cubicBezTo>
                <a:lnTo>
                  <a:pt x="0" y="0"/>
                </a:lnTo>
                <a:close/>
              </a:path>
            </a:pathLst>
          </a:cu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2025"/>
          </a:p>
        </p:txBody>
      </p:sp>
    </p:spTree>
    <p:extLst>
      <p:ext uri="{BB962C8B-B14F-4D97-AF65-F5344CB8AC3E}">
        <p14:creationId xmlns:p14="http://schemas.microsoft.com/office/powerpoint/2010/main" val="3279476065"/>
      </p:ext>
    </p:extLst>
  </p:cSld>
  <p:clrMapOvr>
    <a:masterClrMapping/>
  </p:clrMapOvr>
</p:sldLayout>
</file>

<file path=ppt/slideLayouts/slideLayout30.xml><?xml version="1.0" encoding="utf-8"?>
<p:sldLayout xmlns:a="http://schemas.openxmlformats.org/drawingml/2006/main" xmlns:r="http://schemas.openxmlformats.org/officeDocument/2006/relationships" xmlns:p="http://schemas.openxmlformats.org/presentationml/2006/main" preserve="1" userDrawn="1">
  <p:cSld name="5_Comparison">
    <p:spTree>
      <p:nvGrpSpPr>
        <p:cNvPr id="1" name=""/>
        <p:cNvGrpSpPr/>
        <p:nvPr/>
      </p:nvGrpSpPr>
      <p:grpSpPr>
        <a:xfrm>
          <a:off x="0" y="0"/>
          <a:ext cx="0" cy="0"/>
          <a:chOff x="0" y="0"/>
          <a:chExt cx="0" cy="0"/>
        </a:xfrm>
      </p:grpSpPr>
      <p:sp>
        <p:nvSpPr>
          <p:cNvPr id="3" name="Text Placeholder 2">
            <a:extLst>
              <a:ext uri="{FF2B5EF4-FFF2-40B4-BE49-F238E27FC236}">
                <a16:creationId xmlns:a16="http://schemas.microsoft.com/office/drawing/2014/main" id="{B5249F06-2C40-70AC-6EB8-6FBAA652F6AC}"/>
              </a:ext>
            </a:extLst>
          </p:cNvPr>
          <p:cNvSpPr>
            <a:spLocks noGrp="1"/>
          </p:cNvSpPr>
          <p:nvPr>
            <p:ph type="body" idx="1"/>
          </p:nvPr>
        </p:nvSpPr>
        <p:spPr>
          <a:xfrm>
            <a:off x="685801" y="2241551"/>
            <a:ext cx="5802510" cy="947127"/>
          </a:xfrm>
        </p:spPr>
        <p:txBody>
          <a:bodyPr anchor="b">
            <a:normAutofit/>
          </a:bodyPr>
          <a:lstStyle>
            <a:lvl1pPr marL="0" indent="0">
              <a:buNone/>
              <a:defRPr sz="1800" b="1">
                <a:solidFill>
                  <a:schemeClr val="accent3"/>
                </a:solidFill>
              </a:defRPr>
            </a:lvl1pPr>
            <a:lvl2pPr marL="514350" indent="0">
              <a:buNone/>
              <a:defRPr sz="2250" b="1"/>
            </a:lvl2pPr>
            <a:lvl3pPr marL="1028700" indent="0">
              <a:buNone/>
              <a:defRPr sz="2025" b="1"/>
            </a:lvl3pPr>
            <a:lvl4pPr marL="1543050" indent="0">
              <a:buNone/>
              <a:defRPr sz="1800" b="1"/>
            </a:lvl4pPr>
            <a:lvl5pPr marL="2057400" indent="0">
              <a:buNone/>
              <a:defRPr sz="1800" b="1"/>
            </a:lvl5pPr>
            <a:lvl6pPr marL="2571750" indent="0">
              <a:buNone/>
              <a:defRPr sz="1800" b="1"/>
            </a:lvl6pPr>
            <a:lvl7pPr marL="3086100" indent="0">
              <a:buNone/>
              <a:defRPr sz="1800" b="1"/>
            </a:lvl7pPr>
            <a:lvl8pPr marL="3600450" indent="0">
              <a:buNone/>
              <a:defRPr sz="1800" b="1"/>
            </a:lvl8pPr>
            <a:lvl9pPr marL="4114800" indent="0">
              <a:buNone/>
              <a:defRPr sz="1800" b="1"/>
            </a:lvl9pPr>
          </a:lstStyle>
          <a:p>
            <a:pPr lvl="0"/>
            <a:r>
              <a:rPr lang="en-US" dirty="0"/>
              <a:t>Click to edit Master text styles</a:t>
            </a:r>
          </a:p>
        </p:txBody>
      </p:sp>
      <p:sp>
        <p:nvSpPr>
          <p:cNvPr id="4" name="Content Placeholder 3">
            <a:extLst>
              <a:ext uri="{FF2B5EF4-FFF2-40B4-BE49-F238E27FC236}">
                <a16:creationId xmlns:a16="http://schemas.microsoft.com/office/drawing/2014/main" id="{C78AA3C3-0A24-6414-4440-FDFE539FF31A}"/>
              </a:ext>
            </a:extLst>
          </p:cNvPr>
          <p:cNvSpPr>
            <a:spLocks noGrp="1"/>
          </p:cNvSpPr>
          <p:nvPr>
            <p:ph sz="half" idx="2"/>
          </p:nvPr>
        </p:nvSpPr>
        <p:spPr>
          <a:xfrm>
            <a:off x="685801" y="3340100"/>
            <a:ext cx="5802510" cy="4912784"/>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a:extLst>
              <a:ext uri="{FF2B5EF4-FFF2-40B4-BE49-F238E27FC236}">
                <a16:creationId xmlns:a16="http://schemas.microsoft.com/office/drawing/2014/main" id="{CCC9C5A6-5BE4-F9F3-E15A-33BE385D5B18}"/>
              </a:ext>
            </a:extLst>
          </p:cNvPr>
          <p:cNvSpPr>
            <a:spLocks noGrp="1"/>
          </p:cNvSpPr>
          <p:nvPr>
            <p:ph type="body" sz="quarter" idx="3"/>
          </p:nvPr>
        </p:nvSpPr>
        <p:spPr>
          <a:xfrm>
            <a:off x="6943725" y="2241551"/>
            <a:ext cx="5831087" cy="947127"/>
          </a:xfrm>
        </p:spPr>
        <p:txBody>
          <a:bodyPr anchor="b">
            <a:normAutofit/>
          </a:bodyPr>
          <a:lstStyle>
            <a:lvl1pPr marL="0" indent="0">
              <a:buNone/>
              <a:defRPr sz="1800" b="1">
                <a:solidFill>
                  <a:schemeClr val="accent3"/>
                </a:solidFill>
              </a:defRPr>
            </a:lvl1pPr>
            <a:lvl2pPr marL="514350" indent="0">
              <a:buNone/>
              <a:defRPr sz="2250" b="1"/>
            </a:lvl2pPr>
            <a:lvl3pPr marL="1028700" indent="0">
              <a:buNone/>
              <a:defRPr sz="2025" b="1"/>
            </a:lvl3pPr>
            <a:lvl4pPr marL="1543050" indent="0">
              <a:buNone/>
              <a:defRPr sz="1800" b="1"/>
            </a:lvl4pPr>
            <a:lvl5pPr marL="2057400" indent="0">
              <a:buNone/>
              <a:defRPr sz="1800" b="1"/>
            </a:lvl5pPr>
            <a:lvl6pPr marL="2571750" indent="0">
              <a:buNone/>
              <a:defRPr sz="1800" b="1"/>
            </a:lvl6pPr>
            <a:lvl7pPr marL="3086100" indent="0">
              <a:buNone/>
              <a:defRPr sz="1800" b="1"/>
            </a:lvl7pPr>
            <a:lvl8pPr marL="3600450" indent="0">
              <a:buNone/>
              <a:defRPr sz="1800" b="1"/>
            </a:lvl8pPr>
            <a:lvl9pPr marL="4114800" indent="0">
              <a:buNone/>
              <a:defRPr sz="1800" b="1"/>
            </a:lvl9pPr>
          </a:lstStyle>
          <a:p>
            <a:pPr lvl="0"/>
            <a:r>
              <a:rPr lang="en-US" dirty="0"/>
              <a:t>Click to edit Master text styles</a:t>
            </a:r>
          </a:p>
        </p:txBody>
      </p:sp>
      <p:sp>
        <p:nvSpPr>
          <p:cNvPr id="6" name="Content Placeholder 5">
            <a:extLst>
              <a:ext uri="{FF2B5EF4-FFF2-40B4-BE49-F238E27FC236}">
                <a16:creationId xmlns:a16="http://schemas.microsoft.com/office/drawing/2014/main" id="{0BEFBEA2-74DC-BAC5-15D3-09B0F5539C97}"/>
              </a:ext>
            </a:extLst>
          </p:cNvPr>
          <p:cNvSpPr>
            <a:spLocks noGrp="1"/>
          </p:cNvSpPr>
          <p:nvPr>
            <p:ph sz="quarter" idx="4"/>
          </p:nvPr>
        </p:nvSpPr>
        <p:spPr>
          <a:xfrm>
            <a:off x="6943725" y="3340100"/>
            <a:ext cx="5831087" cy="4912784"/>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8" name="Footer Placeholder 7">
            <a:extLst>
              <a:ext uri="{FF2B5EF4-FFF2-40B4-BE49-F238E27FC236}">
                <a16:creationId xmlns:a16="http://schemas.microsoft.com/office/drawing/2014/main" id="{C77BC047-F467-D993-4EF0-24E6D4E72592}"/>
              </a:ext>
            </a:extLst>
          </p:cNvPr>
          <p:cNvSpPr>
            <a:spLocks noGrp="1"/>
          </p:cNvSpPr>
          <p:nvPr>
            <p:ph type="ftr" sz="quarter" idx="11"/>
          </p:nvPr>
        </p:nvSpPr>
        <p:spPr/>
        <p:txBody>
          <a:bodyPr/>
          <a:lstStyle/>
          <a:p>
            <a:endParaRPr lang="en-US"/>
          </a:p>
        </p:txBody>
      </p:sp>
      <p:sp>
        <p:nvSpPr>
          <p:cNvPr id="9" name="Slide Number Placeholder 8">
            <a:extLst>
              <a:ext uri="{FF2B5EF4-FFF2-40B4-BE49-F238E27FC236}">
                <a16:creationId xmlns:a16="http://schemas.microsoft.com/office/drawing/2014/main" id="{1D07060D-0678-64A7-99C4-BC421BA0B0AE}"/>
              </a:ext>
            </a:extLst>
          </p:cNvPr>
          <p:cNvSpPr>
            <a:spLocks noGrp="1"/>
          </p:cNvSpPr>
          <p:nvPr>
            <p:ph type="sldNum" sz="quarter" idx="12"/>
          </p:nvPr>
        </p:nvSpPr>
        <p:spPr/>
        <p:txBody>
          <a:bodyPr/>
          <a:lstStyle/>
          <a:p>
            <a:fld id="{F85CE818-7367-6A4C-AA8A-8ACF11B1523A}" type="slidenum">
              <a:rPr lang="en-US" smtClean="0"/>
              <a:t>‹#›</a:t>
            </a:fld>
            <a:endParaRPr lang="en-US"/>
          </a:p>
        </p:txBody>
      </p:sp>
      <p:sp>
        <p:nvSpPr>
          <p:cNvPr id="13" name="Title 1">
            <a:extLst>
              <a:ext uri="{FF2B5EF4-FFF2-40B4-BE49-F238E27FC236}">
                <a16:creationId xmlns:a16="http://schemas.microsoft.com/office/drawing/2014/main" id="{28AC50DB-5CDA-279A-A63C-4E69EFEBC2E5}"/>
              </a:ext>
            </a:extLst>
          </p:cNvPr>
          <p:cNvSpPr>
            <a:spLocks noGrp="1"/>
          </p:cNvSpPr>
          <p:nvPr>
            <p:ph type="title"/>
          </p:nvPr>
        </p:nvSpPr>
        <p:spPr>
          <a:xfrm>
            <a:off x="719728" y="287788"/>
            <a:ext cx="12055083" cy="1310705"/>
          </a:xfrm>
        </p:spPr>
        <p:txBody>
          <a:bodyPr/>
          <a:lstStyle/>
          <a:p>
            <a:r>
              <a:rPr lang="en-US"/>
              <a:t>Click to edit Master title style</a:t>
            </a:r>
          </a:p>
        </p:txBody>
      </p:sp>
      <p:sp>
        <p:nvSpPr>
          <p:cNvPr id="14" name="Freeform 13">
            <a:extLst>
              <a:ext uri="{FF2B5EF4-FFF2-40B4-BE49-F238E27FC236}">
                <a16:creationId xmlns:a16="http://schemas.microsoft.com/office/drawing/2014/main" id="{53FDDD84-162B-504E-F93B-5D422DC2A996}"/>
              </a:ext>
            </a:extLst>
          </p:cNvPr>
          <p:cNvSpPr/>
          <p:nvPr userDrawn="1"/>
        </p:nvSpPr>
        <p:spPr>
          <a:xfrm>
            <a:off x="0" y="372396"/>
            <a:ext cx="478060" cy="1133179"/>
          </a:xfrm>
          <a:custGeom>
            <a:avLst/>
            <a:gdLst>
              <a:gd name="connsiteX0" fmla="*/ 0 w 424942"/>
              <a:gd name="connsiteY0" fmla="*/ 0 h 849884"/>
              <a:gd name="connsiteX1" fmla="*/ 424942 w 424942"/>
              <a:gd name="connsiteY1" fmla="*/ 424942 h 849884"/>
              <a:gd name="connsiteX2" fmla="*/ 0 w 424942"/>
              <a:gd name="connsiteY2" fmla="*/ 849884 h 849884"/>
              <a:gd name="connsiteX3" fmla="*/ 0 w 424942"/>
              <a:gd name="connsiteY3" fmla="*/ 0 h 849884"/>
            </a:gdLst>
            <a:ahLst/>
            <a:cxnLst>
              <a:cxn ang="0">
                <a:pos x="connsiteX0" y="connsiteY0"/>
              </a:cxn>
              <a:cxn ang="0">
                <a:pos x="connsiteX1" y="connsiteY1"/>
              </a:cxn>
              <a:cxn ang="0">
                <a:pos x="connsiteX2" y="connsiteY2"/>
              </a:cxn>
              <a:cxn ang="0">
                <a:pos x="connsiteX3" y="connsiteY3"/>
              </a:cxn>
            </a:cxnLst>
            <a:rect l="l" t="t" r="r" b="b"/>
            <a:pathLst>
              <a:path w="424942" h="849884">
                <a:moveTo>
                  <a:pt x="0" y="0"/>
                </a:moveTo>
                <a:cubicBezTo>
                  <a:pt x="234689" y="0"/>
                  <a:pt x="424942" y="190253"/>
                  <a:pt x="424942" y="424942"/>
                </a:cubicBezTo>
                <a:cubicBezTo>
                  <a:pt x="424942" y="659631"/>
                  <a:pt x="234689" y="849884"/>
                  <a:pt x="0" y="849884"/>
                </a:cubicBezTo>
                <a:lnTo>
                  <a:pt x="0" y="0"/>
                </a:lnTo>
                <a:close/>
              </a:path>
            </a:pathLst>
          </a:custGeom>
          <a:solidFill>
            <a:schemeClr val="accent3"/>
          </a:soli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2025"/>
          </a:p>
        </p:txBody>
      </p:sp>
    </p:spTree>
    <p:extLst>
      <p:ext uri="{BB962C8B-B14F-4D97-AF65-F5344CB8AC3E}">
        <p14:creationId xmlns:p14="http://schemas.microsoft.com/office/powerpoint/2010/main" val="2915468372"/>
      </p:ext>
    </p:extLst>
  </p:cSld>
  <p:clrMapOvr>
    <a:masterClrMapping/>
  </p:clrMapOvr>
</p:sldLayout>
</file>

<file path=ppt/slideLayouts/slideLayout31.xml><?xml version="1.0" encoding="utf-8"?>
<p:sldLayout xmlns:a="http://schemas.openxmlformats.org/drawingml/2006/main" xmlns:r="http://schemas.openxmlformats.org/officeDocument/2006/relationships" xmlns:p="http://schemas.openxmlformats.org/presentationml/2006/main" preserve="1" userDrawn="1">
  <p:cSld name="6_Comparison">
    <p:spTree>
      <p:nvGrpSpPr>
        <p:cNvPr id="1" name=""/>
        <p:cNvGrpSpPr/>
        <p:nvPr/>
      </p:nvGrpSpPr>
      <p:grpSpPr>
        <a:xfrm>
          <a:off x="0" y="0"/>
          <a:ext cx="0" cy="0"/>
          <a:chOff x="0" y="0"/>
          <a:chExt cx="0" cy="0"/>
        </a:xfrm>
      </p:grpSpPr>
      <p:sp>
        <p:nvSpPr>
          <p:cNvPr id="3" name="Text Placeholder 2">
            <a:extLst>
              <a:ext uri="{FF2B5EF4-FFF2-40B4-BE49-F238E27FC236}">
                <a16:creationId xmlns:a16="http://schemas.microsoft.com/office/drawing/2014/main" id="{B5249F06-2C40-70AC-6EB8-6FBAA652F6AC}"/>
              </a:ext>
            </a:extLst>
          </p:cNvPr>
          <p:cNvSpPr>
            <a:spLocks noGrp="1"/>
          </p:cNvSpPr>
          <p:nvPr>
            <p:ph type="body" idx="1"/>
          </p:nvPr>
        </p:nvSpPr>
        <p:spPr>
          <a:xfrm>
            <a:off x="685801" y="2241551"/>
            <a:ext cx="5802510" cy="947127"/>
          </a:xfrm>
        </p:spPr>
        <p:txBody>
          <a:bodyPr anchor="b">
            <a:normAutofit/>
          </a:bodyPr>
          <a:lstStyle>
            <a:lvl1pPr marL="0" indent="0">
              <a:buNone/>
              <a:defRPr sz="1800" b="1">
                <a:solidFill>
                  <a:schemeClr val="accent4"/>
                </a:solidFill>
              </a:defRPr>
            </a:lvl1pPr>
            <a:lvl2pPr marL="514350" indent="0">
              <a:buNone/>
              <a:defRPr sz="2250" b="1"/>
            </a:lvl2pPr>
            <a:lvl3pPr marL="1028700" indent="0">
              <a:buNone/>
              <a:defRPr sz="2025" b="1"/>
            </a:lvl3pPr>
            <a:lvl4pPr marL="1543050" indent="0">
              <a:buNone/>
              <a:defRPr sz="1800" b="1"/>
            </a:lvl4pPr>
            <a:lvl5pPr marL="2057400" indent="0">
              <a:buNone/>
              <a:defRPr sz="1800" b="1"/>
            </a:lvl5pPr>
            <a:lvl6pPr marL="2571750" indent="0">
              <a:buNone/>
              <a:defRPr sz="1800" b="1"/>
            </a:lvl6pPr>
            <a:lvl7pPr marL="3086100" indent="0">
              <a:buNone/>
              <a:defRPr sz="1800" b="1"/>
            </a:lvl7pPr>
            <a:lvl8pPr marL="3600450" indent="0">
              <a:buNone/>
              <a:defRPr sz="1800" b="1"/>
            </a:lvl8pPr>
            <a:lvl9pPr marL="4114800" indent="0">
              <a:buNone/>
              <a:defRPr sz="1800" b="1"/>
            </a:lvl9pPr>
          </a:lstStyle>
          <a:p>
            <a:pPr lvl="0"/>
            <a:r>
              <a:rPr lang="en-US" dirty="0"/>
              <a:t>Click to edit Master text styles</a:t>
            </a:r>
          </a:p>
        </p:txBody>
      </p:sp>
      <p:sp>
        <p:nvSpPr>
          <p:cNvPr id="4" name="Content Placeholder 3">
            <a:extLst>
              <a:ext uri="{FF2B5EF4-FFF2-40B4-BE49-F238E27FC236}">
                <a16:creationId xmlns:a16="http://schemas.microsoft.com/office/drawing/2014/main" id="{C78AA3C3-0A24-6414-4440-FDFE539FF31A}"/>
              </a:ext>
            </a:extLst>
          </p:cNvPr>
          <p:cNvSpPr>
            <a:spLocks noGrp="1"/>
          </p:cNvSpPr>
          <p:nvPr>
            <p:ph sz="half" idx="2"/>
          </p:nvPr>
        </p:nvSpPr>
        <p:spPr>
          <a:xfrm>
            <a:off x="685801" y="3340100"/>
            <a:ext cx="5802510" cy="4912784"/>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a:extLst>
              <a:ext uri="{FF2B5EF4-FFF2-40B4-BE49-F238E27FC236}">
                <a16:creationId xmlns:a16="http://schemas.microsoft.com/office/drawing/2014/main" id="{CCC9C5A6-5BE4-F9F3-E15A-33BE385D5B18}"/>
              </a:ext>
            </a:extLst>
          </p:cNvPr>
          <p:cNvSpPr>
            <a:spLocks noGrp="1"/>
          </p:cNvSpPr>
          <p:nvPr>
            <p:ph type="body" sz="quarter" idx="3"/>
          </p:nvPr>
        </p:nvSpPr>
        <p:spPr>
          <a:xfrm>
            <a:off x="6943725" y="2241551"/>
            <a:ext cx="5831087" cy="947127"/>
          </a:xfrm>
        </p:spPr>
        <p:txBody>
          <a:bodyPr anchor="b">
            <a:normAutofit/>
          </a:bodyPr>
          <a:lstStyle>
            <a:lvl1pPr marL="0" indent="0">
              <a:buNone/>
              <a:defRPr sz="1800" b="1">
                <a:solidFill>
                  <a:schemeClr val="accent4"/>
                </a:solidFill>
              </a:defRPr>
            </a:lvl1pPr>
            <a:lvl2pPr marL="514350" indent="0">
              <a:buNone/>
              <a:defRPr sz="2250" b="1"/>
            </a:lvl2pPr>
            <a:lvl3pPr marL="1028700" indent="0">
              <a:buNone/>
              <a:defRPr sz="2025" b="1"/>
            </a:lvl3pPr>
            <a:lvl4pPr marL="1543050" indent="0">
              <a:buNone/>
              <a:defRPr sz="1800" b="1"/>
            </a:lvl4pPr>
            <a:lvl5pPr marL="2057400" indent="0">
              <a:buNone/>
              <a:defRPr sz="1800" b="1"/>
            </a:lvl5pPr>
            <a:lvl6pPr marL="2571750" indent="0">
              <a:buNone/>
              <a:defRPr sz="1800" b="1"/>
            </a:lvl6pPr>
            <a:lvl7pPr marL="3086100" indent="0">
              <a:buNone/>
              <a:defRPr sz="1800" b="1"/>
            </a:lvl7pPr>
            <a:lvl8pPr marL="3600450" indent="0">
              <a:buNone/>
              <a:defRPr sz="1800" b="1"/>
            </a:lvl8pPr>
            <a:lvl9pPr marL="4114800" indent="0">
              <a:buNone/>
              <a:defRPr sz="1800" b="1"/>
            </a:lvl9pPr>
          </a:lstStyle>
          <a:p>
            <a:pPr lvl="0"/>
            <a:r>
              <a:rPr lang="en-US" dirty="0"/>
              <a:t>Click to edit Master text styles</a:t>
            </a:r>
          </a:p>
        </p:txBody>
      </p:sp>
      <p:sp>
        <p:nvSpPr>
          <p:cNvPr id="6" name="Content Placeholder 5">
            <a:extLst>
              <a:ext uri="{FF2B5EF4-FFF2-40B4-BE49-F238E27FC236}">
                <a16:creationId xmlns:a16="http://schemas.microsoft.com/office/drawing/2014/main" id="{0BEFBEA2-74DC-BAC5-15D3-09B0F5539C97}"/>
              </a:ext>
            </a:extLst>
          </p:cNvPr>
          <p:cNvSpPr>
            <a:spLocks noGrp="1"/>
          </p:cNvSpPr>
          <p:nvPr>
            <p:ph sz="quarter" idx="4"/>
          </p:nvPr>
        </p:nvSpPr>
        <p:spPr>
          <a:xfrm>
            <a:off x="6943725" y="3340100"/>
            <a:ext cx="5831087" cy="4912784"/>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8" name="Footer Placeholder 7">
            <a:extLst>
              <a:ext uri="{FF2B5EF4-FFF2-40B4-BE49-F238E27FC236}">
                <a16:creationId xmlns:a16="http://schemas.microsoft.com/office/drawing/2014/main" id="{C77BC047-F467-D993-4EF0-24E6D4E72592}"/>
              </a:ext>
            </a:extLst>
          </p:cNvPr>
          <p:cNvSpPr>
            <a:spLocks noGrp="1"/>
          </p:cNvSpPr>
          <p:nvPr>
            <p:ph type="ftr" sz="quarter" idx="11"/>
          </p:nvPr>
        </p:nvSpPr>
        <p:spPr/>
        <p:txBody>
          <a:bodyPr/>
          <a:lstStyle/>
          <a:p>
            <a:endParaRPr lang="en-US"/>
          </a:p>
        </p:txBody>
      </p:sp>
      <p:sp>
        <p:nvSpPr>
          <p:cNvPr id="9" name="Slide Number Placeholder 8">
            <a:extLst>
              <a:ext uri="{FF2B5EF4-FFF2-40B4-BE49-F238E27FC236}">
                <a16:creationId xmlns:a16="http://schemas.microsoft.com/office/drawing/2014/main" id="{1D07060D-0678-64A7-99C4-BC421BA0B0AE}"/>
              </a:ext>
            </a:extLst>
          </p:cNvPr>
          <p:cNvSpPr>
            <a:spLocks noGrp="1"/>
          </p:cNvSpPr>
          <p:nvPr>
            <p:ph type="sldNum" sz="quarter" idx="12"/>
          </p:nvPr>
        </p:nvSpPr>
        <p:spPr/>
        <p:txBody>
          <a:bodyPr/>
          <a:lstStyle/>
          <a:p>
            <a:fld id="{F85CE818-7367-6A4C-AA8A-8ACF11B1523A}" type="slidenum">
              <a:rPr lang="en-US" smtClean="0"/>
              <a:t>‹#›</a:t>
            </a:fld>
            <a:endParaRPr lang="en-US"/>
          </a:p>
        </p:txBody>
      </p:sp>
      <p:sp>
        <p:nvSpPr>
          <p:cNvPr id="13" name="Title 1">
            <a:extLst>
              <a:ext uri="{FF2B5EF4-FFF2-40B4-BE49-F238E27FC236}">
                <a16:creationId xmlns:a16="http://schemas.microsoft.com/office/drawing/2014/main" id="{28AC50DB-5CDA-279A-A63C-4E69EFEBC2E5}"/>
              </a:ext>
            </a:extLst>
          </p:cNvPr>
          <p:cNvSpPr>
            <a:spLocks noGrp="1"/>
          </p:cNvSpPr>
          <p:nvPr>
            <p:ph type="title"/>
          </p:nvPr>
        </p:nvSpPr>
        <p:spPr>
          <a:xfrm>
            <a:off x="719728" y="287788"/>
            <a:ext cx="12055083" cy="1310705"/>
          </a:xfrm>
        </p:spPr>
        <p:txBody>
          <a:bodyPr/>
          <a:lstStyle/>
          <a:p>
            <a:r>
              <a:rPr lang="en-US"/>
              <a:t>Click to edit Master title style</a:t>
            </a:r>
          </a:p>
        </p:txBody>
      </p:sp>
      <p:sp>
        <p:nvSpPr>
          <p:cNvPr id="14" name="Freeform 13">
            <a:extLst>
              <a:ext uri="{FF2B5EF4-FFF2-40B4-BE49-F238E27FC236}">
                <a16:creationId xmlns:a16="http://schemas.microsoft.com/office/drawing/2014/main" id="{53FDDD84-162B-504E-F93B-5D422DC2A996}"/>
              </a:ext>
            </a:extLst>
          </p:cNvPr>
          <p:cNvSpPr/>
          <p:nvPr userDrawn="1"/>
        </p:nvSpPr>
        <p:spPr>
          <a:xfrm>
            <a:off x="0" y="372396"/>
            <a:ext cx="478060" cy="1133179"/>
          </a:xfrm>
          <a:custGeom>
            <a:avLst/>
            <a:gdLst>
              <a:gd name="connsiteX0" fmla="*/ 0 w 424942"/>
              <a:gd name="connsiteY0" fmla="*/ 0 h 849884"/>
              <a:gd name="connsiteX1" fmla="*/ 424942 w 424942"/>
              <a:gd name="connsiteY1" fmla="*/ 424942 h 849884"/>
              <a:gd name="connsiteX2" fmla="*/ 0 w 424942"/>
              <a:gd name="connsiteY2" fmla="*/ 849884 h 849884"/>
              <a:gd name="connsiteX3" fmla="*/ 0 w 424942"/>
              <a:gd name="connsiteY3" fmla="*/ 0 h 849884"/>
            </a:gdLst>
            <a:ahLst/>
            <a:cxnLst>
              <a:cxn ang="0">
                <a:pos x="connsiteX0" y="connsiteY0"/>
              </a:cxn>
              <a:cxn ang="0">
                <a:pos x="connsiteX1" y="connsiteY1"/>
              </a:cxn>
              <a:cxn ang="0">
                <a:pos x="connsiteX2" y="connsiteY2"/>
              </a:cxn>
              <a:cxn ang="0">
                <a:pos x="connsiteX3" y="connsiteY3"/>
              </a:cxn>
            </a:cxnLst>
            <a:rect l="l" t="t" r="r" b="b"/>
            <a:pathLst>
              <a:path w="424942" h="849884">
                <a:moveTo>
                  <a:pt x="0" y="0"/>
                </a:moveTo>
                <a:cubicBezTo>
                  <a:pt x="234689" y="0"/>
                  <a:pt x="424942" y="190253"/>
                  <a:pt x="424942" y="424942"/>
                </a:cubicBezTo>
                <a:cubicBezTo>
                  <a:pt x="424942" y="659631"/>
                  <a:pt x="234689" y="849884"/>
                  <a:pt x="0" y="849884"/>
                </a:cubicBezTo>
                <a:lnTo>
                  <a:pt x="0" y="0"/>
                </a:lnTo>
                <a:close/>
              </a:path>
            </a:pathLst>
          </a:custGeom>
          <a:solidFill>
            <a:schemeClr val="accent4"/>
          </a:soli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2025"/>
          </a:p>
        </p:txBody>
      </p:sp>
    </p:spTree>
    <p:extLst>
      <p:ext uri="{BB962C8B-B14F-4D97-AF65-F5344CB8AC3E}">
        <p14:creationId xmlns:p14="http://schemas.microsoft.com/office/powerpoint/2010/main" val="2548165206"/>
      </p:ext>
    </p:extLst>
  </p:cSld>
  <p:clrMapOvr>
    <a:masterClrMapping/>
  </p:clrMapOvr>
</p:sldLayout>
</file>

<file path=ppt/slideLayouts/slideLayout32.xml><?xml version="1.0" encoding="utf-8"?>
<p:sldLayout xmlns:a="http://schemas.openxmlformats.org/drawingml/2006/main" xmlns:r="http://schemas.openxmlformats.org/officeDocument/2006/relationships" xmlns:p="http://schemas.openxmlformats.org/presentationml/2006/main" preserve="1" userDrawn="1">
  <p:cSld name="2_––COVER––">
    <p:spTree>
      <p:nvGrpSpPr>
        <p:cNvPr id="1" name=""/>
        <p:cNvGrpSpPr/>
        <p:nvPr/>
      </p:nvGrpSpPr>
      <p:grpSpPr>
        <a:xfrm>
          <a:off x="0" y="0"/>
          <a:ext cx="0" cy="0"/>
          <a:chOff x="0" y="0"/>
          <a:chExt cx="0" cy="0"/>
        </a:xfrm>
      </p:grpSpPr>
      <p:sp>
        <p:nvSpPr>
          <p:cNvPr id="5" name="Title 1">
            <a:extLst>
              <a:ext uri="{FF2B5EF4-FFF2-40B4-BE49-F238E27FC236}">
                <a16:creationId xmlns:a16="http://schemas.microsoft.com/office/drawing/2014/main" id="{3EF0E590-E773-3C4D-B07B-CD044EAF2132}"/>
              </a:ext>
            </a:extLst>
          </p:cNvPr>
          <p:cNvSpPr txBox="1">
            <a:spLocks/>
          </p:cNvSpPr>
          <p:nvPr userDrawn="1"/>
        </p:nvSpPr>
        <p:spPr>
          <a:xfrm>
            <a:off x="0" y="0"/>
            <a:ext cx="13716000" cy="9144000"/>
          </a:xfrm>
          <a:prstGeom prst="rect">
            <a:avLst/>
          </a:prstGeom>
          <a:solidFill>
            <a:schemeClr val="tx1">
              <a:lumMod val="50000"/>
              <a:lumOff val="50000"/>
            </a:schemeClr>
          </a:solidFill>
        </p:spPr>
        <p:txBody>
          <a:bodyPr vert="horz" lIns="658368" tIns="0" rIns="0" bIns="0" rtlCol="0" anchor="ctr" anchorCtr="0">
            <a:noAutofit/>
          </a:bodyPr>
          <a:lstStyle>
            <a:lvl1pPr algn="l" defTabSz="914400" rtl="0" eaLnBrk="1" latinLnBrk="0" hangingPunct="1">
              <a:lnSpc>
                <a:spcPct val="90000"/>
              </a:lnSpc>
              <a:spcBef>
                <a:spcPct val="0"/>
              </a:spcBef>
              <a:buNone/>
              <a:defRPr sz="6400" kern="1200">
                <a:solidFill>
                  <a:schemeClr val="accent2"/>
                </a:solidFill>
                <a:latin typeface="+mj-lt"/>
                <a:ea typeface="+mj-ea"/>
                <a:cs typeface="+mj-cs"/>
              </a:defRPr>
            </a:lvl1pPr>
          </a:lstStyle>
          <a:p>
            <a:r>
              <a:rPr lang="en-US" sz="9000" b="1" dirty="0">
                <a:solidFill>
                  <a:schemeClr val="bg1"/>
                </a:solidFill>
                <a:latin typeface="+mn-lt"/>
              </a:rPr>
              <a:t>Quote</a:t>
            </a:r>
          </a:p>
        </p:txBody>
      </p:sp>
    </p:spTree>
    <p:extLst>
      <p:ext uri="{BB962C8B-B14F-4D97-AF65-F5344CB8AC3E}">
        <p14:creationId xmlns:p14="http://schemas.microsoft.com/office/powerpoint/2010/main" val="2799762834"/>
      </p:ext>
    </p:extLst>
  </p:cSld>
  <p:clrMapOvr>
    <a:masterClrMapping/>
  </p:clrMapOvr>
  <p:hf sldNum="0" hdr="0" dt="0"/>
</p:sldLayout>
</file>

<file path=ppt/slideLayouts/slideLayout33.xml><?xml version="1.0" encoding="utf-8"?>
<p:sldLayout xmlns:a="http://schemas.openxmlformats.org/drawingml/2006/main" xmlns:r="http://schemas.openxmlformats.org/officeDocument/2006/relationships" xmlns:p="http://schemas.openxmlformats.org/presentationml/2006/main" showMasterSp="0" preserve="1" userDrawn="1">
  <p:cSld name="BMC-quote-teal">
    <p:bg>
      <p:bgPr>
        <a:solidFill>
          <a:schemeClr val="tx2"/>
        </a:solidFill>
        <a:effectLst/>
      </p:bgPr>
    </p:bg>
    <p:spTree>
      <p:nvGrpSpPr>
        <p:cNvPr id="1" name=""/>
        <p:cNvGrpSpPr/>
        <p:nvPr/>
      </p:nvGrpSpPr>
      <p:grpSpPr>
        <a:xfrm>
          <a:off x="0" y="0"/>
          <a:ext cx="0" cy="0"/>
          <a:chOff x="0" y="0"/>
          <a:chExt cx="0" cy="0"/>
        </a:xfrm>
      </p:grpSpPr>
      <p:pic>
        <p:nvPicPr>
          <p:cNvPr id="6" name="Picture 5">
            <a:extLst>
              <a:ext uri="{FF2B5EF4-FFF2-40B4-BE49-F238E27FC236}">
                <a16:creationId xmlns:a16="http://schemas.microsoft.com/office/drawing/2014/main" id="{693B7879-DBBC-7A01-CBFA-6ACD895F1384}"/>
              </a:ext>
            </a:extLst>
          </p:cNvPr>
          <p:cNvPicPr>
            <a:picLocks noChangeAspect="1"/>
          </p:cNvPicPr>
          <p:nvPr userDrawn="1"/>
        </p:nvPicPr>
        <p:blipFill>
          <a:blip r:embed="rId2" cstate="email">
            <a:extLst>
              <a:ext uri="{28A0092B-C50C-407E-A947-70E740481C1C}">
                <a14:useLocalDpi xmlns:a14="http://schemas.microsoft.com/office/drawing/2010/main"/>
              </a:ext>
            </a:extLst>
          </a:blip>
          <a:srcRect/>
          <a:stretch/>
        </p:blipFill>
        <p:spPr>
          <a:xfrm>
            <a:off x="11619036" y="7926896"/>
            <a:ext cx="1490295" cy="757808"/>
          </a:xfrm>
          <a:prstGeom prst="rect">
            <a:avLst/>
          </a:prstGeom>
        </p:spPr>
      </p:pic>
      <p:sp>
        <p:nvSpPr>
          <p:cNvPr id="3" name="Title 1">
            <a:extLst>
              <a:ext uri="{FF2B5EF4-FFF2-40B4-BE49-F238E27FC236}">
                <a16:creationId xmlns:a16="http://schemas.microsoft.com/office/drawing/2014/main" id="{B37C0CB5-2CE8-1605-4EE9-9BEBA15D0431}"/>
              </a:ext>
            </a:extLst>
          </p:cNvPr>
          <p:cNvSpPr>
            <a:spLocks noGrp="1"/>
          </p:cNvSpPr>
          <p:nvPr>
            <p:ph type="title" hasCustomPrompt="1"/>
          </p:nvPr>
        </p:nvSpPr>
        <p:spPr>
          <a:xfrm>
            <a:off x="1316736" y="2560320"/>
            <a:ext cx="9662299" cy="3435171"/>
          </a:xfrm>
        </p:spPr>
        <p:txBody>
          <a:bodyPr anchor="ctr"/>
          <a:lstStyle>
            <a:lvl1pPr>
              <a:defRPr sz="4950">
                <a:solidFill>
                  <a:schemeClr val="bg1"/>
                </a:solidFill>
              </a:defRPr>
            </a:lvl1pPr>
          </a:lstStyle>
          <a:p>
            <a:r>
              <a:rPr lang="en-US" dirty="0"/>
              <a:t>Click to edit quote</a:t>
            </a:r>
          </a:p>
        </p:txBody>
      </p:sp>
      <p:sp>
        <p:nvSpPr>
          <p:cNvPr id="4" name="Text Placeholder 3">
            <a:extLst>
              <a:ext uri="{FF2B5EF4-FFF2-40B4-BE49-F238E27FC236}">
                <a16:creationId xmlns:a16="http://schemas.microsoft.com/office/drawing/2014/main" id="{00F30213-2BA6-232C-92D3-33989D628CC0}"/>
              </a:ext>
            </a:extLst>
          </p:cNvPr>
          <p:cNvSpPr>
            <a:spLocks noGrp="1"/>
          </p:cNvSpPr>
          <p:nvPr>
            <p:ph type="body" sz="half" idx="2" hasCustomPrompt="1"/>
          </p:nvPr>
        </p:nvSpPr>
        <p:spPr>
          <a:xfrm>
            <a:off x="1316737" y="6169153"/>
            <a:ext cx="4114799" cy="1219201"/>
          </a:xfrm>
        </p:spPr>
        <p:txBody>
          <a:bodyPr/>
          <a:lstStyle>
            <a:lvl1pPr marL="0" indent="0">
              <a:buFont typeface="System Font Regular"/>
              <a:buNone/>
              <a:tabLst/>
              <a:defRPr sz="1800" baseline="0">
                <a:solidFill>
                  <a:schemeClr val="bg1">
                    <a:alpha val="70000"/>
                  </a:schemeClr>
                </a:solidFill>
              </a:defRPr>
            </a:lvl1pPr>
            <a:lvl2pPr marL="514350" indent="0">
              <a:buNone/>
              <a:defRPr sz="1575"/>
            </a:lvl2pPr>
            <a:lvl3pPr marL="1028700" indent="0">
              <a:buNone/>
              <a:defRPr sz="1350"/>
            </a:lvl3pPr>
            <a:lvl4pPr marL="1543050" indent="0">
              <a:buNone/>
              <a:defRPr sz="1125"/>
            </a:lvl4pPr>
            <a:lvl5pPr marL="2057400" indent="0">
              <a:buNone/>
              <a:defRPr sz="1125"/>
            </a:lvl5pPr>
            <a:lvl6pPr marL="2571750" indent="0">
              <a:buNone/>
              <a:defRPr sz="1125"/>
            </a:lvl6pPr>
            <a:lvl7pPr marL="3086100" indent="0">
              <a:buNone/>
              <a:defRPr sz="1125"/>
            </a:lvl7pPr>
            <a:lvl8pPr marL="3600450" indent="0">
              <a:buNone/>
              <a:defRPr sz="1125"/>
            </a:lvl8pPr>
            <a:lvl9pPr marL="4114800" indent="0">
              <a:buNone/>
              <a:defRPr sz="1125"/>
            </a:lvl9pPr>
          </a:lstStyle>
          <a:p>
            <a:r>
              <a:rPr lang="en-US" dirty="0"/>
              <a:t>Click to add attribution</a:t>
            </a:r>
          </a:p>
        </p:txBody>
      </p:sp>
      <p:sp>
        <p:nvSpPr>
          <p:cNvPr id="8" name="Title 1">
            <a:extLst>
              <a:ext uri="{FF2B5EF4-FFF2-40B4-BE49-F238E27FC236}">
                <a16:creationId xmlns:a16="http://schemas.microsoft.com/office/drawing/2014/main" id="{F4C4572B-6CB3-24AE-2525-95171899E444}"/>
              </a:ext>
            </a:extLst>
          </p:cNvPr>
          <p:cNvSpPr txBox="1">
            <a:spLocks/>
          </p:cNvSpPr>
          <p:nvPr userDrawn="1"/>
        </p:nvSpPr>
        <p:spPr>
          <a:xfrm>
            <a:off x="1054886" y="1958100"/>
            <a:ext cx="1320477" cy="1030779"/>
          </a:xfrm>
          <a:prstGeom prst="rect">
            <a:avLst/>
          </a:prstGeom>
        </p:spPr>
        <p:txBody>
          <a:bodyPr vert="horz" lIns="102870" tIns="51435" rIns="102870" bIns="51435" rtlCol="0" anchor="ctr">
            <a:noAutofit/>
          </a:bodyPr>
          <a:lstStyle>
            <a:lvl1pPr algn="l" defTabSz="914400" rtl="0" eaLnBrk="1" latinLnBrk="0" hangingPunct="1">
              <a:lnSpc>
                <a:spcPct val="90000"/>
              </a:lnSpc>
              <a:spcBef>
                <a:spcPct val="0"/>
              </a:spcBef>
              <a:buNone/>
              <a:defRPr sz="4400" b="1" i="0" kern="1200">
                <a:solidFill>
                  <a:schemeClr val="bg1"/>
                </a:solidFill>
                <a:latin typeface="Arial" panose="020B0604020202020204" pitchFamily="34" charset="0"/>
                <a:ea typeface="Verdana" panose="020B0604030504040204" pitchFamily="34" charset="0"/>
                <a:cs typeface="Arial" panose="020B0604020202020204" pitchFamily="34" charset="0"/>
              </a:defRPr>
            </a:lvl1pPr>
          </a:lstStyle>
          <a:p>
            <a:r>
              <a:rPr lang="en-US" sz="22500" dirty="0">
                <a:solidFill>
                  <a:schemeClr val="bg1">
                    <a:alpha val="19770"/>
                  </a:schemeClr>
                </a:solidFill>
              </a:rPr>
              <a:t>“</a:t>
            </a:r>
          </a:p>
        </p:txBody>
      </p:sp>
    </p:spTree>
    <p:extLst>
      <p:ext uri="{BB962C8B-B14F-4D97-AF65-F5344CB8AC3E}">
        <p14:creationId xmlns:p14="http://schemas.microsoft.com/office/powerpoint/2010/main" val="2150496803"/>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0" presetClass="entr" presetSubtype="0" fill="hold" grpId="0" nodeType="withEffect">
                                  <p:stCondLst>
                                    <p:cond delay="0"/>
                                  </p:stCondLst>
                                  <p:childTnLst>
                                    <p:set>
                                      <p:cBhvr>
                                        <p:cTn id="6" dur="1" fill="hold">
                                          <p:stCondLst>
                                            <p:cond delay="0"/>
                                          </p:stCondLst>
                                        </p:cTn>
                                        <p:tgtEl>
                                          <p:spTgt spid="3"/>
                                        </p:tgtEl>
                                        <p:attrNameLst>
                                          <p:attrName>style.visibility</p:attrName>
                                        </p:attrNameLst>
                                      </p:cBhvr>
                                      <p:to>
                                        <p:strVal val="visible"/>
                                      </p:to>
                                    </p:set>
                                    <p:animEffect transition="in" filter="fade">
                                      <p:cBhvr>
                                        <p:cTn id="7" dur="500"/>
                                        <p:tgtEl>
                                          <p:spTgt spid="3"/>
                                        </p:tgtEl>
                                      </p:cBhvr>
                                    </p:animEffect>
                                  </p:childTnLst>
                                </p:cTn>
                              </p:par>
                              <p:par>
                                <p:cTn id="8" presetID="10" presetClass="entr" presetSubtype="0" fill="hold" grpId="0" nodeType="withEffect">
                                  <p:stCondLst>
                                    <p:cond delay="500"/>
                                  </p:stCondLst>
                                  <p:childTnLst>
                                    <p:set>
                                      <p:cBhvr>
                                        <p:cTn id="9" dur="1" fill="hold">
                                          <p:stCondLst>
                                            <p:cond delay="0"/>
                                          </p:stCondLst>
                                        </p:cTn>
                                        <p:tgtEl>
                                          <p:spTgt spid="4">
                                            <p:txEl>
                                              <p:pRg st="0" end="0"/>
                                            </p:txEl>
                                          </p:spTgt>
                                        </p:tgtEl>
                                        <p:attrNameLst>
                                          <p:attrName>style.visibility</p:attrName>
                                        </p:attrNameLst>
                                      </p:cBhvr>
                                      <p:to>
                                        <p:strVal val="visible"/>
                                      </p:to>
                                    </p:set>
                                    <p:animEffect transition="in" filter="fade">
                                      <p:cBhvr>
                                        <p:cTn id="10" dur="500"/>
                                        <p:tgtEl>
                                          <p:spTgt spid="4">
                                            <p:txEl>
                                              <p:pRg st="0" end="0"/>
                                            </p:txEl>
                                          </p:spTgt>
                                        </p:tgtEl>
                                      </p:cBhvr>
                                    </p:animEffect>
                                  </p:childTnLst>
                                </p:cTn>
                              </p:par>
                              <p:par>
                                <p:cTn id="11" presetID="10" presetClass="entr" presetSubtype="0" fill="hold" grpId="0" nodeType="withEffect">
                                  <p:stCondLst>
                                    <p:cond delay="0"/>
                                  </p:stCondLst>
                                  <p:childTnLst>
                                    <p:set>
                                      <p:cBhvr>
                                        <p:cTn id="12" dur="1" fill="hold">
                                          <p:stCondLst>
                                            <p:cond delay="0"/>
                                          </p:stCondLst>
                                        </p:cTn>
                                        <p:tgtEl>
                                          <p:spTgt spid="8"/>
                                        </p:tgtEl>
                                        <p:attrNameLst>
                                          <p:attrName>style.visibility</p:attrName>
                                        </p:attrNameLst>
                                      </p:cBhvr>
                                      <p:to>
                                        <p:strVal val="visible"/>
                                      </p:to>
                                    </p:set>
                                    <p:animEffect transition="in" filter="fade">
                                      <p:cBhvr>
                                        <p:cTn id="13" dur="500"/>
                                        <p:tgtEl>
                                          <p:spTgt spid="8"/>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p:bldP spid="4" grpId="0" build="p">
        <p:tmplLst>
          <p:tmpl lvl="1">
            <p:tnLst>
              <p:par>
                <p:cTn presetID="10" presetClass="entr" presetSubtype="0" fill="hold" nodeType="withEffect">
                  <p:stCondLst>
                    <p:cond delay="500"/>
                  </p:stCondLst>
                  <p:childTnLst>
                    <p:set>
                      <p:cBhvr>
                        <p:cTn dur="1" fill="hold">
                          <p:stCondLst>
                            <p:cond delay="0"/>
                          </p:stCondLst>
                        </p:cTn>
                        <p:tgtEl>
                          <p:spTgt spid="4"/>
                        </p:tgtEl>
                        <p:attrNameLst>
                          <p:attrName>style.visibility</p:attrName>
                        </p:attrNameLst>
                      </p:cBhvr>
                      <p:to>
                        <p:strVal val="visible"/>
                      </p:to>
                    </p:set>
                    <p:animEffect transition="in" filter="fade">
                      <p:cBhvr>
                        <p:cTn dur="500"/>
                        <p:tgtEl>
                          <p:spTgt spid="4"/>
                        </p:tgtEl>
                      </p:cBhvr>
                    </p:animEffect>
                  </p:childTnLst>
                </p:cTn>
              </p:par>
            </p:tnLst>
          </p:tmpl>
        </p:tmplLst>
      </p:bldP>
      <p:bldP spid="8" grpId="0"/>
    </p:bldLst>
  </p:timing>
</p:sldLayout>
</file>

<file path=ppt/slideLayouts/slideLayout34.xml><?xml version="1.0" encoding="utf-8"?>
<p:sldLayout xmlns:a="http://schemas.openxmlformats.org/drawingml/2006/main" xmlns:r="http://schemas.openxmlformats.org/officeDocument/2006/relationships" xmlns:p="http://schemas.openxmlformats.org/presentationml/2006/main" showMasterSp="0" preserve="1" userDrawn="1">
  <p:cSld name="1_BMC-quote-teal">
    <p:bg>
      <p:bgPr>
        <a:solidFill>
          <a:schemeClr val="accent1"/>
        </a:solidFill>
        <a:effectLst/>
      </p:bgPr>
    </p:bg>
    <p:spTree>
      <p:nvGrpSpPr>
        <p:cNvPr id="1" name=""/>
        <p:cNvGrpSpPr/>
        <p:nvPr/>
      </p:nvGrpSpPr>
      <p:grpSpPr>
        <a:xfrm>
          <a:off x="0" y="0"/>
          <a:ext cx="0" cy="0"/>
          <a:chOff x="0" y="0"/>
          <a:chExt cx="0" cy="0"/>
        </a:xfrm>
      </p:grpSpPr>
      <p:pic>
        <p:nvPicPr>
          <p:cNvPr id="6" name="Picture 5">
            <a:extLst>
              <a:ext uri="{FF2B5EF4-FFF2-40B4-BE49-F238E27FC236}">
                <a16:creationId xmlns:a16="http://schemas.microsoft.com/office/drawing/2014/main" id="{693B7879-DBBC-7A01-CBFA-6ACD895F1384}"/>
              </a:ext>
            </a:extLst>
          </p:cNvPr>
          <p:cNvPicPr>
            <a:picLocks noChangeAspect="1"/>
          </p:cNvPicPr>
          <p:nvPr userDrawn="1"/>
        </p:nvPicPr>
        <p:blipFill>
          <a:blip r:embed="rId2" cstate="email">
            <a:extLst>
              <a:ext uri="{28A0092B-C50C-407E-A947-70E740481C1C}">
                <a14:useLocalDpi xmlns:a14="http://schemas.microsoft.com/office/drawing/2010/main"/>
              </a:ext>
            </a:extLst>
          </a:blip>
          <a:srcRect/>
          <a:stretch/>
        </p:blipFill>
        <p:spPr>
          <a:xfrm>
            <a:off x="11619036" y="7926896"/>
            <a:ext cx="1490295" cy="757808"/>
          </a:xfrm>
          <a:prstGeom prst="rect">
            <a:avLst/>
          </a:prstGeom>
        </p:spPr>
      </p:pic>
      <p:sp>
        <p:nvSpPr>
          <p:cNvPr id="3" name="Title 1">
            <a:extLst>
              <a:ext uri="{FF2B5EF4-FFF2-40B4-BE49-F238E27FC236}">
                <a16:creationId xmlns:a16="http://schemas.microsoft.com/office/drawing/2014/main" id="{B37C0CB5-2CE8-1605-4EE9-9BEBA15D0431}"/>
              </a:ext>
            </a:extLst>
          </p:cNvPr>
          <p:cNvSpPr>
            <a:spLocks noGrp="1"/>
          </p:cNvSpPr>
          <p:nvPr>
            <p:ph type="title" hasCustomPrompt="1"/>
          </p:nvPr>
        </p:nvSpPr>
        <p:spPr>
          <a:xfrm>
            <a:off x="1316736" y="2560320"/>
            <a:ext cx="9662299" cy="3435171"/>
          </a:xfrm>
        </p:spPr>
        <p:txBody>
          <a:bodyPr anchor="ctr"/>
          <a:lstStyle>
            <a:lvl1pPr>
              <a:defRPr sz="4950">
                <a:solidFill>
                  <a:schemeClr val="bg1"/>
                </a:solidFill>
              </a:defRPr>
            </a:lvl1pPr>
          </a:lstStyle>
          <a:p>
            <a:r>
              <a:rPr lang="en-US" dirty="0"/>
              <a:t>Click to edit quote</a:t>
            </a:r>
          </a:p>
        </p:txBody>
      </p:sp>
      <p:sp>
        <p:nvSpPr>
          <p:cNvPr id="4" name="Text Placeholder 3">
            <a:extLst>
              <a:ext uri="{FF2B5EF4-FFF2-40B4-BE49-F238E27FC236}">
                <a16:creationId xmlns:a16="http://schemas.microsoft.com/office/drawing/2014/main" id="{00F30213-2BA6-232C-92D3-33989D628CC0}"/>
              </a:ext>
            </a:extLst>
          </p:cNvPr>
          <p:cNvSpPr>
            <a:spLocks noGrp="1"/>
          </p:cNvSpPr>
          <p:nvPr>
            <p:ph type="body" sz="half" idx="2" hasCustomPrompt="1"/>
          </p:nvPr>
        </p:nvSpPr>
        <p:spPr>
          <a:xfrm>
            <a:off x="1316737" y="6169153"/>
            <a:ext cx="4114799" cy="1219201"/>
          </a:xfrm>
        </p:spPr>
        <p:txBody>
          <a:bodyPr/>
          <a:lstStyle>
            <a:lvl1pPr marL="0" indent="0">
              <a:buFont typeface="System Font Regular"/>
              <a:buNone/>
              <a:tabLst/>
              <a:defRPr sz="1800" baseline="0">
                <a:solidFill>
                  <a:schemeClr val="bg1">
                    <a:alpha val="70000"/>
                  </a:schemeClr>
                </a:solidFill>
              </a:defRPr>
            </a:lvl1pPr>
            <a:lvl2pPr marL="514350" indent="0">
              <a:buNone/>
              <a:defRPr sz="1575"/>
            </a:lvl2pPr>
            <a:lvl3pPr marL="1028700" indent="0">
              <a:buNone/>
              <a:defRPr sz="1350"/>
            </a:lvl3pPr>
            <a:lvl4pPr marL="1543050" indent="0">
              <a:buNone/>
              <a:defRPr sz="1125"/>
            </a:lvl4pPr>
            <a:lvl5pPr marL="2057400" indent="0">
              <a:buNone/>
              <a:defRPr sz="1125"/>
            </a:lvl5pPr>
            <a:lvl6pPr marL="2571750" indent="0">
              <a:buNone/>
              <a:defRPr sz="1125"/>
            </a:lvl6pPr>
            <a:lvl7pPr marL="3086100" indent="0">
              <a:buNone/>
              <a:defRPr sz="1125"/>
            </a:lvl7pPr>
            <a:lvl8pPr marL="3600450" indent="0">
              <a:buNone/>
              <a:defRPr sz="1125"/>
            </a:lvl8pPr>
            <a:lvl9pPr marL="4114800" indent="0">
              <a:buNone/>
              <a:defRPr sz="1125"/>
            </a:lvl9pPr>
          </a:lstStyle>
          <a:p>
            <a:r>
              <a:rPr lang="en-US" dirty="0"/>
              <a:t>Click to add attribution</a:t>
            </a:r>
          </a:p>
        </p:txBody>
      </p:sp>
      <p:sp>
        <p:nvSpPr>
          <p:cNvPr id="8" name="Title 1">
            <a:extLst>
              <a:ext uri="{FF2B5EF4-FFF2-40B4-BE49-F238E27FC236}">
                <a16:creationId xmlns:a16="http://schemas.microsoft.com/office/drawing/2014/main" id="{F4C4572B-6CB3-24AE-2525-95171899E444}"/>
              </a:ext>
            </a:extLst>
          </p:cNvPr>
          <p:cNvSpPr txBox="1">
            <a:spLocks/>
          </p:cNvSpPr>
          <p:nvPr userDrawn="1"/>
        </p:nvSpPr>
        <p:spPr>
          <a:xfrm>
            <a:off x="1054886" y="1958100"/>
            <a:ext cx="1320477" cy="1030779"/>
          </a:xfrm>
          <a:prstGeom prst="rect">
            <a:avLst/>
          </a:prstGeom>
        </p:spPr>
        <p:txBody>
          <a:bodyPr vert="horz" lIns="102870" tIns="51435" rIns="102870" bIns="51435" rtlCol="0" anchor="ctr">
            <a:noAutofit/>
          </a:bodyPr>
          <a:lstStyle>
            <a:lvl1pPr algn="l" defTabSz="914400" rtl="0" eaLnBrk="1" latinLnBrk="0" hangingPunct="1">
              <a:lnSpc>
                <a:spcPct val="90000"/>
              </a:lnSpc>
              <a:spcBef>
                <a:spcPct val="0"/>
              </a:spcBef>
              <a:buNone/>
              <a:defRPr sz="4400" b="1" i="0" kern="1200">
                <a:solidFill>
                  <a:schemeClr val="bg1"/>
                </a:solidFill>
                <a:latin typeface="Arial" panose="020B0604020202020204" pitchFamily="34" charset="0"/>
                <a:ea typeface="Verdana" panose="020B0604030504040204" pitchFamily="34" charset="0"/>
                <a:cs typeface="Arial" panose="020B0604020202020204" pitchFamily="34" charset="0"/>
              </a:defRPr>
            </a:lvl1pPr>
          </a:lstStyle>
          <a:p>
            <a:r>
              <a:rPr lang="en-US" sz="22500" dirty="0">
                <a:solidFill>
                  <a:schemeClr val="bg1">
                    <a:alpha val="19770"/>
                  </a:schemeClr>
                </a:solidFill>
              </a:rPr>
              <a:t>“</a:t>
            </a:r>
          </a:p>
        </p:txBody>
      </p:sp>
    </p:spTree>
    <p:extLst>
      <p:ext uri="{BB962C8B-B14F-4D97-AF65-F5344CB8AC3E}">
        <p14:creationId xmlns:p14="http://schemas.microsoft.com/office/powerpoint/2010/main" val="2691824009"/>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0" presetClass="entr" presetSubtype="0" fill="hold" grpId="0" nodeType="withEffect">
                                  <p:stCondLst>
                                    <p:cond delay="0"/>
                                  </p:stCondLst>
                                  <p:childTnLst>
                                    <p:set>
                                      <p:cBhvr>
                                        <p:cTn id="6" dur="1" fill="hold">
                                          <p:stCondLst>
                                            <p:cond delay="0"/>
                                          </p:stCondLst>
                                        </p:cTn>
                                        <p:tgtEl>
                                          <p:spTgt spid="3"/>
                                        </p:tgtEl>
                                        <p:attrNameLst>
                                          <p:attrName>style.visibility</p:attrName>
                                        </p:attrNameLst>
                                      </p:cBhvr>
                                      <p:to>
                                        <p:strVal val="visible"/>
                                      </p:to>
                                    </p:set>
                                    <p:animEffect transition="in" filter="fade">
                                      <p:cBhvr>
                                        <p:cTn id="7" dur="500"/>
                                        <p:tgtEl>
                                          <p:spTgt spid="3"/>
                                        </p:tgtEl>
                                      </p:cBhvr>
                                    </p:animEffect>
                                  </p:childTnLst>
                                </p:cTn>
                              </p:par>
                              <p:par>
                                <p:cTn id="8" presetID="10" presetClass="entr" presetSubtype="0" fill="hold" grpId="0" nodeType="withEffect">
                                  <p:stCondLst>
                                    <p:cond delay="500"/>
                                  </p:stCondLst>
                                  <p:childTnLst>
                                    <p:set>
                                      <p:cBhvr>
                                        <p:cTn id="9" dur="1" fill="hold">
                                          <p:stCondLst>
                                            <p:cond delay="0"/>
                                          </p:stCondLst>
                                        </p:cTn>
                                        <p:tgtEl>
                                          <p:spTgt spid="4">
                                            <p:txEl>
                                              <p:pRg st="0" end="0"/>
                                            </p:txEl>
                                          </p:spTgt>
                                        </p:tgtEl>
                                        <p:attrNameLst>
                                          <p:attrName>style.visibility</p:attrName>
                                        </p:attrNameLst>
                                      </p:cBhvr>
                                      <p:to>
                                        <p:strVal val="visible"/>
                                      </p:to>
                                    </p:set>
                                    <p:animEffect transition="in" filter="fade">
                                      <p:cBhvr>
                                        <p:cTn id="10" dur="500"/>
                                        <p:tgtEl>
                                          <p:spTgt spid="4">
                                            <p:txEl>
                                              <p:pRg st="0" end="0"/>
                                            </p:txEl>
                                          </p:spTgt>
                                        </p:tgtEl>
                                      </p:cBhvr>
                                    </p:animEffect>
                                  </p:childTnLst>
                                </p:cTn>
                              </p:par>
                              <p:par>
                                <p:cTn id="11" presetID="10" presetClass="entr" presetSubtype="0" fill="hold" grpId="0" nodeType="withEffect">
                                  <p:stCondLst>
                                    <p:cond delay="0"/>
                                  </p:stCondLst>
                                  <p:childTnLst>
                                    <p:set>
                                      <p:cBhvr>
                                        <p:cTn id="12" dur="1" fill="hold">
                                          <p:stCondLst>
                                            <p:cond delay="0"/>
                                          </p:stCondLst>
                                        </p:cTn>
                                        <p:tgtEl>
                                          <p:spTgt spid="8"/>
                                        </p:tgtEl>
                                        <p:attrNameLst>
                                          <p:attrName>style.visibility</p:attrName>
                                        </p:attrNameLst>
                                      </p:cBhvr>
                                      <p:to>
                                        <p:strVal val="visible"/>
                                      </p:to>
                                    </p:set>
                                    <p:animEffect transition="in" filter="fade">
                                      <p:cBhvr>
                                        <p:cTn id="13" dur="500"/>
                                        <p:tgtEl>
                                          <p:spTgt spid="8"/>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p:bldP spid="4" grpId="0" build="p">
        <p:tmplLst>
          <p:tmpl lvl="1">
            <p:tnLst>
              <p:par>
                <p:cTn presetID="10" presetClass="entr" presetSubtype="0" fill="hold" nodeType="withEffect">
                  <p:stCondLst>
                    <p:cond delay="500"/>
                  </p:stCondLst>
                  <p:childTnLst>
                    <p:set>
                      <p:cBhvr>
                        <p:cTn dur="1" fill="hold">
                          <p:stCondLst>
                            <p:cond delay="0"/>
                          </p:stCondLst>
                        </p:cTn>
                        <p:tgtEl>
                          <p:spTgt spid="4"/>
                        </p:tgtEl>
                        <p:attrNameLst>
                          <p:attrName>style.visibility</p:attrName>
                        </p:attrNameLst>
                      </p:cBhvr>
                      <p:to>
                        <p:strVal val="visible"/>
                      </p:to>
                    </p:set>
                    <p:animEffect transition="in" filter="fade">
                      <p:cBhvr>
                        <p:cTn dur="500"/>
                        <p:tgtEl>
                          <p:spTgt spid="4"/>
                        </p:tgtEl>
                      </p:cBhvr>
                    </p:animEffect>
                  </p:childTnLst>
                </p:cTn>
              </p:par>
            </p:tnLst>
          </p:tmpl>
        </p:tmplLst>
      </p:bldP>
      <p:bldP spid="8" grpId="0"/>
    </p:bldLst>
  </p:timing>
</p:sldLayout>
</file>

<file path=ppt/slideLayouts/slideLayout35.xml><?xml version="1.0" encoding="utf-8"?>
<p:sldLayout xmlns:a="http://schemas.openxmlformats.org/drawingml/2006/main" xmlns:r="http://schemas.openxmlformats.org/officeDocument/2006/relationships" xmlns:p="http://schemas.openxmlformats.org/presentationml/2006/main" showMasterSp="0" preserve="1" userDrawn="1">
  <p:cSld name="2_BMC-quote-teal">
    <p:bg>
      <p:bgPr>
        <a:solidFill>
          <a:schemeClr val="accent2"/>
        </a:solidFill>
        <a:effectLst/>
      </p:bgPr>
    </p:bg>
    <p:spTree>
      <p:nvGrpSpPr>
        <p:cNvPr id="1" name=""/>
        <p:cNvGrpSpPr/>
        <p:nvPr/>
      </p:nvGrpSpPr>
      <p:grpSpPr>
        <a:xfrm>
          <a:off x="0" y="0"/>
          <a:ext cx="0" cy="0"/>
          <a:chOff x="0" y="0"/>
          <a:chExt cx="0" cy="0"/>
        </a:xfrm>
      </p:grpSpPr>
      <p:pic>
        <p:nvPicPr>
          <p:cNvPr id="6" name="Picture 5">
            <a:extLst>
              <a:ext uri="{FF2B5EF4-FFF2-40B4-BE49-F238E27FC236}">
                <a16:creationId xmlns:a16="http://schemas.microsoft.com/office/drawing/2014/main" id="{693B7879-DBBC-7A01-CBFA-6ACD895F1384}"/>
              </a:ext>
            </a:extLst>
          </p:cNvPr>
          <p:cNvPicPr>
            <a:picLocks noChangeAspect="1"/>
          </p:cNvPicPr>
          <p:nvPr userDrawn="1"/>
        </p:nvPicPr>
        <p:blipFill>
          <a:blip r:embed="rId2" cstate="email">
            <a:extLst>
              <a:ext uri="{28A0092B-C50C-407E-A947-70E740481C1C}">
                <a14:useLocalDpi xmlns:a14="http://schemas.microsoft.com/office/drawing/2010/main"/>
              </a:ext>
            </a:extLst>
          </a:blip>
          <a:srcRect/>
          <a:stretch/>
        </p:blipFill>
        <p:spPr>
          <a:xfrm>
            <a:off x="11619036" y="7926896"/>
            <a:ext cx="1490295" cy="757808"/>
          </a:xfrm>
          <a:prstGeom prst="rect">
            <a:avLst/>
          </a:prstGeom>
        </p:spPr>
      </p:pic>
      <p:sp>
        <p:nvSpPr>
          <p:cNvPr id="3" name="Title 1">
            <a:extLst>
              <a:ext uri="{FF2B5EF4-FFF2-40B4-BE49-F238E27FC236}">
                <a16:creationId xmlns:a16="http://schemas.microsoft.com/office/drawing/2014/main" id="{B37C0CB5-2CE8-1605-4EE9-9BEBA15D0431}"/>
              </a:ext>
            </a:extLst>
          </p:cNvPr>
          <p:cNvSpPr>
            <a:spLocks noGrp="1"/>
          </p:cNvSpPr>
          <p:nvPr>
            <p:ph type="title" hasCustomPrompt="1"/>
          </p:nvPr>
        </p:nvSpPr>
        <p:spPr>
          <a:xfrm>
            <a:off x="1316736" y="2560320"/>
            <a:ext cx="9662299" cy="3435171"/>
          </a:xfrm>
        </p:spPr>
        <p:txBody>
          <a:bodyPr anchor="ctr"/>
          <a:lstStyle>
            <a:lvl1pPr>
              <a:defRPr sz="4950">
                <a:solidFill>
                  <a:schemeClr val="bg1"/>
                </a:solidFill>
              </a:defRPr>
            </a:lvl1pPr>
          </a:lstStyle>
          <a:p>
            <a:r>
              <a:rPr lang="en-US" dirty="0"/>
              <a:t>Click to edit quote</a:t>
            </a:r>
          </a:p>
        </p:txBody>
      </p:sp>
      <p:sp>
        <p:nvSpPr>
          <p:cNvPr id="4" name="Text Placeholder 3">
            <a:extLst>
              <a:ext uri="{FF2B5EF4-FFF2-40B4-BE49-F238E27FC236}">
                <a16:creationId xmlns:a16="http://schemas.microsoft.com/office/drawing/2014/main" id="{00F30213-2BA6-232C-92D3-33989D628CC0}"/>
              </a:ext>
            </a:extLst>
          </p:cNvPr>
          <p:cNvSpPr>
            <a:spLocks noGrp="1"/>
          </p:cNvSpPr>
          <p:nvPr>
            <p:ph type="body" sz="half" idx="2" hasCustomPrompt="1"/>
          </p:nvPr>
        </p:nvSpPr>
        <p:spPr>
          <a:xfrm>
            <a:off x="1316737" y="6169153"/>
            <a:ext cx="4114799" cy="1219201"/>
          </a:xfrm>
        </p:spPr>
        <p:txBody>
          <a:bodyPr/>
          <a:lstStyle>
            <a:lvl1pPr marL="0" indent="0">
              <a:buFont typeface="System Font Regular"/>
              <a:buNone/>
              <a:tabLst/>
              <a:defRPr sz="1800" baseline="0">
                <a:solidFill>
                  <a:schemeClr val="bg1">
                    <a:alpha val="70000"/>
                  </a:schemeClr>
                </a:solidFill>
              </a:defRPr>
            </a:lvl1pPr>
            <a:lvl2pPr marL="514350" indent="0">
              <a:buNone/>
              <a:defRPr sz="1575"/>
            </a:lvl2pPr>
            <a:lvl3pPr marL="1028700" indent="0">
              <a:buNone/>
              <a:defRPr sz="1350"/>
            </a:lvl3pPr>
            <a:lvl4pPr marL="1543050" indent="0">
              <a:buNone/>
              <a:defRPr sz="1125"/>
            </a:lvl4pPr>
            <a:lvl5pPr marL="2057400" indent="0">
              <a:buNone/>
              <a:defRPr sz="1125"/>
            </a:lvl5pPr>
            <a:lvl6pPr marL="2571750" indent="0">
              <a:buNone/>
              <a:defRPr sz="1125"/>
            </a:lvl6pPr>
            <a:lvl7pPr marL="3086100" indent="0">
              <a:buNone/>
              <a:defRPr sz="1125"/>
            </a:lvl7pPr>
            <a:lvl8pPr marL="3600450" indent="0">
              <a:buNone/>
              <a:defRPr sz="1125"/>
            </a:lvl8pPr>
            <a:lvl9pPr marL="4114800" indent="0">
              <a:buNone/>
              <a:defRPr sz="1125"/>
            </a:lvl9pPr>
          </a:lstStyle>
          <a:p>
            <a:r>
              <a:rPr lang="en-US" dirty="0"/>
              <a:t>Click to add attribution</a:t>
            </a:r>
          </a:p>
        </p:txBody>
      </p:sp>
      <p:sp>
        <p:nvSpPr>
          <p:cNvPr id="8" name="Title 1">
            <a:extLst>
              <a:ext uri="{FF2B5EF4-FFF2-40B4-BE49-F238E27FC236}">
                <a16:creationId xmlns:a16="http://schemas.microsoft.com/office/drawing/2014/main" id="{F4C4572B-6CB3-24AE-2525-95171899E444}"/>
              </a:ext>
            </a:extLst>
          </p:cNvPr>
          <p:cNvSpPr txBox="1">
            <a:spLocks/>
          </p:cNvSpPr>
          <p:nvPr userDrawn="1"/>
        </p:nvSpPr>
        <p:spPr>
          <a:xfrm>
            <a:off x="1054886" y="1958100"/>
            <a:ext cx="1320477" cy="1030779"/>
          </a:xfrm>
          <a:prstGeom prst="rect">
            <a:avLst/>
          </a:prstGeom>
        </p:spPr>
        <p:txBody>
          <a:bodyPr vert="horz" lIns="102870" tIns="51435" rIns="102870" bIns="51435" rtlCol="0" anchor="ctr">
            <a:noAutofit/>
          </a:bodyPr>
          <a:lstStyle>
            <a:lvl1pPr algn="l" defTabSz="914400" rtl="0" eaLnBrk="1" latinLnBrk="0" hangingPunct="1">
              <a:lnSpc>
                <a:spcPct val="90000"/>
              </a:lnSpc>
              <a:spcBef>
                <a:spcPct val="0"/>
              </a:spcBef>
              <a:buNone/>
              <a:defRPr sz="4400" b="1" i="0" kern="1200">
                <a:solidFill>
                  <a:schemeClr val="bg1"/>
                </a:solidFill>
                <a:latin typeface="Arial" panose="020B0604020202020204" pitchFamily="34" charset="0"/>
                <a:ea typeface="Verdana" panose="020B0604030504040204" pitchFamily="34" charset="0"/>
                <a:cs typeface="Arial" panose="020B0604020202020204" pitchFamily="34" charset="0"/>
              </a:defRPr>
            </a:lvl1pPr>
          </a:lstStyle>
          <a:p>
            <a:r>
              <a:rPr lang="en-US" sz="22500" dirty="0">
                <a:solidFill>
                  <a:schemeClr val="bg1">
                    <a:alpha val="19770"/>
                  </a:schemeClr>
                </a:solidFill>
              </a:rPr>
              <a:t>“</a:t>
            </a:r>
          </a:p>
        </p:txBody>
      </p:sp>
    </p:spTree>
    <p:extLst>
      <p:ext uri="{BB962C8B-B14F-4D97-AF65-F5344CB8AC3E}">
        <p14:creationId xmlns:p14="http://schemas.microsoft.com/office/powerpoint/2010/main" val="2976034314"/>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0" presetClass="entr" presetSubtype="0" fill="hold" grpId="0" nodeType="withEffect">
                                  <p:stCondLst>
                                    <p:cond delay="0"/>
                                  </p:stCondLst>
                                  <p:childTnLst>
                                    <p:set>
                                      <p:cBhvr>
                                        <p:cTn id="6" dur="1" fill="hold">
                                          <p:stCondLst>
                                            <p:cond delay="0"/>
                                          </p:stCondLst>
                                        </p:cTn>
                                        <p:tgtEl>
                                          <p:spTgt spid="3"/>
                                        </p:tgtEl>
                                        <p:attrNameLst>
                                          <p:attrName>style.visibility</p:attrName>
                                        </p:attrNameLst>
                                      </p:cBhvr>
                                      <p:to>
                                        <p:strVal val="visible"/>
                                      </p:to>
                                    </p:set>
                                    <p:animEffect transition="in" filter="fade">
                                      <p:cBhvr>
                                        <p:cTn id="7" dur="500"/>
                                        <p:tgtEl>
                                          <p:spTgt spid="3"/>
                                        </p:tgtEl>
                                      </p:cBhvr>
                                    </p:animEffect>
                                  </p:childTnLst>
                                </p:cTn>
                              </p:par>
                              <p:par>
                                <p:cTn id="8" presetID="10" presetClass="entr" presetSubtype="0" fill="hold" grpId="0" nodeType="withEffect">
                                  <p:stCondLst>
                                    <p:cond delay="500"/>
                                  </p:stCondLst>
                                  <p:childTnLst>
                                    <p:set>
                                      <p:cBhvr>
                                        <p:cTn id="9" dur="1" fill="hold">
                                          <p:stCondLst>
                                            <p:cond delay="0"/>
                                          </p:stCondLst>
                                        </p:cTn>
                                        <p:tgtEl>
                                          <p:spTgt spid="4">
                                            <p:txEl>
                                              <p:pRg st="0" end="0"/>
                                            </p:txEl>
                                          </p:spTgt>
                                        </p:tgtEl>
                                        <p:attrNameLst>
                                          <p:attrName>style.visibility</p:attrName>
                                        </p:attrNameLst>
                                      </p:cBhvr>
                                      <p:to>
                                        <p:strVal val="visible"/>
                                      </p:to>
                                    </p:set>
                                    <p:animEffect transition="in" filter="fade">
                                      <p:cBhvr>
                                        <p:cTn id="10" dur="500"/>
                                        <p:tgtEl>
                                          <p:spTgt spid="4">
                                            <p:txEl>
                                              <p:pRg st="0" end="0"/>
                                            </p:txEl>
                                          </p:spTgt>
                                        </p:tgtEl>
                                      </p:cBhvr>
                                    </p:animEffect>
                                  </p:childTnLst>
                                </p:cTn>
                              </p:par>
                              <p:par>
                                <p:cTn id="11" presetID="10" presetClass="entr" presetSubtype="0" fill="hold" grpId="0" nodeType="withEffect">
                                  <p:stCondLst>
                                    <p:cond delay="0"/>
                                  </p:stCondLst>
                                  <p:childTnLst>
                                    <p:set>
                                      <p:cBhvr>
                                        <p:cTn id="12" dur="1" fill="hold">
                                          <p:stCondLst>
                                            <p:cond delay="0"/>
                                          </p:stCondLst>
                                        </p:cTn>
                                        <p:tgtEl>
                                          <p:spTgt spid="8"/>
                                        </p:tgtEl>
                                        <p:attrNameLst>
                                          <p:attrName>style.visibility</p:attrName>
                                        </p:attrNameLst>
                                      </p:cBhvr>
                                      <p:to>
                                        <p:strVal val="visible"/>
                                      </p:to>
                                    </p:set>
                                    <p:animEffect transition="in" filter="fade">
                                      <p:cBhvr>
                                        <p:cTn id="13" dur="500"/>
                                        <p:tgtEl>
                                          <p:spTgt spid="8"/>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p:bldP spid="4" grpId="0" build="p">
        <p:tmplLst>
          <p:tmpl lvl="1">
            <p:tnLst>
              <p:par>
                <p:cTn presetID="10" presetClass="entr" presetSubtype="0" fill="hold" nodeType="withEffect">
                  <p:stCondLst>
                    <p:cond delay="500"/>
                  </p:stCondLst>
                  <p:childTnLst>
                    <p:set>
                      <p:cBhvr>
                        <p:cTn dur="1" fill="hold">
                          <p:stCondLst>
                            <p:cond delay="0"/>
                          </p:stCondLst>
                        </p:cTn>
                        <p:tgtEl>
                          <p:spTgt spid="4"/>
                        </p:tgtEl>
                        <p:attrNameLst>
                          <p:attrName>style.visibility</p:attrName>
                        </p:attrNameLst>
                      </p:cBhvr>
                      <p:to>
                        <p:strVal val="visible"/>
                      </p:to>
                    </p:set>
                    <p:animEffect transition="in" filter="fade">
                      <p:cBhvr>
                        <p:cTn dur="500"/>
                        <p:tgtEl>
                          <p:spTgt spid="4"/>
                        </p:tgtEl>
                      </p:cBhvr>
                    </p:animEffect>
                  </p:childTnLst>
                </p:cTn>
              </p:par>
            </p:tnLst>
          </p:tmpl>
        </p:tmplLst>
      </p:bldP>
      <p:bldP spid="8" grpId="0"/>
    </p:bldLst>
  </p:timing>
</p:sldLayout>
</file>

<file path=ppt/slideLayouts/slideLayout36.xml><?xml version="1.0" encoding="utf-8"?>
<p:sldLayout xmlns:a="http://schemas.openxmlformats.org/drawingml/2006/main" xmlns:r="http://schemas.openxmlformats.org/officeDocument/2006/relationships" xmlns:p="http://schemas.openxmlformats.org/presentationml/2006/main" showMasterSp="0" preserve="1" userDrawn="1">
  <p:cSld name="3_BMC-quote-teal">
    <p:bg>
      <p:bgPr>
        <a:solidFill>
          <a:schemeClr val="accent3"/>
        </a:solidFill>
        <a:effectLst/>
      </p:bgPr>
    </p:bg>
    <p:spTree>
      <p:nvGrpSpPr>
        <p:cNvPr id="1" name=""/>
        <p:cNvGrpSpPr/>
        <p:nvPr/>
      </p:nvGrpSpPr>
      <p:grpSpPr>
        <a:xfrm>
          <a:off x="0" y="0"/>
          <a:ext cx="0" cy="0"/>
          <a:chOff x="0" y="0"/>
          <a:chExt cx="0" cy="0"/>
        </a:xfrm>
      </p:grpSpPr>
      <p:pic>
        <p:nvPicPr>
          <p:cNvPr id="6" name="Picture 5">
            <a:extLst>
              <a:ext uri="{FF2B5EF4-FFF2-40B4-BE49-F238E27FC236}">
                <a16:creationId xmlns:a16="http://schemas.microsoft.com/office/drawing/2014/main" id="{693B7879-DBBC-7A01-CBFA-6ACD895F1384}"/>
              </a:ext>
            </a:extLst>
          </p:cNvPr>
          <p:cNvPicPr>
            <a:picLocks noChangeAspect="1"/>
          </p:cNvPicPr>
          <p:nvPr userDrawn="1"/>
        </p:nvPicPr>
        <p:blipFill>
          <a:blip r:embed="rId2" cstate="email">
            <a:extLst>
              <a:ext uri="{28A0092B-C50C-407E-A947-70E740481C1C}">
                <a14:useLocalDpi xmlns:a14="http://schemas.microsoft.com/office/drawing/2010/main"/>
              </a:ext>
            </a:extLst>
          </a:blip>
          <a:srcRect/>
          <a:stretch/>
        </p:blipFill>
        <p:spPr>
          <a:xfrm>
            <a:off x="11619036" y="7926896"/>
            <a:ext cx="1490295" cy="757808"/>
          </a:xfrm>
          <a:prstGeom prst="rect">
            <a:avLst/>
          </a:prstGeom>
        </p:spPr>
      </p:pic>
      <p:sp>
        <p:nvSpPr>
          <p:cNvPr id="3" name="Title 1">
            <a:extLst>
              <a:ext uri="{FF2B5EF4-FFF2-40B4-BE49-F238E27FC236}">
                <a16:creationId xmlns:a16="http://schemas.microsoft.com/office/drawing/2014/main" id="{B37C0CB5-2CE8-1605-4EE9-9BEBA15D0431}"/>
              </a:ext>
            </a:extLst>
          </p:cNvPr>
          <p:cNvSpPr>
            <a:spLocks noGrp="1"/>
          </p:cNvSpPr>
          <p:nvPr>
            <p:ph type="title" hasCustomPrompt="1"/>
          </p:nvPr>
        </p:nvSpPr>
        <p:spPr>
          <a:xfrm>
            <a:off x="1316736" y="2560320"/>
            <a:ext cx="9662299" cy="3435171"/>
          </a:xfrm>
        </p:spPr>
        <p:txBody>
          <a:bodyPr anchor="ctr"/>
          <a:lstStyle>
            <a:lvl1pPr>
              <a:defRPr sz="4950">
                <a:solidFill>
                  <a:schemeClr val="bg1"/>
                </a:solidFill>
              </a:defRPr>
            </a:lvl1pPr>
          </a:lstStyle>
          <a:p>
            <a:r>
              <a:rPr lang="en-US" dirty="0"/>
              <a:t>Click to edit quote</a:t>
            </a:r>
          </a:p>
        </p:txBody>
      </p:sp>
      <p:sp>
        <p:nvSpPr>
          <p:cNvPr id="4" name="Text Placeholder 3">
            <a:extLst>
              <a:ext uri="{FF2B5EF4-FFF2-40B4-BE49-F238E27FC236}">
                <a16:creationId xmlns:a16="http://schemas.microsoft.com/office/drawing/2014/main" id="{00F30213-2BA6-232C-92D3-33989D628CC0}"/>
              </a:ext>
            </a:extLst>
          </p:cNvPr>
          <p:cNvSpPr>
            <a:spLocks noGrp="1"/>
          </p:cNvSpPr>
          <p:nvPr>
            <p:ph type="body" sz="half" idx="2" hasCustomPrompt="1"/>
          </p:nvPr>
        </p:nvSpPr>
        <p:spPr>
          <a:xfrm>
            <a:off x="1316737" y="6169153"/>
            <a:ext cx="4114799" cy="1219201"/>
          </a:xfrm>
        </p:spPr>
        <p:txBody>
          <a:bodyPr/>
          <a:lstStyle>
            <a:lvl1pPr marL="0" indent="0">
              <a:buFont typeface="System Font Regular"/>
              <a:buNone/>
              <a:tabLst/>
              <a:defRPr sz="1800" baseline="0">
                <a:solidFill>
                  <a:schemeClr val="bg1">
                    <a:alpha val="70000"/>
                  </a:schemeClr>
                </a:solidFill>
              </a:defRPr>
            </a:lvl1pPr>
            <a:lvl2pPr marL="514350" indent="0">
              <a:buNone/>
              <a:defRPr sz="1575"/>
            </a:lvl2pPr>
            <a:lvl3pPr marL="1028700" indent="0">
              <a:buNone/>
              <a:defRPr sz="1350"/>
            </a:lvl3pPr>
            <a:lvl4pPr marL="1543050" indent="0">
              <a:buNone/>
              <a:defRPr sz="1125"/>
            </a:lvl4pPr>
            <a:lvl5pPr marL="2057400" indent="0">
              <a:buNone/>
              <a:defRPr sz="1125"/>
            </a:lvl5pPr>
            <a:lvl6pPr marL="2571750" indent="0">
              <a:buNone/>
              <a:defRPr sz="1125"/>
            </a:lvl6pPr>
            <a:lvl7pPr marL="3086100" indent="0">
              <a:buNone/>
              <a:defRPr sz="1125"/>
            </a:lvl7pPr>
            <a:lvl8pPr marL="3600450" indent="0">
              <a:buNone/>
              <a:defRPr sz="1125"/>
            </a:lvl8pPr>
            <a:lvl9pPr marL="4114800" indent="0">
              <a:buNone/>
              <a:defRPr sz="1125"/>
            </a:lvl9pPr>
          </a:lstStyle>
          <a:p>
            <a:r>
              <a:rPr lang="en-US" dirty="0"/>
              <a:t>Click to add attribution</a:t>
            </a:r>
          </a:p>
        </p:txBody>
      </p:sp>
      <p:sp>
        <p:nvSpPr>
          <p:cNvPr id="8" name="Title 1">
            <a:extLst>
              <a:ext uri="{FF2B5EF4-FFF2-40B4-BE49-F238E27FC236}">
                <a16:creationId xmlns:a16="http://schemas.microsoft.com/office/drawing/2014/main" id="{F4C4572B-6CB3-24AE-2525-95171899E444}"/>
              </a:ext>
            </a:extLst>
          </p:cNvPr>
          <p:cNvSpPr txBox="1">
            <a:spLocks/>
          </p:cNvSpPr>
          <p:nvPr userDrawn="1"/>
        </p:nvSpPr>
        <p:spPr>
          <a:xfrm>
            <a:off x="1054886" y="1958100"/>
            <a:ext cx="1320477" cy="1030779"/>
          </a:xfrm>
          <a:prstGeom prst="rect">
            <a:avLst/>
          </a:prstGeom>
        </p:spPr>
        <p:txBody>
          <a:bodyPr vert="horz" lIns="102870" tIns="51435" rIns="102870" bIns="51435" rtlCol="0" anchor="ctr">
            <a:noAutofit/>
          </a:bodyPr>
          <a:lstStyle>
            <a:lvl1pPr algn="l" defTabSz="914400" rtl="0" eaLnBrk="1" latinLnBrk="0" hangingPunct="1">
              <a:lnSpc>
                <a:spcPct val="90000"/>
              </a:lnSpc>
              <a:spcBef>
                <a:spcPct val="0"/>
              </a:spcBef>
              <a:buNone/>
              <a:defRPr sz="4400" b="1" i="0" kern="1200">
                <a:solidFill>
                  <a:schemeClr val="bg1"/>
                </a:solidFill>
                <a:latin typeface="Arial" panose="020B0604020202020204" pitchFamily="34" charset="0"/>
                <a:ea typeface="Verdana" panose="020B0604030504040204" pitchFamily="34" charset="0"/>
                <a:cs typeface="Arial" panose="020B0604020202020204" pitchFamily="34" charset="0"/>
              </a:defRPr>
            </a:lvl1pPr>
          </a:lstStyle>
          <a:p>
            <a:r>
              <a:rPr lang="en-US" sz="22500" dirty="0">
                <a:solidFill>
                  <a:schemeClr val="bg1">
                    <a:alpha val="30000"/>
                  </a:schemeClr>
                </a:solidFill>
              </a:rPr>
              <a:t>“</a:t>
            </a:r>
          </a:p>
        </p:txBody>
      </p:sp>
    </p:spTree>
    <p:extLst>
      <p:ext uri="{BB962C8B-B14F-4D97-AF65-F5344CB8AC3E}">
        <p14:creationId xmlns:p14="http://schemas.microsoft.com/office/powerpoint/2010/main" val="3981255305"/>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0" presetClass="entr" presetSubtype="0" fill="hold" grpId="0" nodeType="withEffect">
                                  <p:stCondLst>
                                    <p:cond delay="0"/>
                                  </p:stCondLst>
                                  <p:childTnLst>
                                    <p:set>
                                      <p:cBhvr>
                                        <p:cTn id="6" dur="1" fill="hold">
                                          <p:stCondLst>
                                            <p:cond delay="0"/>
                                          </p:stCondLst>
                                        </p:cTn>
                                        <p:tgtEl>
                                          <p:spTgt spid="3"/>
                                        </p:tgtEl>
                                        <p:attrNameLst>
                                          <p:attrName>style.visibility</p:attrName>
                                        </p:attrNameLst>
                                      </p:cBhvr>
                                      <p:to>
                                        <p:strVal val="visible"/>
                                      </p:to>
                                    </p:set>
                                    <p:animEffect transition="in" filter="fade">
                                      <p:cBhvr>
                                        <p:cTn id="7" dur="500"/>
                                        <p:tgtEl>
                                          <p:spTgt spid="3"/>
                                        </p:tgtEl>
                                      </p:cBhvr>
                                    </p:animEffect>
                                  </p:childTnLst>
                                </p:cTn>
                              </p:par>
                              <p:par>
                                <p:cTn id="8" presetID="10" presetClass="entr" presetSubtype="0" fill="hold" grpId="0" nodeType="withEffect">
                                  <p:stCondLst>
                                    <p:cond delay="500"/>
                                  </p:stCondLst>
                                  <p:childTnLst>
                                    <p:set>
                                      <p:cBhvr>
                                        <p:cTn id="9" dur="1" fill="hold">
                                          <p:stCondLst>
                                            <p:cond delay="0"/>
                                          </p:stCondLst>
                                        </p:cTn>
                                        <p:tgtEl>
                                          <p:spTgt spid="4">
                                            <p:txEl>
                                              <p:pRg st="0" end="0"/>
                                            </p:txEl>
                                          </p:spTgt>
                                        </p:tgtEl>
                                        <p:attrNameLst>
                                          <p:attrName>style.visibility</p:attrName>
                                        </p:attrNameLst>
                                      </p:cBhvr>
                                      <p:to>
                                        <p:strVal val="visible"/>
                                      </p:to>
                                    </p:set>
                                    <p:animEffect transition="in" filter="fade">
                                      <p:cBhvr>
                                        <p:cTn id="10" dur="500"/>
                                        <p:tgtEl>
                                          <p:spTgt spid="4">
                                            <p:txEl>
                                              <p:pRg st="0" end="0"/>
                                            </p:txEl>
                                          </p:spTgt>
                                        </p:tgtEl>
                                      </p:cBhvr>
                                    </p:animEffect>
                                  </p:childTnLst>
                                </p:cTn>
                              </p:par>
                              <p:par>
                                <p:cTn id="11" presetID="10" presetClass="entr" presetSubtype="0" fill="hold" grpId="0" nodeType="withEffect">
                                  <p:stCondLst>
                                    <p:cond delay="0"/>
                                  </p:stCondLst>
                                  <p:childTnLst>
                                    <p:set>
                                      <p:cBhvr>
                                        <p:cTn id="12" dur="1" fill="hold">
                                          <p:stCondLst>
                                            <p:cond delay="0"/>
                                          </p:stCondLst>
                                        </p:cTn>
                                        <p:tgtEl>
                                          <p:spTgt spid="8"/>
                                        </p:tgtEl>
                                        <p:attrNameLst>
                                          <p:attrName>style.visibility</p:attrName>
                                        </p:attrNameLst>
                                      </p:cBhvr>
                                      <p:to>
                                        <p:strVal val="visible"/>
                                      </p:to>
                                    </p:set>
                                    <p:animEffect transition="in" filter="fade">
                                      <p:cBhvr>
                                        <p:cTn id="13" dur="500"/>
                                        <p:tgtEl>
                                          <p:spTgt spid="8"/>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p:bldP spid="4" grpId="0" build="p">
        <p:tmplLst>
          <p:tmpl lvl="1">
            <p:tnLst>
              <p:par>
                <p:cTn presetID="10" presetClass="entr" presetSubtype="0" fill="hold" nodeType="withEffect">
                  <p:stCondLst>
                    <p:cond delay="500"/>
                  </p:stCondLst>
                  <p:childTnLst>
                    <p:set>
                      <p:cBhvr>
                        <p:cTn dur="1" fill="hold">
                          <p:stCondLst>
                            <p:cond delay="0"/>
                          </p:stCondLst>
                        </p:cTn>
                        <p:tgtEl>
                          <p:spTgt spid="4"/>
                        </p:tgtEl>
                        <p:attrNameLst>
                          <p:attrName>style.visibility</p:attrName>
                        </p:attrNameLst>
                      </p:cBhvr>
                      <p:to>
                        <p:strVal val="visible"/>
                      </p:to>
                    </p:set>
                    <p:animEffect transition="in" filter="fade">
                      <p:cBhvr>
                        <p:cTn dur="500"/>
                        <p:tgtEl>
                          <p:spTgt spid="4"/>
                        </p:tgtEl>
                      </p:cBhvr>
                    </p:animEffect>
                  </p:childTnLst>
                </p:cTn>
              </p:par>
            </p:tnLst>
          </p:tmpl>
        </p:tmplLst>
      </p:bldP>
      <p:bldP spid="8" grpId="0"/>
    </p:bldLst>
  </p:timing>
</p:sldLayout>
</file>

<file path=ppt/slideLayouts/slideLayout37.xml><?xml version="1.0" encoding="utf-8"?>
<p:sldLayout xmlns:a="http://schemas.openxmlformats.org/drawingml/2006/main" xmlns:r="http://schemas.openxmlformats.org/officeDocument/2006/relationships" xmlns:p="http://schemas.openxmlformats.org/presentationml/2006/main" showMasterSp="0" preserve="1" userDrawn="1">
  <p:cSld name="4_BMC-quote-teal">
    <p:bg>
      <p:bgPr>
        <a:solidFill>
          <a:schemeClr val="accent4"/>
        </a:solidFill>
        <a:effectLst/>
      </p:bgPr>
    </p:bg>
    <p:spTree>
      <p:nvGrpSpPr>
        <p:cNvPr id="1" name=""/>
        <p:cNvGrpSpPr/>
        <p:nvPr/>
      </p:nvGrpSpPr>
      <p:grpSpPr>
        <a:xfrm>
          <a:off x="0" y="0"/>
          <a:ext cx="0" cy="0"/>
          <a:chOff x="0" y="0"/>
          <a:chExt cx="0" cy="0"/>
        </a:xfrm>
      </p:grpSpPr>
      <p:pic>
        <p:nvPicPr>
          <p:cNvPr id="6" name="Picture 5">
            <a:extLst>
              <a:ext uri="{FF2B5EF4-FFF2-40B4-BE49-F238E27FC236}">
                <a16:creationId xmlns:a16="http://schemas.microsoft.com/office/drawing/2014/main" id="{693B7879-DBBC-7A01-CBFA-6ACD895F1384}"/>
              </a:ext>
            </a:extLst>
          </p:cNvPr>
          <p:cNvPicPr>
            <a:picLocks noChangeAspect="1"/>
          </p:cNvPicPr>
          <p:nvPr userDrawn="1"/>
        </p:nvPicPr>
        <p:blipFill>
          <a:blip r:embed="rId2" cstate="email">
            <a:extLst>
              <a:ext uri="{28A0092B-C50C-407E-A947-70E740481C1C}">
                <a14:useLocalDpi xmlns:a14="http://schemas.microsoft.com/office/drawing/2010/main"/>
              </a:ext>
            </a:extLst>
          </a:blip>
          <a:srcRect/>
          <a:stretch/>
        </p:blipFill>
        <p:spPr>
          <a:xfrm>
            <a:off x="11619036" y="7926896"/>
            <a:ext cx="1490295" cy="757808"/>
          </a:xfrm>
          <a:prstGeom prst="rect">
            <a:avLst/>
          </a:prstGeom>
        </p:spPr>
      </p:pic>
      <p:sp>
        <p:nvSpPr>
          <p:cNvPr id="3" name="Title 1">
            <a:extLst>
              <a:ext uri="{FF2B5EF4-FFF2-40B4-BE49-F238E27FC236}">
                <a16:creationId xmlns:a16="http://schemas.microsoft.com/office/drawing/2014/main" id="{B37C0CB5-2CE8-1605-4EE9-9BEBA15D0431}"/>
              </a:ext>
            </a:extLst>
          </p:cNvPr>
          <p:cNvSpPr>
            <a:spLocks noGrp="1"/>
          </p:cNvSpPr>
          <p:nvPr>
            <p:ph type="title" hasCustomPrompt="1"/>
          </p:nvPr>
        </p:nvSpPr>
        <p:spPr>
          <a:xfrm>
            <a:off x="1316736" y="2560320"/>
            <a:ext cx="9662299" cy="3435171"/>
          </a:xfrm>
        </p:spPr>
        <p:txBody>
          <a:bodyPr anchor="ctr"/>
          <a:lstStyle>
            <a:lvl1pPr>
              <a:defRPr sz="4950">
                <a:solidFill>
                  <a:schemeClr val="bg1"/>
                </a:solidFill>
              </a:defRPr>
            </a:lvl1pPr>
          </a:lstStyle>
          <a:p>
            <a:r>
              <a:rPr lang="en-US" dirty="0"/>
              <a:t>Click to edit quote</a:t>
            </a:r>
          </a:p>
        </p:txBody>
      </p:sp>
      <p:sp>
        <p:nvSpPr>
          <p:cNvPr id="4" name="Text Placeholder 3">
            <a:extLst>
              <a:ext uri="{FF2B5EF4-FFF2-40B4-BE49-F238E27FC236}">
                <a16:creationId xmlns:a16="http://schemas.microsoft.com/office/drawing/2014/main" id="{00F30213-2BA6-232C-92D3-33989D628CC0}"/>
              </a:ext>
            </a:extLst>
          </p:cNvPr>
          <p:cNvSpPr>
            <a:spLocks noGrp="1"/>
          </p:cNvSpPr>
          <p:nvPr>
            <p:ph type="body" sz="half" idx="2" hasCustomPrompt="1"/>
          </p:nvPr>
        </p:nvSpPr>
        <p:spPr>
          <a:xfrm>
            <a:off x="1316737" y="6169153"/>
            <a:ext cx="4114799" cy="1219201"/>
          </a:xfrm>
        </p:spPr>
        <p:txBody>
          <a:bodyPr/>
          <a:lstStyle>
            <a:lvl1pPr marL="0" indent="0">
              <a:buFont typeface="System Font Regular"/>
              <a:buNone/>
              <a:tabLst/>
              <a:defRPr sz="1800" baseline="0">
                <a:solidFill>
                  <a:schemeClr val="bg1">
                    <a:alpha val="70000"/>
                  </a:schemeClr>
                </a:solidFill>
              </a:defRPr>
            </a:lvl1pPr>
            <a:lvl2pPr marL="514350" indent="0">
              <a:buNone/>
              <a:defRPr sz="1575"/>
            </a:lvl2pPr>
            <a:lvl3pPr marL="1028700" indent="0">
              <a:buNone/>
              <a:defRPr sz="1350"/>
            </a:lvl3pPr>
            <a:lvl4pPr marL="1543050" indent="0">
              <a:buNone/>
              <a:defRPr sz="1125"/>
            </a:lvl4pPr>
            <a:lvl5pPr marL="2057400" indent="0">
              <a:buNone/>
              <a:defRPr sz="1125"/>
            </a:lvl5pPr>
            <a:lvl6pPr marL="2571750" indent="0">
              <a:buNone/>
              <a:defRPr sz="1125"/>
            </a:lvl6pPr>
            <a:lvl7pPr marL="3086100" indent="0">
              <a:buNone/>
              <a:defRPr sz="1125"/>
            </a:lvl7pPr>
            <a:lvl8pPr marL="3600450" indent="0">
              <a:buNone/>
              <a:defRPr sz="1125"/>
            </a:lvl8pPr>
            <a:lvl9pPr marL="4114800" indent="0">
              <a:buNone/>
              <a:defRPr sz="1125"/>
            </a:lvl9pPr>
          </a:lstStyle>
          <a:p>
            <a:r>
              <a:rPr lang="en-US" dirty="0"/>
              <a:t>Click to add attribution</a:t>
            </a:r>
          </a:p>
        </p:txBody>
      </p:sp>
      <p:sp>
        <p:nvSpPr>
          <p:cNvPr id="8" name="Title 1">
            <a:extLst>
              <a:ext uri="{FF2B5EF4-FFF2-40B4-BE49-F238E27FC236}">
                <a16:creationId xmlns:a16="http://schemas.microsoft.com/office/drawing/2014/main" id="{F4C4572B-6CB3-24AE-2525-95171899E444}"/>
              </a:ext>
            </a:extLst>
          </p:cNvPr>
          <p:cNvSpPr txBox="1">
            <a:spLocks/>
          </p:cNvSpPr>
          <p:nvPr userDrawn="1"/>
        </p:nvSpPr>
        <p:spPr>
          <a:xfrm>
            <a:off x="1054886" y="1958100"/>
            <a:ext cx="1320477" cy="1030779"/>
          </a:xfrm>
          <a:prstGeom prst="rect">
            <a:avLst/>
          </a:prstGeom>
        </p:spPr>
        <p:txBody>
          <a:bodyPr vert="horz" lIns="102870" tIns="51435" rIns="102870" bIns="51435" rtlCol="0" anchor="ctr">
            <a:noAutofit/>
          </a:bodyPr>
          <a:lstStyle>
            <a:lvl1pPr algn="l" defTabSz="914400" rtl="0" eaLnBrk="1" latinLnBrk="0" hangingPunct="1">
              <a:lnSpc>
                <a:spcPct val="90000"/>
              </a:lnSpc>
              <a:spcBef>
                <a:spcPct val="0"/>
              </a:spcBef>
              <a:buNone/>
              <a:defRPr sz="4400" b="1" i="0" kern="1200">
                <a:solidFill>
                  <a:schemeClr val="bg1"/>
                </a:solidFill>
                <a:latin typeface="Arial" panose="020B0604020202020204" pitchFamily="34" charset="0"/>
                <a:ea typeface="Verdana" panose="020B0604030504040204" pitchFamily="34" charset="0"/>
                <a:cs typeface="Arial" panose="020B0604020202020204" pitchFamily="34" charset="0"/>
              </a:defRPr>
            </a:lvl1pPr>
          </a:lstStyle>
          <a:p>
            <a:r>
              <a:rPr lang="en-US" sz="22500" dirty="0">
                <a:solidFill>
                  <a:schemeClr val="bg1">
                    <a:alpha val="19770"/>
                  </a:schemeClr>
                </a:solidFill>
              </a:rPr>
              <a:t>“</a:t>
            </a:r>
          </a:p>
        </p:txBody>
      </p:sp>
    </p:spTree>
    <p:extLst>
      <p:ext uri="{BB962C8B-B14F-4D97-AF65-F5344CB8AC3E}">
        <p14:creationId xmlns:p14="http://schemas.microsoft.com/office/powerpoint/2010/main" val="3424199835"/>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0" presetClass="entr" presetSubtype="0" fill="hold" grpId="0" nodeType="withEffect">
                                  <p:stCondLst>
                                    <p:cond delay="0"/>
                                  </p:stCondLst>
                                  <p:childTnLst>
                                    <p:set>
                                      <p:cBhvr>
                                        <p:cTn id="6" dur="1" fill="hold">
                                          <p:stCondLst>
                                            <p:cond delay="0"/>
                                          </p:stCondLst>
                                        </p:cTn>
                                        <p:tgtEl>
                                          <p:spTgt spid="3"/>
                                        </p:tgtEl>
                                        <p:attrNameLst>
                                          <p:attrName>style.visibility</p:attrName>
                                        </p:attrNameLst>
                                      </p:cBhvr>
                                      <p:to>
                                        <p:strVal val="visible"/>
                                      </p:to>
                                    </p:set>
                                    <p:animEffect transition="in" filter="fade">
                                      <p:cBhvr>
                                        <p:cTn id="7" dur="500"/>
                                        <p:tgtEl>
                                          <p:spTgt spid="3"/>
                                        </p:tgtEl>
                                      </p:cBhvr>
                                    </p:animEffect>
                                  </p:childTnLst>
                                </p:cTn>
                              </p:par>
                              <p:par>
                                <p:cTn id="8" presetID="10" presetClass="entr" presetSubtype="0" fill="hold" grpId="0" nodeType="withEffect">
                                  <p:stCondLst>
                                    <p:cond delay="500"/>
                                  </p:stCondLst>
                                  <p:childTnLst>
                                    <p:set>
                                      <p:cBhvr>
                                        <p:cTn id="9" dur="1" fill="hold">
                                          <p:stCondLst>
                                            <p:cond delay="0"/>
                                          </p:stCondLst>
                                        </p:cTn>
                                        <p:tgtEl>
                                          <p:spTgt spid="4">
                                            <p:txEl>
                                              <p:pRg st="0" end="0"/>
                                            </p:txEl>
                                          </p:spTgt>
                                        </p:tgtEl>
                                        <p:attrNameLst>
                                          <p:attrName>style.visibility</p:attrName>
                                        </p:attrNameLst>
                                      </p:cBhvr>
                                      <p:to>
                                        <p:strVal val="visible"/>
                                      </p:to>
                                    </p:set>
                                    <p:animEffect transition="in" filter="fade">
                                      <p:cBhvr>
                                        <p:cTn id="10" dur="500"/>
                                        <p:tgtEl>
                                          <p:spTgt spid="4">
                                            <p:txEl>
                                              <p:pRg st="0" end="0"/>
                                            </p:txEl>
                                          </p:spTgt>
                                        </p:tgtEl>
                                      </p:cBhvr>
                                    </p:animEffect>
                                  </p:childTnLst>
                                </p:cTn>
                              </p:par>
                              <p:par>
                                <p:cTn id="11" presetID="10" presetClass="entr" presetSubtype="0" fill="hold" grpId="0" nodeType="withEffect">
                                  <p:stCondLst>
                                    <p:cond delay="0"/>
                                  </p:stCondLst>
                                  <p:childTnLst>
                                    <p:set>
                                      <p:cBhvr>
                                        <p:cTn id="12" dur="1" fill="hold">
                                          <p:stCondLst>
                                            <p:cond delay="0"/>
                                          </p:stCondLst>
                                        </p:cTn>
                                        <p:tgtEl>
                                          <p:spTgt spid="8"/>
                                        </p:tgtEl>
                                        <p:attrNameLst>
                                          <p:attrName>style.visibility</p:attrName>
                                        </p:attrNameLst>
                                      </p:cBhvr>
                                      <p:to>
                                        <p:strVal val="visible"/>
                                      </p:to>
                                    </p:set>
                                    <p:animEffect transition="in" filter="fade">
                                      <p:cBhvr>
                                        <p:cTn id="13" dur="500"/>
                                        <p:tgtEl>
                                          <p:spTgt spid="8"/>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p:bldP spid="4" grpId="0" build="p">
        <p:tmplLst>
          <p:tmpl lvl="1">
            <p:tnLst>
              <p:par>
                <p:cTn presetID="10" presetClass="entr" presetSubtype="0" fill="hold" nodeType="withEffect">
                  <p:stCondLst>
                    <p:cond delay="500"/>
                  </p:stCondLst>
                  <p:childTnLst>
                    <p:set>
                      <p:cBhvr>
                        <p:cTn dur="1" fill="hold">
                          <p:stCondLst>
                            <p:cond delay="0"/>
                          </p:stCondLst>
                        </p:cTn>
                        <p:tgtEl>
                          <p:spTgt spid="4"/>
                        </p:tgtEl>
                        <p:attrNameLst>
                          <p:attrName>style.visibility</p:attrName>
                        </p:attrNameLst>
                      </p:cBhvr>
                      <p:to>
                        <p:strVal val="visible"/>
                      </p:to>
                    </p:set>
                    <p:animEffect transition="in" filter="fade">
                      <p:cBhvr>
                        <p:cTn dur="500"/>
                        <p:tgtEl>
                          <p:spTgt spid="4"/>
                        </p:tgtEl>
                      </p:cBhvr>
                    </p:animEffect>
                  </p:childTnLst>
                </p:cTn>
              </p:par>
            </p:tnLst>
          </p:tmpl>
        </p:tmplLst>
      </p:bldP>
      <p:bldP spid="8" grpId="0"/>
    </p:bldLst>
  </p:timing>
</p:sldLayout>
</file>

<file path=ppt/slideLayouts/slideLayout38.xml><?xml version="1.0" encoding="utf-8"?>
<p:sldLayout xmlns:a="http://schemas.openxmlformats.org/drawingml/2006/main" xmlns:r="http://schemas.openxmlformats.org/officeDocument/2006/relationships" xmlns:p="http://schemas.openxmlformats.org/presentationml/2006/main" showMasterSp="0" preserve="1" userDrawn="1">
  <p:cSld name="5_BMC-quote-teal">
    <p:bg>
      <p:bgPr>
        <a:solidFill>
          <a:schemeClr val="bg1"/>
        </a:solidFill>
        <a:effectLst/>
      </p:bgPr>
    </p:bg>
    <p:spTree>
      <p:nvGrpSpPr>
        <p:cNvPr id="1" name=""/>
        <p:cNvGrpSpPr/>
        <p:nvPr/>
      </p:nvGrpSpPr>
      <p:grpSpPr>
        <a:xfrm>
          <a:off x="0" y="0"/>
          <a:ext cx="0" cy="0"/>
          <a:chOff x="0" y="0"/>
          <a:chExt cx="0" cy="0"/>
        </a:xfrm>
      </p:grpSpPr>
      <p:sp>
        <p:nvSpPr>
          <p:cNvPr id="2" name="Picture Placeholder 7">
            <a:extLst>
              <a:ext uri="{FF2B5EF4-FFF2-40B4-BE49-F238E27FC236}">
                <a16:creationId xmlns:a16="http://schemas.microsoft.com/office/drawing/2014/main" id="{481E8DCD-9BE7-D3FF-8FD2-305F483BA891}"/>
              </a:ext>
            </a:extLst>
          </p:cNvPr>
          <p:cNvSpPr>
            <a:spLocks noGrp="1"/>
          </p:cNvSpPr>
          <p:nvPr>
            <p:ph type="pic" sz="quarter" idx="11" hasCustomPrompt="1"/>
          </p:nvPr>
        </p:nvSpPr>
        <p:spPr>
          <a:xfrm>
            <a:off x="0" y="0"/>
            <a:ext cx="13716000" cy="9144000"/>
          </a:xfrm>
          <a:solidFill>
            <a:schemeClr val="bg2">
              <a:lumMod val="90000"/>
            </a:schemeClr>
          </a:solidFill>
        </p:spPr>
        <p:txBody>
          <a:bodyPr/>
          <a:lstStyle>
            <a:lvl1pPr marL="0" marR="0" indent="0" algn="ctr" defTabSz="1028700" rtl="0" eaLnBrk="1" fontAlgn="auto" latinLnBrk="0" hangingPunct="1">
              <a:lnSpc>
                <a:spcPct val="100000"/>
              </a:lnSpc>
              <a:spcBef>
                <a:spcPts val="0"/>
              </a:spcBef>
              <a:spcAft>
                <a:spcPts val="0"/>
              </a:spcAft>
              <a:buClrTx/>
              <a:buSzTx/>
              <a:buFont typeface="Arial" panose="020B0604020202020204" pitchFamily="34" charset="0"/>
              <a:buNone/>
              <a:tabLst/>
              <a:defRPr sz="1688">
                <a:solidFill>
                  <a:srgbClr val="C00000"/>
                </a:solidFill>
                <a:latin typeface="Calibri" panose="020F0502020204030204" pitchFamily="34" charset="0"/>
                <a:cs typeface="Calibri" panose="020F0502020204030204" pitchFamily="34" charset="0"/>
              </a:defRPr>
            </a:lvl1pPr>
          </a:lstStyle>
          <a:p>
            <a:r>
              <a:rPr lang="en-US" dirty="0"/>
              <a:t>Bring placeholder to front. Drag picture to placeholder or click icon to add. Send placeholder to back. </a:t>
            </a:r>
            <a:br>
              <a:rPr lang="en-US" dirty="0"/>
            </a:br>
            <a:r>
              <a:rPr lang="en-US" dirty="0"/>
              <a:t>Note that the logo sits on top of the slide; it will need to be pasted onto any new quote slide.</a:t>
            </a:r>
          </a:p>
          <a:p>
            <a:endParaRPr lang="en-US" dirty="0"/>
          </a:p>
        </p:txBody>
      </p:sp>
      <p:pic>
        <p:nvPicPr>
          <p:cNvPr id="6" name="Picture 5">
            <a:extLst>
              <a:ext uri="{FF2B5EF4-FFF2-40B4-BE49-F238E27FC236}">
                <a16:creationId xmlns:a16="http://schemas.microsoft.com/office/drawing/2014/main" id="{693B7879-DBBC-7A01-CBFA-6ACD895F1384}"/>
              </a:ext>
            </a:extLst>
          </p:cNvPr>
          <p:cNvPicPr>
            <a:picLocks noChangeAspect="1"/>
          </p:cNvPicPr>
          <p:nvPr userDrawn="1"/>
        </p:nvPicPr>
        <p:blipFill>
          <a:blip r:embed="rId2" cstate="email">
            <a:extLst>
              <a:ext uri="{28A0092B-C50C-407E-A947-70E740481C1C}">
                <a14:useLocalDpi xmlns:a14="http://schemas.microsoft.com/office/drawing/2010/main"/>
              </a:ext>
            </a:extLst>
          </a:blip>
          <a:srcRect/>
          <a:stretch/>
        </p:blipFill>
        <p:spPr>
          <a:xfrm>
            <a:off x="11619036" y="7926896"/>
            <a:ext cx="1490295" cy="757808"/>
          </a:xfrm>
          <a:prstGeom prst="rect">
            <a:avLst/>
          </a:prstGeom>
        </p:spPr>
      </p:pic>
      <p:sp>
        <p:nvSpPr>
          <p:cNvPr id="3" name="Title 1">
            <a:extLst>
              <a:ext uri="{FF2B5EF4-FFF2-40B4-BE49-F238E27FC236}">
                <a16:creationId xmlns:a16="http://schemas.microsoft.com/office/drawing/2014/main" id="{B37C0CB5-2CE8-1605-4EE9-9BEBA15D0431}"/>
              </a:ext>
            </a:extLst>
          </p:cNvPr>
          <p:cNvSpPr>
            <a:spLocks noGrp="1"/>
          </p:cNvSpPr>
          <p:nvPr>
            <p:ph type="title" hasCustomPrompt="1"/>
          </p:nvPr>
        </p:nvSpPr>
        <p:spPr>
          <a:xfrm>
            <a:off x="1316736" y="2560320"/>
            <a:ext cx="9662299" cy="3435171"/>
          </a:xfrm>
        </p:spPr>
        <p:txBody>
          <a:bodyPr anchor="ctr"/>
          <a:lstStyle>
            <a:lvl1pPr>
              <a:defRPr sz="4950">
                <a:solidFill>
                  <a:schemeClr val="bg1"/>
                </a:solidFill>
              </a:defRPr>
            </a:lvl1pPr>
          </a:lstStyle>
          <a:p>
            <a:r>
              <a:rPr lang="en-US" dirty="0"/>
              <a:t>Click to edit quote</a:t>
            </a:r>
          </a:p>
        </p:txBody>
      </p:sp>
      <p:sp>
        <p:nvSpPr>
          <p:cNvPr id="4" name="Text Placeholder 3">
            <a:extLst>
              <a:ext uri="{FF2B5EF4-FFF2-40B4-BE49-F238E27FC236}">
                <a16:creationId xmlns:a16="http://schemas.microsoft.com/office/drawing/2014/main" id="{00F30213-2BA6-232C-92D3-33989D628CC0}"/>
              </a:ext>
            </a:extLst>
          </p:cNvPr>
          <p:cNvSpPr>
            <a:spLocks noGrp="1"/>
          </p:cNvSpPr>
          <p:nvPr>
            <p:ph type="body" sz="half" idx="2" hasCustomPrompt="1"/>
          </p:nvPr>
        </p:nvSpPr>
        <p:spPr>
          <a:xfrm>
            <a:off x="1316737" y="6169153"/>
            <a:ext cx="4114799" cy="1219201"/>
          </a:xfrm>
        </p:spPr>
        <p:txBody>
          <a:bodyPr/>
          <a:lstStyle>
            <a:lvl1pPr marL="0" indent="0">
              <a:buFont typeface="System Font Regular"/>
              <a:buNone/>
              <a:tabLst/>
              <a:defRPr sz="1800" baseline="0">
                <a:solidFill>
                  <a:schemeClr val="bg1">
                    <a:alpha val="70000"/>
                  </a:schemeClr>
                </a:solidFill>
              </a:defRPr>
            </a:lvl1pPr>
            <a:lvl2pPr marL="514350" indent="0">
              <a:buNone/>
              <a:defRPr sz="1575"/>
            </a:lvl2pPr>
            <a:lvl3pPr marL="1028700" indent="0">
              <a:buNone/>
              <a:defRPr sz="1350"/>
            </a:lvl3pPr>
            <a:lvl4pPr marL="1543050" indent="0">
              <a:buNone/>
              <a:defRPr sz="1125"/>
            </a:lvl4pPr>
            <a:lvl5pPr marL="2057400" indent="0">
              <a:buNone/>
              <a:defRPr sz="1125"/>
            </a:lvl5pPr>
            <a:lvl6pPr marL="2571750" indent="0">
              <a:buNone/>
              <a:defRPr sz="1125"/>
            </a:lvl6pPr>
            <a:lvl7pPr marL="3086100" indent="0">
              <a:buNone/>
              <a:defRPr sz="1125"/>
            </a:lvl7pPr>
            <a:lvl8pPr marL="3600450" indent="0">
              <a:buNone/>
              <a:defRPr sz="1125"/>
            </a:lvl8pPr>
            <a:lvl9pPr marL="4114800" indent="0">
              <a:buNone/>
              <a:defRPr sz="1125"/>
            </a:lvl9pPr>
          </a:lstStyle>
          <a:p>
            <a:r>
              <a:rPr lang="en-US" dirty="0"/>
              <a:t>Click to add attribution</a:t>
            </a:r>
          </a:p>
        </p:txBody>
      </p:sp>
      <p:sp>
        <p:nvSpPr>
          <p:cNvPr id="8" name="Title 1">
            <a:extLst>
              <a:ext uri="{FF2B5EF4-FFF2-40B4-BE49-F238E27FC236}">
                <a16:creationId xmlns:a16="http://schemas.microsoft.com/office/drawing/2014/main" id="{F4C4572B-6CB3-24AE-2525-95171899E444}"/>
              </a:ext>
            </a:extLst>
          </p:cNvPr>
          <p:cNvSpPr txBox="1">
            <a:spLocks/>
          </p:cNvSpPr>
          <p:nvPr userDrawn="1"/>
        </p:nvSpPr>
        <p:spPr>
          <a:xfrm>
            <a:off x="1054886" y="1958100"/>
            <a:ext cx="1320477" cy="1030779"/>
          </a:xfrm>
          <a:prstGeom prst="rect">
            <a:avLst/>
          </a:prstGeom>
        </p:spPr>
        <p:txBody>
          <a:bodyPr vert="horz" lIns="102870" tIns="51435" rIns="102870" bIns="51435" rtlCol="0" anchor="ctr">
            <a:noAutofit/>
          </a:bodyPr>
          <a:lstStyle>
            <a:lvl1pPr algn="l" defTabSz="914400" rtl="0" eaLnBrk="1" latinLnBrk="0" hangingPunct="1">
              <a:lnSpc>
                <a:spcPct val="90000"/>
              </a:lnSpc>
              <a:spcBef>
                <a:spcPct val="0"/>
              </a:spcBef>
              <a:buNone/>
              <a:defRPr sz="4400" b="1" i="0" kern="1200">
                <a:solidFill>
                  <a:schemeClr val="bg1"/>
                </a:solidFill>
                <a:latin typeface="Arial" panose="020B0604020202020204" pitchFamily="34" charset="0"/>
                <a:ea typeface="Verdana" panose="020B0604030504040204" pitchFamily="34" charset="0"/>
                <a:cs typeface="Arial" panose="020B0604020202020204" pitchFamily="34" charset="0"/>
              </a:defRPr>
            </a:lvl1pPr>
          </a:lstStyle>
          <a:p>
            <a:r>
              <a:rPr lang="en-US" sz="22500" dirty="0">
                <a:solidFill>
                  <a:schemeClr val="bg1">
                    <a:alpha val="19770"/>
                  </a:schemeClr>
                </a:solidFill>
              </a:rPr>
              <a:t>“</a:t>
            </a:r>
          </a:p>
        </p:txBody>
      </p:sp>
    </p:spTree>
    <p:extLst>
      <p:ext uri="{BB962C8B-B14F-4D97-AF65-F5344CB8AC3E}">
        <p14:creationId xmlns:p14="http://schemas.microsoft.com/office/powerpoint/2010/main" val="2222396431"/>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0" presetClass="entr" presetSubtype="0" fill="hold" grpId="0" nodeType="withEffect">
                                  <p:stCondLst>
                                    <p:cond delay="0"/>
                                  </p:stCondLst>
                                  <p:childTnLst>
                                    <p:set>
                                      <p:cBhvr>
                                        <p:cTn id="6" dur="1" fill="hold">
                                          <p:stCondLst>
                                            <p:cond delay="0"/>
                                          </p:stCondLst>
                                        </p:cTn>
                                        <p:tgtEl>
                                          <p:spTgt spid="3"/>
                                        </p:tgtEl>
                                        <p:attrNameLst>
                                          <p:attrName>style.visibility</p:attrName>
                                        </p:attrNameLst>
                                      </p:cBhvr>
                                      <p:to>
                                        <p:strVal val="visible"/>
                                      </p:to>
                                    </p:set>
                                    <p:animEffect transition="in" filter="fade">
                                      <p:cBhvr>
                                        <p:cTn id="7" dur="500"/>
                                        <p:tgtEl>
                                          <p:spTgt spid="3"/>
                                        </p:tgtEl>
                                      </p:cBhvr>
                                    </p:animEffect>
                                  </p:childTnLst>
                                </p:cTn>
                              </p:par>
                              <p:par>
                                <p:cTn id="8" presetID="10" presetClass="entr" presetSubtype="0" fill="hold" grpId="0" nodeType="withEffect">
                                  <p:stCondLst>
                                    <p:cond delay="500"/>
                                  </p:stCondLst>
                                  <p:childTnLst>
                                    <p:set>
                                      <p:cBhvr>
                                        <p:cTn id="9" dur="1" fill="hold">
                                          <p:stCondLst>
                                            <p:cond delay="0"/>
                                          </p:stCondLst>
                                        </p:cTn>
                                        <p:tgtEl>
                                          <p:spTgt spid="4">
                                            <p:txEl>
                                              <p:pRg st="0" end="0"/>
                                            </p:txEl>
                                          </p:spTgt>
                                        </p:tgtEl>
                                        <p:attrNameLst>
                                          <p:attrName>style.visibility</p:attrName>
                                        </p:attrNameLst>
                                      </p:cBhvr>
                                      <p:to>
                                        <p:strVal val="visible"/>
                                      </p:to>
                                    </p:set>
                                    <p:animEffect transition="in" filter="fade">
                                      <p:cBhvr>
                                        <p:cTn id="10" dur="500"/>
                                        <p:tgtEl>
                                          <p:spTgt spid="4">
                                            <p:txEl>
                                              <p:pRg st="0" end="0"/>
                                            </p:txEl>
                                          </p:spTgt>
                                        </p:tgtEl>
                                      </p:cBhvr>
                                    </p:animEffect>
                                  </p:childTnLst>
                                </p:cTn>
                              </p:par>
                              <p:par>
                                <p:cTn id="11" presetID="10" presetClass="entr" presetSubtype="0" fill="hold" grpId="0" nodeType="withEffect">
                                  <p:stCondLst>
                                    <p:cond delay="0"/>
                                  </p:stCondLst>
                                  <p:childTnLst>
                                    <p:set>
                                      <p:cBhvr>
                                        <p:cTn id="12" dur="1" fill="hold">
                                          <p:stCondLst>
                                            <p:cond delay="0"/>
                                          </p:stCondLst>
                                        </p:cTn>
                                        <p:tgtEl>
                                          <p:spTgt spid="8"/>
                                        </p:tgtEl>
                                        <p:attrNameLst>
                                          <p:attrName>style.visibility</p:attrName>
                                        </p:attrNameLst>
                                      </p:cBhvr>
                                      <p:to>
                                        <p:strVal val="visible"/>
                                      </p:to>
                                    </p:set>
                                    <p:animEffect transition="in" filter="fade">
                                      <p:cBhvr>
                                        <p:cTn id="13" dur="500"/>
                                        <p:tgtEl>
                                          <p:spTgt spid="8"/>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p:bldP spid="4" grpId="0" build="p">
        <p:tmplLst>
          <p:tmpl lvl="1">
            <p:tnLst>
              <p:par>
                <p:cTn presetID="10" presetClass="entr" presetSubtype="0" fill="hold" nodeType="withEffect">
                  <p:stCondLst>
                    <p:cond delay="500"/>
                  </p:stCondLst>
                  <p:childTnLst>
                    <p:set>
                      <p:cBhvr>
                        <p:cTn dur="1" fill="hold">
                          <p:stCondLst>
                            <p:cond delay="0"/>
                          </p:stCondLst>
                        </p:cTn>
                        <p:tgtEl>
                          <p:spTgt spid="4"/>
                        </p:tgtEl>
                        <p:attrNameLst>
                          <p:attrName>style.visibility</p:attrName>
                        </p:attrNameLst>
                      </p:cBhvr>
                      <p:to>
                        <p:strVal val="visible"/>
                      </p:to>
                    </p:set>
                    <p:animEffect transition="in" filter="fade">
                      <p:cBhvr>
                        <p:cTn dur="500"/>
                        <p:tgtEl>
                          <p:spTgt spid="4"/>
                        </p:tgtEl>
                      </p:cBhvr>
                    </p:animEffect>
                  </p:childTnLst>
                </p:cTn>
              </p:par>
            </p:tnLst>
          </p:tmpl>
        </p:tmplLst>
      </p:bldP>
      <p:bldP spid="8" grpId="0"/>
    </p:bldLst>
  </p:timing>
</p:sldLayout>
</file>

<file path=ppt/slideLayouts/slideLayout39.xml><?xml version="1.0" encoding="utf-8"?>
<p:sldLayout xmlns:a="http://schemas.openxmlformats.org/drawingml/2006/main" xmlns:r="http://schemas.openxmlformats.org/officeDocument/2006/relationships" xmlns:p="http://schemas.openxmlformats.org/presentationml/2006/main" preserve="1" userDrawn="1">
  <p:cSld name="5_––COVER––">
    <p:spTree>
      <p:nvGrpSpPr>
        <p:cNvPr id="1" name=""/>
        <p:cNvGrpSpPr/>
        <p:nvPr/>
      </p:nvGrpSpPr>
      <p:grpSpPr>
        <a:xfrm>
          <a:off x="0" y="0"/>
          <a:ext cx="0" cy="0"/>
          <a:chOff x="0" y="0"/>
          <a:chExt cx="0" cy="0"/>
        </a:xfrm>
      </p:grpSpPr>
      <p:sp>
        <p:nvSpPr>
          <p:cNvPr id="5" name="Title 1">
            <a:extLst>
              <a:ext uri="{FF2B5EF4-FFF2-40B4-BE49-F238E27FC236}">
                <a16:creationId xmlns:a16="http://schemas.microsoft.com/office/drawing/2014/main" id="{3EF0E590-E773-3C4D-B07B-CD044EAF2132}"/>
              </a:ext>
            </a:extLst>
          </p:cNvPr>
          <p:cNvSpPr txBox="1">
            <a:spLocks/>
          </p:cNvSpPr>
          <p:nvPr userDrawn="1"/>
        </p:nvSpPr>
        <p:spPr>
          <a:xfrm>
            <a:off x="0" y="0"/>
            <a:ext cx="13716000" cy="9144000"/>
          </a:xfrm>
          <a:prstGeom prst="rect">
            <a:avLst/>
          </a:prstGeom>
          <a:solidFill>
            <a:schemeClr val="tx1">
              <a:lumMod val="50000"/>
              <a:lumOff val="50000"/>
            </a:schemeClr>
          </a:solidFill>
        </p:spPr>
        <p:txBody>
          <a:bodyPr vert="horz" lIns="658368" tIns="0" rIns="0" bIns="0" rtlCol="0" anchor="ctr" anchorCtr="0">
            <a:noAutofit/>
          </a:bodyPr>
          <a:lstStyle>
            <a:lvl1pPr algn="l" defTabSz="914400" rtl="0" eaLnBrk="1" latinLnBrk="0" hangingPunct="1">
              <a:lnSpc>
                <a:spcPct val="90000"/>
              </a:lnSpc>
              <a:spcBef>
                <a:spcPct val="0"/>
              </a:spcBef>
              <a:buNone/>
              <a:defRPr sz="6400" kern="1200">
                <a:solidFill>
                  <a:schemeClr val="accent2"/>
                </a:solidFill>
                <a:latin typeface="+mj-lt"/>
                <a:ea typeface="+mj-ea"/>
                <a:cs typeface="+mj-cs"/>
              </a:defRPr>
            </a:lvl1pPr>
          </a:lstStyle>
          <a:p>
            <a:r>
              <a:rPr lang="en-US" sz="9000" b="1" dirty="0">
                <a:solidFill>
                  <a:schemeClr val="bg1"/>
                </a:solidFill>
                <a:latin typeface="+mn-lt"/>
              </a:rPr>
              <a:t>Divider</a:t>
            </a:r>
          </a:p>
        </p:txBody>
      </p:sp>
    </p:spTree>
    <p:extLst>
      <p:ext uri="{BB962C8B-B14F-4D97-AF65-F5344CB8AC3E}">
        <p14:creationId xmlns:p14="http://schemas.microsoft.com/office/powerpoint/2010/main" val="856008695"/>
      </p:ext>
    </p:extLst>
  </p:cSld>
  <p:clrMapOvr>
    <a:masterClrMapping/>
  </p:clrMapOvr>
  <p:hf sldNum="0" hdr="0" dt="0"/>
</p:sldLayout>
</file>

<file path=ppt/slideLayouts/slideLayout40.xml><?xml version="1.0" encoding="utf-8"?>
<p:sldLayout xmlns:a="http://schemas.openxmlformats.org/drawingml/2006/main" xmlns:r="http://schemas.openxmlformats.org/officeDocument/2006/relationships" xmlns:p="http://schemas.openxmlformats.org/presentationml/2006/main" showMasterSp="0" preserve="1" userDrawn="1">
  <p:cSld name="BMC-Section Header-Teal">
    <p:bg>
      <p:bgPr>
        <a:solidFill>
          <a:schemeClr val="tx2"/>
        </a:solid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3628420-1CBE-6F05-3909-B51601C4A15A}"/>
              </a:ext>
            </a:extLst>
          </p:cNvPr>
          <p:cNvSpPr>
            <a:spLocks noGrp="1"/>
          </p:cNvSpPr>
          <p:nvPr>
            <p:ph type="title"/>
          </p:nvPr>
        </p:nvSpPr>
        <p:spPr>
          <a:xfrm>
            <a:off x="1301003" y="2670176"/>
            <a:ext cx="11464878" cy="3803649"/>
          </a:xfrm>
        </p:spPr>
        <p:txBody>
          <a:bodyPr anchor="ctr">
            <a:normAutofit/>
          </a:bodyPr>
          <a:lstStyle>
            <a:lvl1pPr>
              <a:defRPr sz="5400">
                <a:solidFill>
                  <a:schemeClr val="bg1"/>
                </a:solidFill>
              </a:defRPr>
            </a:lvl1pPr>
          </a:lstStyle>
          <a:p>
            <a:r>
              <a:rPr lang="en-US"/>
              <a:t>Click to edit Master title style</a:t>
            </a:r>
          </a:p>
        </p:txBody>
      </p:sp>
      <p:sp>
        <p:nvSpPr>
          <p:cNvPr id="5" name="Freeform 4">
            <a:extLst>
              <a:ext uri="{FF2B5EF4-FFF2-40B4-BE49-F238E27FC236}">
                <a16:creationId xmlns:a16="http://schemas.microsoft.com/office/drawing/2014/main" id="{C3027DDE-1F41-8E53-237B-9C4B11FFE98C}"/>
              </a:ext>
            </a:extLst>
          </p:cNvPr>
          <p:cNvSpPr/>
          <p:nvPr userDrawn="1"/>
        </p:nvSpPr>
        <p:spPr>
          <a:xfrm>
            <a:off x="0" y="3341510"/>
            <a:ext cx="1038225" cy="2460977"/>
          </a:xfrm>
          <a:custGeom>
            <a:avLst/>
            <a:gdLst>
              <a:gd name="connsiteX0" fmla="*/ 0 w 424942"/>
              <a:gd name="connsiteY0" fmla="*/ 0 h 849884"/>
              <a:gd name="connsiteX1" fmla="*/ 424942 w 424942"/>
              <a:gd name="connsiteY1" fmla="*/ 424942 h 849884"/>
              <a:gd name="connsiteX2" fmla="*/ 0 w 424942"/>
              <a:gd name="connsiteY2" fmla="*/ 849884 h 849884"/>
              <a:gd name="connsiteX3" fmla="*/ 0 w 424942"/>
              <a:gd name="connsiteY3" fmla="*/ 0 h 849884"/>
            </a:gdLst>
            <a:ahLst/>
            <a:cxnLst>
              <a:cxn ang="0">
                <a:pos x="connsiteX0" y="connsiteY0"/>
              </a:cxn>
              <a:cxn ang="0">
                <a:pos x="connsiteX1" y="connsiteY1"/>
              </a:cxn>
              <a:cxn ang="0">
                <a:pos x="connsiteX2" y="connsiteY2"/>
              </a:cxn>
              <a:cxn ang="0">
                <a:pos x="connsiteX3" y="connsiteY3"/>
              </a:cxn>
            </a:cxnLst>
            <a:rect l="l" t="t" r="r" b="b"/>
            <a:pathLst>
              <a:path w="424942" h="849884">
                <a:moveTo>
                  <a:pt x="0" y="0"/>
                </a:moveTo>
                <a:cubicBezTo>
                  <a:pt x="234689" y="0"/>
                  <a:pt x="424942" y="190253"/>
                  <a:pt x="424942" y="424942"/>
                </a:cubicBezTo>
                <a:cubicBezTo>
                  <a:pt x="424942" y="659631"/>
                  <a:pt x="234689" y="849884"/>
                  <a:pt x="0" y="849884"/>
                </a:cubicBezTo>
                <a:lnTo>
                  <a:pt x="0" y="0"/>
                </a:lnTo>
                <a:close/>
              </a:path>
            </a:pathLst>
          </a:cu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2025"/>
          </a:p>
        </p:txBody>
      </p:sp>
      <p:pic>
        <p:nvPicPr>
          <p:cNvPr id="6" name="Picture 5">
            <a:extLst>
              <a:ext uri="{FF2B5EF4-FFF2-40B4-BE49-F238E27FC236}">
                <a16:creationId xmlns:a16="http://schemas.microsoft.com/office/drawing/2014/main" id="{693B7879-DBBC-7A01-CBFA-6ACD895F1384}"/>
              </a:ext>
            </a:extLst>
          </p:cNvPr>
          <p:cNvPicPr>
            <a:picLocks noChangeAspect="1"/>
          </p:cNvPicPr>
          <p:nvPr userDrawn="1"/>
        </p:nvPicPr>
        <p:blipFill>
          <a:blip r:embed="rId2" cstate="email">
            <a:extLst>
              <a:ext uri="{28A0092B-C50C-407E-A947-70E740481C1C}">
                <a14:useLocalDpi xmlns:a14="http://schemas.microsoft.com/office/drawing/2010/main"/>
              </a:ext>
            </a:extLst>
          </a:blip>
          <a:srcRect/>
          <a:stretch/>
        </p:blipFill>
        <p:spPr>
          <a:xfrm>
            <a:off x="11619036" y="7926896"/>
            <a:ext cx="1490295" cy="757808"/>
          </a:xfrm>
          <a:prstGeom prst="rect">
            <a:avLst/>
          </a:prstGeom>
        </p:spPr>
      </p:pic>
    </p:spTree>
    <p:extLst>
      <p:ext uri="{BB962C8B-B14F-4D97-AF65-F5344CB8AC3E}">
        <p14:creationId xmlns:p14="http://schemas.microsoft.com/office/powerpoint/2010/main" val="1123332183"/>
      </p:ext>
    </p:extLst>
  </p:cSld>
  <p:clrMapOvr>
    <a:masterClrMapping/>
  </p:clrMapOvr>
</p:sldLayout>
</file>

<file path=ppt/slideLayouts/slideLayout41.xml><?xml version="1.0" encoding="utf-8"?>
<p:sldLayout xmlns:a="http://schemas.openxmlformats.org/drawingml/2006/main" xmlns:r="http://schemas.openxmlformats.org/officeDocument/2006/relationships" xmlns:p="http://schemas.openxmlformats.org/presentationml/2006/main" showMasterSp="0" preserve="1" userDrawn="1">
  <p:cSld name="BMC-Section Header-Blue">
    <p:bg>
      <p:bgPr>
        <a:solidFill>
          <a:schemeClr val="accent1"/>
        </a:solid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3628420-1CBE-6F05-3909-B51601C4A15A}"/>
              </a:ext>
            </a:extLst>
          </p:cNvPr>
          <p:cNvSpPr>
            <a:spLocks noGrp="1"/>
          </p:cNvSpPr>
          <p:nvPr>
            <p:ph type="title"/>
          </p:nvPr>
        </p:nvSpPr>
        <p:spPr>
          <a:xfrm>
            <a:off x="1301003" y="2670176"/>
            <a:ext cx="11464878" cy="3803649"/>
          </a:xfrm>
        </p:spPr>
        <p:txBody>
          <a:bodyPr anchor="ctr">
            <a:normAutofit/>
          </a:bodyPr>
          <a:lstStyle>
            <a:lvl1pPr>
              <a:defRPr sz="5400">
                <a:solidFill>
                  <a:schemeClr val="bg1"/>
                </a:solidFill>
              </a:defRPr>
            </a:lvl1pPr>
          </a:lstStyle>
          <a:p>
            <a:r>
              <a:rPr lang="en-US"/>
              <a:t>Click to edit Master title style</a:t>
            </a:r>
          </a:p>
        </p:txBody>
      </p:sp>
      <p:sp>
        <p:nvSpPr>
          <p:cNvPr id="5" name="Freeform 4">
            <a:extLst>
              <a:ext uri="{FF2B5EF4-FFF2-40B4-BE49-F238E27FC236}">
                <a16:creationId xmlns:a16="http://schemas.microsoft.com/office/drawing/2014/main" id="{C3027DDE-1F41-8E53-237B-9C4B11FFE98C}"/>
              </a:ext>
            </a:extLst>
          </p:cNvPr>
          <p:cNvSpPr/>
          <p:nvPr userDrawn="1"/>
        </p:nvSpPr>
        <p:spPr>
          <a:xfrm>
            <a:off x="0" y="3341510"/>
            <a:ext cx="1038225" cy="2460977"/>
          </a:xfrm>
          <a:custGeom>
            <a:avLst/>
            <a:gdLst>
              <a:gd name="connsiteX0" fmla="*/ 0 w 424942"/>
              <a:gd name="connsiteY0" fmla="*/ 0 h 849884"/>
              <a:gd name="connsiteX1" fmla="*/ 424942 w 424942"/>
              <a:gd name="connsiteY1" fmla="*/ 424942 h 849884"/>
              <a:gd name="connsiteX2" fmla="*/ 0 w 424942"/>
              <a:gd name="connsiteY2" fmla="*/ 849884 h 849884"/>
              <a:gd name="connsiteX3" fmla="*/ 0 w 424942"/>
              <a:gd name="connsiteY3" fmla="*/ 0 h 849884"/>
            </a:gdLst>
            <a:ahLst/>
            <a:cxnLst>
              <a:cxn ang="0">
                <a:pos x="connsiteX0" y="connsiteY0"/>
              </a:cxn>
              <a:cxn ang="0">
                <a:pos x="connsiteX1" y="connsiteY1"/>
              </a:cxn>
              <a:cxn ang="0">
                <a:pos x="connsiteX2" y="connsiteY2"/>
              </a:cxn>
              <a:cxn ang="0">
                <a:pos x="connsiteX3" y="connsiteY3"/>
              </a:cxn>
            </a:cxnLst>
            <a:rect l="l" t="t" r="r" b="b"/>
            <a:pathLst>
              <a:path w="424942" h="849884">
                <a:moveTo>
                  <a:pt x="0" y="0"/>
                </a:moveTo>
                <a:cubicBezTo>
                  <a:pt x="234689" y="0"/>
                  <a:pt x="424942" y="190253"/>
                  <a:pt x="424942" y="424942"/>
                </a:cubicBezTo>
                <a:cubicBezTo>
                  <a:pt x="424942" y="659631"/>
                  <a:pt x="234689" y="849884"/>
                  <a:pt x="0" y="849884"/>
                </a:cubicBezTo>
                <a:lnTo>
                  <a:pt x="0" y="0"/>
                </a:lnTo>
                <a:close/>
              </a:path>
            </a:pathLst>
          </a:cu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2025"/>
          </a:p>
        </p:txBody>
      </p:sp>
      <p:pic>
        <p:nvPicPr>
          <p:cNvPr id="6" name="Picture 5">
            <a:extLst>
              <a:ext uri="{FF2B5EF4-FFF2-40B4-BE49-F238E27FC236}">
                <a16:creationId xmlns:a16="http://schemas.microsoft.com/office/drawing/2014/main" id="{693B7879-DBBC-7A01-CBFA-6ACD895F1384}"/>
              </a:ext>
            </a:extLst>
          </p:cNvPr>
          <p:cNvPicPr>
            <a:picLocks noChangeAspect="1"/>
          </p:cNvPicPr>
          <p:nvPr userDrawn="1"/>
        </p:nvPicPr>
        <p:blipFill>
          <a:blip r:embed="rId2" cstate="email">
            <a:extLst>
              <a:ext uri="{28A0092B-C50C-407E-A947-70E740481C1C}">
                <a14:useLocalDpi xmlns:a14="http://schemas.microsoft.com/office/drawing/2010/main"/>
              </a:ext>
            </a:extLst>
          </a:blip>
          <a:srcRect/>
          <a:stretch/>
        </p:blipFill>
        <p:spPr>
          <a:xfrm>
            <a:off x="11619036" y="7926896"/>
            <a:ext cx="1490295" cy="757808"/>
          </a:xfrm>
          <a:prstGeom prst="rect">
            <a:avLst/>
          </a:prstGeom>
        </p:spPr>
      </p:pic>
    </p:spTree>
    <p:extLst>
      <p:ext uri="{BB962C8B-B14F-4D97-AF65-F5344CB8AC3E}">
        <p14:creationId xmlns:p14="http://schemas.microsoft.com/office/powerpoint/2010/main" val="180933421"/>
      </p:ext>
    </p:extLst>
  </p:cSld>
  <p:clrMapOvr>
    <a:masterClrMapping/>
  </p:clrMapOvr>
</p:sldLayout>
</file>

<file path=ppt/slideLayouts/slideLayout42.xml><?xml version="1.0" encoding="utf-8"?>
<p:sldLayout xmlns:a="http://schemas.openxmlformats.org/drawingml/2006/main" xmlns:r="http://schemas.openxmlformats.org/officeDocument/2006/relationships" xmlns:p="http://schemas.openxmlformats.org/presentationml/2006/main" showMasterSp="0" preserve="1" userDrawn="1">
  <p:cSld name="BMC-Section Header-Purple">
    <p:bg>
      <p:bgPr>
        <a:solidFill>
          <a:schemeClr val="accent2"/>
        </a:solid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3628420-1CBE-6F05-3909-B51601C4A15A}"/>
              </a:ext>
            </a:extLst>
          </p:cNvPr>
          <p:cNvSpPr>
            <a:spLocks noGrp="1"/>
          </p:cNvSpPr>
          <p:nvPr>
            <p:ph type="title"/>
          </p:nvPr>
        </p:nvSpPr>
        <p:spPr>
          <a:xfrm>
            <a:off x="1301003" y="2670176"/>
            <a:ext cx="11464878" cy="3803649"/>
          </a:xfrm>
        </p:spPr>
        <p:txBody>
          <a:bodyPr anchor="ctr">
            <a:normAutofit/>
          </a:bodyPr>
          <a:lstStyle>
            <a:lvl1pPr>
              <a:defRPr sz="5400">
                <a:solidFill>
                  <a:schemeClr val="bg1"/>
                </a:solidFill>
              </a:defRPr>
            </a:lvl1pPr>
          </a:lstStyle>
          <a:p>
            <a:r>
              <a:rPr lang="en-US"/>
              <a:t>Click to edit Master title style</a:t>
            </a:r>
          </a:p>
        </p:txBody>
      </p:sp>
      <p:sp>
        <p:nvSpPr>
          <p:cNvPr id="5" name="Freeform 4">
            <a:extLst>
              <a:ext uri="{FF2B5EF4-FFF2-40B4-BE49-F238E27FC236}">
                <a16:creationId xmlns:a16="http://schemas.microsoft.com/office/drawing/2014/main" id="{C3027DDE-1F41-8E53-237B-9C4B11FFE98C}"/>
              </a:ext>
            </a:extLst>
          </p:cNvPr>
          <p:cNvSpPr/>
          <p:nvPr userDrawn="1"/>
        </p:nvSpPr>
        <p:spPr>
          <a:xfrm>
            <a:off x="0" y="3341510"/>
            <a:ext cx="1038225" cy="2460977"/>
          </a:xfrm>
          <a:custGeom>
            <a:avLst/>
            <a:gdLst>
              <a:gd name="connsiteX0" fmla="*/ 0 w 424942"/>
              <a:gd name="connsiteY0" fmla="*/ 0 h 849884"/>
              <a:gd name="connsiteX1" fmla="*/ 424942 w 424942"/>
              <a:gd name="connsiteY1" fmla="*/ 424942 h 849884"/>
              <a:gd name="connsiteX2" fmla="*/ 0 w 424942"/>
              <a:gd name="connsiteY2" fmla="*/ 849884 h 849884"/>
              <a:gd name="connsiteX3" fmla="*/ 0 w 424942"/>
              <a:gd name="connsiteY3" fmla="*/ 0 h 849884"/>
            </a:gdLst>
            <a:ahLst/>
            <a:cxnLst>
              <a:cxn ang="0">
                <a:pos x="connsiteX0" y="connsiteY0"/>
              </a:cxn>
              <a:cxn ang="0">
                <a:pos x="connsiteX1" y="connsiteY1"/>
              </a:cxn>
              <a:cxn ang="0">
                <a:pos x="connsiteX2" y="connsiteY2"/>
              </a:cxn>
              <a:cxn ang="0">
                <a:pos x="connsiteX3" y="connsiteY3"/>
              </a:cxn>
            </a:cxnLst>
            <a:rect l="l" t="t" r="r" b="b"/>
            <a:pathLst>
              <a:path w="424942" h="849884">
                <a:moveTo>
                  <a:pt x="0" y="0"/>
                </a:moveTo>
                <a:cubicBezTo>
                  <a:pt x="234689" y="0"/>
                  <a:pt x="424942" y="190253"/>
                  <a:pt x="424942" y="424942"/>
                </a:cubicBezTo>
                <a:cubicBezTo>
                  <a:pt x="424942" y="659631"/>
                  <a:pt x="234689" y="849884"/>
                  <a:pt x="0" y="849884"/>
                </a:cubicBezTo>
                <a:lnTo>
                  <a:pt x="0" y="0"/>
                </a:lnTo>
                <a:close/>
              </a:path>
            </a:pathLst>
          </a:cu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2025"/>
          </a:p>
        </p:txBody>
      </p:sp>
      <p:pic>
        <p:nvPicPr>
          <p:cNvPr id="6" name="Picture 5">
            <a:extLst>
              <a:ext uri="{FF2B5EF4-FFF2-40B4-BE49-F238E27FC236}">
                <a16:creationId xmlns:a16="http://schemas.microsoft.com/office/drawing/2014/main" id="{693B7879-DBBC-7A01-CBFA-6ACD895F1384}"/>
              </a:ext>
            </a:extLst>
          </p:cNvPr>
          <p:cNvPicPr>
            <a:picLocks noChangeAspect="1"/>
          </p:cNvPicPr>
          <p:nvPr userDrawn="1"/>
        </p:nvPicPr>
        <p:blipFill>
          <a:blip r:embed="rId2" cstate="email">
            <a:extLst>
              <a:ext uri="{28A0092B-C50C-407E-A947-70E740481C1C}">
                <a14:useLocalDpi xmlns:a14="http://schemas.microsoft.com/office/drawing/2010/main"/>
              </a:ext>
            </a:extLst>
          </a:blip>
          <a:srcRect/>
          <a:stretch/>
        </p:blipFill>
        <p:spPr>
          <a:xfrm>
            <a:off x="11619036" y="7926896"/>
            <a:ext cx="1490295" cy="757808"/>
          </a:xfrm>
          <a:prstGeom prst="rect">
            <a:avLst/>
          </a:prstGeom>
        </p:spPr>
      </p:pic>
    </p:spTree>
    <p:extLst>
      <p:ext uri="{BB962C8B-B14F-4D97-AF65-F5344CB8AC3E}">
        <p14:creationId xmlns:p14="http://schemas.microsoft.com/office/powerpoint/2010/main" val="3060838685"/>
      </p:ext>
    </p:extLst>
  </p:cSld>
  <p:clrMapOvr>
    <a:masterClrMapping/>
  </p:clrMapOvr>
</p:sldLayout>
</file>

<file path=ppt/slideLayouts/slideLayout43.xml><?xml version="1.0" encoding="utf-8"?>
<p:sldLayout xmlns:a="http://schemas.openxmlformats.org/drawingml/2006/main" xmlns:r="http://schemas.openxmlformats.org/officeDocument/2006/relationships" xmlns:p="http://schemas.openxmlformats.org/presentationml/2006/main" showMasterSp="0" preserve="1" userDrawn="1">
  <p:cSld name="BMC-Section Header-Yellow">
    <p:bg>
      <p:bgPr>
        <a:solidFill>
          <a:schemeClr val="accent3"/>
        </a:solid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3628420-1CBE-6F05-3909-B51601C4A15A}"/>
              </a:ext>
            </a:extLst>
          </p:cNvPr>
          <p:cNvSpPr>
            <a:spLocks noGrp="1"/>
          </p:cNvSpPr>
          <p:nvPr>
            <p:ph type="title"/>
          </p:nvPr>
        </p:nvSpPr>
        <p:spPr>
          <a:xfrm>
            <a:off x="1301003" y="2670176"/>
            <a:ext cx="11464878" cy="3803649"/>
          </a:xfrm>
        </p:spPr>
        <p:txBody>
          <a:bodyPr anchor="ctr">
            <a:normAutofit/>
          </a:bodyPr>
          <a:lstStyle>
            <a:lvl1pPr>
              <a:defRPr sz="5400">
                <a:solidFill>
                  <a:schemeClr val="bg1"/>
                </a:solidFill>
              </a:defRPr>
            </a:lvl1pPr>
          </a:lstStyle>
          <a:p>
            <a:r>
              <a:rPr lang="en-US"/>
              <a:t>Click to edit Master title style</a:t>
            </a:r>
          </a:p>
        </p:txBody>
      </p:sp>
      <p:sp>
        <p:nvSpPr>
          <p:cNvPr id="5" name="Freeform 4">
            <a:extLst>
              <a:ext uri="{FF2B5EF4-FFF2-40B4-BE49-F238E27FC236}">
                <a16:creationId xmlns:a16="http://schemas.microsoft.com/office/drawing/2014/main" id="{C3027DDE-1F41-8E53-237B-9C4B11FFE98C}"/>
              </a:ext>
            </a:extLst>
          </p:cNvPr>
          <p:cNvSpPr/>
          <p:nvPr userDrawn="1"/>
        </p:nvSpPr>
        <p:spPr>
          <a:xfrm>
            <a:off x="0" y="3341510"/>
            <a:ext cx="1038225" cy="2460977"/>
          </a:xfrm>
          <a:custGeom>
            <a:avLst/>
            <a:gdLst>
              <a:gd name="connsiteX0" fmla="*/ 0 w 424942"/>
              <a:gd name="connsiteY0" fmla="*/ 0 h 849884"/>
              <a:gd name="connsiteX1" fmla="*/ 424942 w 424942"/>
              <a:gd name="connsiteY1" fmla="*/ 424942 h 849884"/>
              <a:gd name="connsiteX2" fmla="*/ 0 w 424942"/>
              <a:gd name="connsiteY2" fmla="*/ 849884 h 849884"/>
              <a:gd name="connsiteX3" fmla="*/ 0 w 424942"/>
              <a:gd name="connsiteY3" fmla="*/ 0 h 849884"/>
            </a:gdLst>
            <a:ahLst/>
            <a:cxnLst>
              <a:cxn ang="0">
                <a:pos x="connsiteX0" y="connsiteY0"/>
              </a:cxn>
              <a:cxn ang="0">
                <a:pos x="connsiteX1" y="connsiteY1"/>
              </a:cxn>
              <a:cxn ang="0">
                <a:pos x="connsiteX2" y="connsiteY2"/>
              </a:cxn>
              <a:cxn ang="0">
                <a:pos x="connsiteX3" y="connsiteY3"/>
              </a:cxn>
            </a:cxnLst>
            <a:rect l="l" t="t" r="r" b="b"/>
            <a:pathLst>
              <a:path w="424942" h="849884">
                <a:moveTo>
                  <a:pt x="0" y="0"/>
                </a:moveTo>
                <a:cubicBezTo>
                  <a:pt x="234689" y="0"/>
                  <a:pt x="424942" y="190253"/>
                  <a:pt x="424942" y="424942"/>
                </a:cubicBezTo>
                <a:cubicBezTo>
                  <a:pt x="424942" y="659631"/>
                  <a:pt x="234689" y="849884"/>
                  <a:pt x="0" y="849884"/>
                </a:cubicBezTo>
                <a:lnTo>
                  <a:pt x="0" y="0"/>
                </a:lnTo>
                <a:close/>
              </a:path>
            </a:pathLst>
          </a:cu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2025"/>
          </a:p>
        </p:txBody>
      </p:sp>
      <p:pic>
        <p:nvPicPr>
          <p:cNvPr id="6" name="Picture 5">
            <a:extLst>
              <a:ext uri="{FF2B5EF4-FFF2-40B4-BE49-F238E27FC236}">
                <a16:creationId xmlns:a16="http://schemas.microsoft.com/office/drawing/2014/main" id="{693B7879-DBBC-7A01-CBFA-6ACD895F1384}"/>
              </a:ext>
            </a:extLst>
          </p:cNvPr>
          <p:cNvPicPr>
            <a:picLocks noChangeAspect="1"/>
          </p:cNvPicPr>
          <p:nvPr userDrawn="1"/>
        </p:nvPicPr>
        <p:blipFill>
          <a:blip r:embed="rId2" cstate="email">
            <a:extLst>
              <a:ext uri="{28A0092B-C50C-407E-A947-70E740481C1C}">
                <a14:useLocalDpi xmlns:a14="http://schemas.microsoft.com/office/drawing/2010/main"/>
              </a:ext>
            </a:extLst>
          </a:blip>
          <a:srcRect/>
          <a:stretch/>
        </p:blipFill>
        <p:spPr>
          <a:xfrm>
            <a:off x="11619036" y="7926896"/>
            <a:ext cx="1490295" cy="757808"/>
          </a:xfrm>
          <a:prstGeom prst="rect">
            <a:avLst/>
          </a:prstGeom>
        </p:spPr>
      </p:pic>
    </p:spTree>
    <p:extLst>
      <p:ext uri="{BB962C8B-B14F-4D97-AF65-F5344CB8AC3E}">
        <p14:creationId xmlns:p14="http://schemas.microsoft.com/office/powerpoint/2010/main" val="1751377909"/>
      </p:ext>
    </p:extLst>
  </p:cSld>
  <p:clrMapOvr>
    <a:masterClrMapping/>
  </p:clrMapOvr>
</p:sldLayout>
</file>

<file path=ppt/slideLayouts/slideLayout44.xml><?xml version="1.0" encoding="utf-8"?>
<p:sldLayout xmlns:a="http://schemas.openxmlformats.org/drawingml/2006/main" xmlns:r="http://schemas.openxmlformats.org/officeDocument/2006/relationships" xmlns:p="http://schemas.openxmlformats.org/presentationml/2006/main" showMasterSp="0" preserve="1" userDrawn="1">
  <p:cSld name="BMC-Section Header-Orange">
    <p:bg>
      <p:bgPr>
        <a:solidFill>
          <a:schemeClr val="accent4"/>
        </a:solid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3628420-1CBE-6F05-3909-B51601C4A15A}"/>
              </a:ext>
            </a:extLst>
          </p:cNvPr>
          <p:cNvSpPr>
            <a:spLocks noGrp="1"/>
          </p:cNvSpPr>
          <p:nvPr>
            <p:ph type="title"/>
          </p:nvPr>
        </p:nvSpPr>
        <p:spPr>
          <a:xfrm>
            <a:off x="1301003" y="2670176"/>
            <a:ext cx="11464878" cy="3803649"/>
          </a:xfrm>
        </p:spPr>
        <p:txBody>
          <a:bodyPr anchor="ctr">
            <a:normAutofit/>
          </a:bodyPr>
          <a:lstStyle>
            <a:lvl1pPr>
              <a:defRPr sz="5400">
                <a:solidFill>
                  <a:schemeClr val="bg1"/>
                </a:solidFill>
              </a:defRPr>
            </a:lvl1pPr>
          </a:lstStyle>
          <a:p>
            <a:r>
              <a:rPr lang="en-US"/>
              <a:t>Click to edit Master title style</a:t>
            </a:r>
          </a:p>
        </p:txBody>
      </p:sp>
      <p:sp>
        <p:nvSpPr>
          <p:cNvPr id="5" name="Freeform 4">
            <a:extLst>
              <a:ext uri="{FF2B5EF4-FFF2-40B4-BE49-F238E27FC236}">
                <a16:creationId xmlns:a16="http://schemas.microsoft.com/office/drawing/2014/main" id="{C3027DDE-1F41-8E53-237B-9C4B11FFE98C}"/>
              </a:ext>
            </a:extLst>
          </p:cNvPr>
          <p:cNvSpPr/>
          <p:nvPr userDrawn="1"/>
        </p:nvSpPr>
        <p:spPr>
          <a:xfrm>
            <a:off x="0" y="3341510"/>
            <a:ext cx="1038225" cy="2460977"/>
          </a:xfrm>
          <a:custGeom>
            <a:avLst/>
            <a:gdLst>
              <a:gd name="connsiteX0" fmla="*/ 0 w 424942"/>
              <a:gd name="connsiteY0" fmla="*/ 0 h 849884"/>
              <a:gd name="connsiteX1" fmla="*/ 424942 w 424942"/>
              <a:gd name="connsiteY1" fmla="*/ 424942 h 849884"/>
              <a:gd name="connsiteX2" fmla="*/ 0 w 424942"/>
              <a:gd name="connsiteY2" fmla="*/ 849884 h 849884"/>
              <a:gd name="connsiteX3" fmla="*/ 0 w 424942"/>
              <a:gd name="connsiteY3" fmla="*/ 0 h 849884"/>
            </a:gdLst>
            <a:ahLst/>
            <a:cxnLst>
              <a:cxn ang="0">
                <a:pos x="connsiteX0" y="connsiteY0"/>
              </a:cxn>
              <a:cxn ang="0">
                <a:pos x="connsiteX1" y="connsiteY1"/>
              </a:cxn>
              <a:cxn ang="0">
                <a:pos x="connsiteX2" y="connsiteY2"/>
              </a:cxn>
              <a:cxn ang="0">
                <a:pos x="connsiteX3" y="connsiteY3"/>
              </a:cxn>
            </a:cxnLst>
            <a:rect l="l" t="t" r="r" b="b"/>
            <a:pathLst>
              <a:path w="424942" h="849884">
                <a:moveTo>
                  <a:pt x="0" y="0"/>
                </a:moveTo>
                <a:cubicBezTo>
                  <a:pt x="234689" y="0"/>
                  <a:pt x="424942" y="190253"/>
                  <a:pt x="424942" y="424942"/>
                </a:cubicBezTo>
                <a:cubicBezTo>
                  <a:pt x="424942" y="659631"/>
                  <a:pt x="234689" y="849884"/>
                  <a:pt x="0" y="849884"/>
                </a:cubicBezTo>
                <a:lnTo>
                  <a:pt x="0" y="0"/>
                </a:lnTo>
                <a:close/>
              </a:path>
            </a:pathLst>
          </a:cu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2025"/>
          </a:p>
        </p:txBody>
      </p:sp>
      <p:pic>
        <p:nvPicPr>
          <p:cNvPr id="6" name="Picture 5">
            <a:extLst>
              <a:ext uri="{FF2B5EF4-FFF2-40B4-BE49-F238E27FC236}">
                <a16:creationId xmlns:a16="http://schemas.microsoft.com/office/drawing/2014/main" id="{693B7879-DBBC-7A01-CBFA-6ACD895F1384}"/>
              </a:ext>
            </a:extLst>
          </p:cNvPr>
          <p:cNvPicPr>
            <a:picLocks noChangeAspect="1"/>
          </p:cNvPicPr>
          <p:nvPr userDrawn="1"/>
        </p:nvPicPr>
        <p:blipFill>
          <a:blip r:embed="rId2" cstate="email">
            <a:extLst>
              <a:ext uri="{28A0092B-C50C-407E-A947-70E740481C1C}">
                <a14:useLocalDpi xmlns:a14="http://schemas.microsoft.com/office/drawing/2010/main"/>
              </a:ext>
            </a:extLst>
          </a:blip>
          <a:srcRect/>
          <a:stretch/>
        </p:blipFill>
        <p:spPr>
          <a:xfrm>
            <a:off x="11619036" y="7926896"/>
            <a:ext cx="1490295" cy="757808"/>
          </a:xfrm>
          <a:prstGeom prst="rect">
            <a:avLst/>
          </a:prstGeom>
        </p:spPr>
      </p:pic>
    </p:spTree>
    <p:extLst>
      <p:ext uri="{BB962C8B-B14F-4D97-AF65-F5344CB8AC3E}">
        <p14:creationId xmlns:p14="http://schemas.microsoft.com/office/powerpoint/2010/main" val="2115544051"/>
      </p:ext>
    </p:extLst>
  </p:cSld>
  <p:clrMapOvr>
    <a:masterClrMapping/>
  </p:clrMapOvr>
</p:sldLayout>
</file>

<file path=ppt/slideLayouts/slideLayout45.xml><?xml version="1.0" encoding="utf-8"?>
<p:sldLayout xmlns:a="http://schemas.openxmlformats.org/drawingml/2006/main" xmlns:r="http://schemas.openxmlformats.org/officeDocument/2006/relationships" xmlns:p="http://schemas.openxmlformats.org/presentationml/2006/main" showMasterSp="0" preserve="1" userDrawn="1">
  <p:cSld name="13_Section Header">
    <p:bg>
      <p:bgPr>
        <a:solidFill>
          <a:schemeClr val="bg1"/>
        </a:solidFill>
        <a:effectLst/>
      </p:bgPr>
    </p:bg>
    <p:spTree>
      <p:nvGrpSpPr>
        <p:cNvPr id="1" name=""/>
        <p:cNvGrpSpPr/>
        <p:nvPr/>
      </p:nvGrpSpPr>
      <p:grpSpPr>
        <a:xfrm>
          <a:off x="0" y="0"/>
          <a:ext cx="0" cy="0"/>
          <a:chOff x="0" y="0"/>
          <a:chExt cx="0" cy="0"/>
        </a:xfrm>
      </p:grpSpPr>
      <p:sp>
        <p:nvSpPr>
          <p:cNvPr id="3" name="Picture Placeholder 7">
            <a:extLst>
              <a:ext uri="{FF2B5EF4-FFF2-40B4-BE49-F238E27FC236}">
                <a16:creationId xmlns:a16="http://schemas.microsoft.com/office/drawing/2014/main" id="{3F872EB9-1B0B-9CA8-0F84-B21F97DCEC46}"/>
              </a:ext>
            </a:extLst>
          </p:cNvPr>
          <p:cNvSpPr>
            <a:spLocks noGrp="1"/>
          </p:cNvSpPr>
          <p:nvPr>
            <p:ph type="pic" sz="quarter" idx="11" hasCustomPrompt="1"/>
          </p:nvPr>
        </p:nvSpPr>
        <p:spPr>
          <a:xfrm>
            <a:off x="0" y="0"/>
            <a:ext cx="13716000" cy="9144000"/>
          </a:xfrm>
          <a:solidFill>
            <a:schemeClr val="bg2">
              <a:lumMod val="90000"/>
            </a:schemeClr>
          </a:solidFill>
        </p:spPr>
        <p:txBody>
          <a:bodyPr/>
          <a:lstStyle>
            <a:lvl1pPr marL="0" marR="0" indent="0" algn="ctr" defTabSz="1028700" rtl="0" eaLnBrk="1" fontAlgn="auto" latinLnBrk="0" hangingPunct="1">
              <a:lnSpc>
                <a:spcPct val="100000"/>
              </a:lnSpc>
              <a:spcBef>
                <a:spcPts val="0"/>
              </a:spcBef>
              <a:spcAft>
                <a:spcPts val="0"/>
              </a:spcAft>
              <a:buClrTx/>
              <a:buSzTx/>
              <a:buFont typeface="Arial" panose="020B0604020202020204" pitchFamily="34" charset="0"/>
              <a:buNone/>
              <a:tabLst/>
              <a:defRPr sz="1688">
                <a:solidFill>
                  <a:srgbClr val="C00000"/>
                </a:solidFill>
                <a:latin typeface="Calibri" panose="020F0502020204030204" pitchFamily="34" charset="0"/>
                <a:cs typeface="Calibri" panose="020F0502020204030204" pitchFamily="34" charset="0"/>
              </a:defRPr>
            </a:lvl1pPr>
          </a:lstStyle>
          <a:p>
            <a:r>
              <a:rPr lang="en-US" dirty="0"/>
              <a:t>Bring placeholder to front. Drag picture to placeholder or click icon to add. Send placeholder to back. </a:t>
            </a:r>
            <a:br>
              <a:rPr lang="en-US" dirty="0"/>
            </a:br>
            <a:r>
              <a:rPr lang="en-US" dirty="0"/>
              <a:t>Note that the logo &amp; half-circle graphic sits on top of the slide; it will need to be pasted onto any new cover slide.</a:t>
            </a:r>
          </a:p>
          <a:p>
            <a:endParaRPr lang="en-US" dirty="0"/>
          </a:p>
        </p:txBody>
      </p:sp>
      <p:sp>
        <p:nvSpPr>
          <p:cNvPr id="2" name="Title 1">
            <a:extLst>
              <a:ext uri="{FF2B5EF4-FFF2-40B4-BE49-F238E27FC236}">
                <a16:creationId xmlns:a16="http://schemas.microsoft.com/office/drawing/2014/main" id="{73628420-1CBE-6F05-3909-B51601C4A15A}"/>
              </a:ext>
            </a:extLst>
          </p:cNvPr>
          <p:cNvSpPr>
            <a:spLocks noGrp="1"/>
          </p:cNvSpPr>
          <p:nvPr>
            <p:ph type="title"/>
          </p:nvPr>
        </p:nvSpPr>
        <p:spPr>
          <a:xfrm>
            <a:off x="1301003" y="2670176"/>
            <a:ext cx="11464878" cy="3803649"/>
          </a:xfrm>
        </p:spPr>
        <p:txBody>
          <a:bodyPr anchor="ctr">
            <a:normAutofit/>
          </a:bodyPr>
          <a:lstStyle>
            <a:lvl1pPr>
              <a:defRPr sz="5400">
                <a:solidFill>
                  <a:schemeClr val="bg1"/>
                </a:solidFill>
              </a:defRPr>
            </a:lvl1pPr>
          </a:lstStyle>
          <a:p>
            <a:r>
              <a:rPr lang="en-US"/>
              <a:t>Click to edit Master title style</a:t>
            </a:r>
          </a:p>
        </p:txBody>
      </p:sp>
      <p:sp>
        <p:nvSpPr>
          <p:cNvPr id="5" name="Freeform 4">
            <a:extLst>
              <a:ext uri="{FF2B5EF4-FFF2-40B4-BE49-F238E27FC236}">
                <a16:creationId xmlns:a16="http://schemas.microsoft.com/office/drawing/2014/main" id="{C3027DDE-1F41-8E53-237B-9C4B11FFE98C}"/>
              </a:ext>
            </a:extLst>
          </p:cNvPr>
          <p:cNvSpPr/>
          <p:nvPr userDrawn="1"/>
        </p:nvSpPr>
        <p:spPr>
          <a:xfrm>
            <a:off x="0" y="3341510"/>
            <a:ext cx="1038225" cy="2460977"/>
          </a:xfrm>
          <a:custGeom>
            <a:avLst/>
            <a:gdLst>
              <a:gd name="connsiteX0" fmla="*/ 0 w 424942"/>
              <a:gd name="connsiteY0" fmla="*/ 0 h 849884"/>
              <a:gd name="connsiteX1" fmla="*/ 424942 w 424942"/>
              <a:gd name="connsiteY1" fmla="*/ 424942 h 849884"/>
              <a:gd name="connsiteX2" fmla="*/ 0 w 424942"/>
              <a:gd name="connsiteY2" fmla="*/ 849884 h 849884"/>
              <a:gd name="connsiteX3" fmla="*/ 0 w 424942"/>
              <a:gd name="connsiteY3" fmla="*/ 0 h 849884"/>
            </a:gdLst>
            <a:ahLst/>
            <a:cxnLst>
              <a:cxn ang="0">
                <a:pos x="connsiteX0" y="connsiteY0"/>
              </a:cxn>
              <a:cxn ang="0">
                <a:pos x="connsiteX1" y="connsiteY1"/>
              </a:cxn>
              <a:cxn ang="0">
                <a:pos x="connsiteX2" y="connsiteY2"/>
              </a:cxn>
              <a:cxn ang="0">
                <a:pos x="connsiteX3" y="connsiteY3"/>
              </a:cxn>
            </a:cxnLst>
            <a:rect l="l" t="t" r="r" b="b"/>
            <a:pathLst>
              <a:path w="424942" h="849884">
                <a:moveTo>
                  <a:pt x="0" y="0"/>
                </a:moveTo>
                <a:cubicBezTo>
                  <a:pt x="234689" y="0"/>
                  <a:pt x="424942" y="190253"/>
                  <a:pt x="424942" y="424942"/>
                </a:cubicBezTo>
                <a:cubicBezTo>
                  <a:pt x="424942" y="659631"/>
                  <a:pt x="234689" y="849884"/>
                  <a:pt x="0" y="849884"/>
                </a:cubicBezTo>
                <a:lnTo>
                  <a:pt x="0" y="0"/>
                </a:lnTo>
                <a:close/>
              </a:path>
            </a:pathLst>
          </a:custGeom>
          <a:solidFill>
            <a:schemeClr val="tx2"/>
          </a:soli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2025"/>
          </a:p>
        </p:txBody>
      </p:sp>
      <p:pic>
        <p:nvPicPr>
          <p:cNvPr id="4" name="Picture 3">
            <a:extLst>
              <a:ext uri="{FF2B5EF4-FFF2-40B4-BE49-F238E27FC236}">
                <a16:creationId xmlns:a16="http://schemas.microsoft.com/office/drawing/2014/main" id="{39A2B19B-750D-16E8-78D6-DECFFCC29089}"/>
              </a:ext>
            </a:extLst>
          </p:cNvPr>
          <p:cNvPicPr>
            <a:picLocks noChangeAspect="1"/>
          </p:cNvPicPr>
          <p:nvPr userDrawn="1"/>
        </p:nvPicPr>
        <p:blipFill>
          <a:blip r:embed="rId2" cstate="email">
            <a:extLst>
              <a:ext uri="{28A0092B-C50C-407E-A947-70E740481C1C}">
                <a14:useLocalDpi xmlns:a14="http://schemas.microsoft.com/office/drawing/2010/main"/>
              </a:ext>
            </a:extLst>
          </a:blip>
          <a:srcRect/>
          <a:stretch/>
        </p:blipFill>
        <p:spPr>
          <a:xfrm>
            <a:off x="11619036" y="7926896"/>
            <a:ext cx="1490295" cy="757808"/>
          </a:xfrm>
          <a:prstGeom prst="rect">
            <a:avLst/>
          </a:prstGeom>
        </p:spPr>
      </p:pic>
    </p:spTree>
    <p:extLst>
      <p:ext uri="{BB962C8B-B14F-4D97-AF65-F5344CB8AC3E}">
        <p14:creationId xmlns:p14="http://schemas.microsoft.com/office/powerpoint/2010/main" val="842052754"/>
      </p:ext>
    </p:extLst>
  </p:cSld>
  <p:clrMapOvr>
    <a:masterClrMapping/>
  </p:clrMapOvr>
</p:sldLayout>
</file>

<file path=ppt/slideLayouts/slideLayout46.xml><?xml version="1.0" encoding="utf-8"?>
<p:sldLayout xmlns:a="http://schemas.openxmlformats.org/drawingml/2006/main" xmlns:r="http://schemas.openxmlformats.org/officeDocument/2006/relationships" xmlns:p="http://schemas.openxmlformats.org/presentationml/2006/main" showMasterSp="0" preserve="1" userDrawn="1">
  <p:cSld name="14_Section Header">
    <p:bg>
      <p:bgPr>
        <a:solidFill>
          <a:schemeClr val="bg1"/>
        </a:solidFill>
        <a:effectLst/>
      </p:bgPr>
    </p:bg>
    <p:spTree>
      <p:nvGrpSpPr>
        <p:cNvPr id="1" name=""/>
        <p:cNvGrpSpPr/>
        <p:nvPr/>
      </p:nvGrpSpPr>
      <p:grpSpPr>
        <a:xfrm>
          <a:off x="0" y="0"/>
          <a:ext cx="0" cy="0"/>
          <a:chOff x="0" y="0"/>
          <a:chExt cx="0" cy="0"/>
        </a:xfrm>
      </p:grpSpPr>
      <p:sp>
        <p:nvSpPr>
          <p:cNvPr id="3" name="Picture Placeholder 7">
            <a:extLst>
              <a:ext uri="{FF2B5EF4-FFF2-40B4-BE49-F238E27FC236}">
                <a16:creationId xmlns:a16="http://schemas.microsoft.com/office/drawing/2014/main" id="{3F872EB9-1B0B-9CA8-0F84-B21F97DCEC46}"/>
              </a:ext>
            </a:extLst>
          </p:cNvPr>
          <p:cNvSpPr>
            <a:spLocks noGrp="1"/>
          </p:cNvSpPr>
          <p:nvPr>
            <p:ph type="pic" sz="quarter" idx="11" hasCustomPrompt="1"/>
          </p:nvPr>
        </p:nvSpPr>
        <p:spPr>
          <a:xfrm>
            <a:off x="0" y="0"/>
            <a:ext cx="13716000" cy="9144000"/>
          </a:xfrm>
          <a:solidFill>
            <a:schemeClr val="bg2">
              <a:lumMod val="90000"/>
            </a:schemeClr>
          </a:solidFill>
        </p:spPr>
        <p:txBody>
          <a:bodyPr/>
          <a:lstStyle>
            <a:lvl1pPr marL="0" marR="0" indent="0" algn="ctr" defTabSz="1028700" rtl="0" eaLnBrk="1" fontAlgn="auto" latinLnBrk="0" hangingPunct="1">
              <a:lnSpc>
                <a:spcPct val="100000"/>
              </a:lnSpc>
              <a:spcBef>
                <a:spcPts val="0"/>
              </a:spcBef>
              <a:spcAft>
                <a:spcPts val="0"/>
              </a:spcAft>
              <a:buClrTx/>
              <a:buSzTx/>
              <a:buFont typeface="Arial" panose="020B0604020202020204" pitchFamily="34" charset="0"/>
              <a:buNone/>
              <a:tabLst/>
              <a:defRPr sz="1688">
                <a:solidFill>
                  <a:srgbClr val="C00000"/>
                </a:solidFill>
                <a:latin typeface="Calibri" panose="020F0502020204030204" pitchFamily="34" charset="0"/>
                <a:cs typeface="Calibri" panose="020F0502020204030204" pitchFamily="34" charset="0"/>
              </a:defRPr>
            </a:lvl1pPr>
          </a:lstStyle>
          <a:p>
            <a:r>
              <a:rPr lang="en-US" dirty="0"/>
              <a:t>Bring placeholder to front. Drag picture to placeholder or click icon to add. Send placeholder to back. </a:t>
            </a:r>
            <a:br>
              <a:rPr lang="en-US" dirty="0"/>
            </a:br>
            <a:r>
              <a:rPr lang="en-US" dirty="0"/>
              <a:t>Note that the logo &amp; half-circle graphic sits on top of the slide; it will need to be pasted onto any new cover slide.</a:t>
            </a:r>
          </a:p>
          <a:p>
            <a:endParaRPr lang="en-US" dirty="0"/>
          </a:p>
        </p:txBody>
      </p:sp>
      <p:sp>
        <p:nvSpPr>
          <p:cNvPr id="2" name="Title 1">
            <a:extLst>
              <a:ext uri="{FF2B5EF4-FFF2-40B4-BE49-F238E27FC236}">
                <a16:creationId xmlns:a16="http://schemas.microsoft.com/office/drawing/2014/main" id="{73628420-1CBE-6F05-3909-B51601C4A15A}"/>
              </a:ext>
            </a:extLst>
          </p:cNvPr>
          <p:cNvSpPr>
            <a:spLocks noGrp="1"/>
          </p:cNvSpPr>
          <p:nvPr>
            <p:ph type="title"/>
          </p:nvPr>
        </p:nvSpPr>
        <p:spPr>
          <a:xfrm>
            <a:off x="1301003" y="2670176"/>
            <a:ext cx="11464878" cy="3803649"/>
          </a:xfrm>
        </p:spPr>
        <p:txBody>
          <a:bodyPr anchor="ctr">
            <a:normAutofit/>
          </a:bodyPr>
          <a:lstStyle>
            <a:lvl1pPr>
              <a:defRPr sz="5400">
                <a:solidFill>
                  <a:schemeClr val="bg1"/>
                </a:solidFill>
              </a:defRPr>
            </a:lvl1pPr>
          </a:lstStyle>
          <a:p>
            <a:r>
              <a:rPr lang="en-US"/>
              <a:t>Click to edit Master title style</a:t>
            </a:r>
          </a:p>
        </p:txBody>
      </p:sp>
      <p:sp>
        <p:nvSpPr>
          <p:cNvPr id="5" name="Freeform 4">
            <a:extLst>
              <a:ext uri="{FF2B5EF4-FFF2-40B4-BE49-F238E27FC236}">
                <a16:creationId xmlns:a16="http://schemas.microsoft.com/office/drawing/2014/main" id="{C3027DDE-1F41-8E53-237B-9C4B11FFE98C}"/>
              </a:ext>
            </a:extLst>
          </p:cNvPr>
          <p:cNvSpPr/>
          <p:nvPr userDrawn="1"/>
        </p:nvSpPr>
        <p:spPr>
          <a:xfrm>
            <a:off x="1" y="3341512"/>
            <a:ext cx="1038225" cy="2460977"/>
          </a:xfrm>
          <a:custGeom>
            <a:avLst/>
            <a:gdLst>
              <a:gd name="connsiteX0" fmla="*/ 0 w 424942"/>
              <a:gd name="connsiteY0" fmla="*/ 0 h 849884"/>
              <a:gd name="connsiteX1" fmla="*/ 424942 w 424942"/>
              <a:gd name="connsiteY1" fmla="*/ 424942 h 849884"/>
              <a:gd name="connsiteX2" fmla="*/ 0 w 424942"/>
              <a:gd name="connsiteY2" fmla="*/ 849884 h 849884"/>
              <a:gd name="connsiteX3" fmla="*/ 0 w 424942"/>
              <a:gd name="connsiteY3" fmla="*/ 0 h 849884"/>
            </a:gdLst>
            <a:ahLst/>
            <a:cxnLst>
              <a:cxn ang="0">
                <a:pos x="connsiteX0" y="connsiteY0"/>
              </a:cxn>
              <a:cxn ang="0">
                <a:pos x="connsiteX1" y="connsiteY1"/>
              </a:cxn>
              <a:cxn ang="0">
                <a:pos x="connsiteX2" y="connsiteY2"/>
              </a:cxn>
              <a:cxn ang="0">
                <a:pos x="connsiteX3" y="connsiteY3"/>
              </a:cxn>
            </a:cxnLst>
            <a:rect l="l" t="t" r="r" b="b"/>
            <a:pathLst>
              <a:path w="424942" h="849884">
                <a:moveTo>
                  <a:pt x="0" y="0"/>
                </a:moveTo>
                <a:cubicBezTo>
                  <a:pt x="234689" y="0"/>
                  <a:pt x="424942" y="190253"/>
                  <a:pt x="424942" y="424942"/>
                </a:cubicBezTo>
                <a:cubicBezTo>
                  <a:pt x="424942" y="659631"/>
                  <a:pt x="234689" y="849884"/>
                  <a:pt x="0" y="849884"/>
                </a:cubicBezTo>
                <a:lnTo>
                  <a:pt x="0" y="0"/>
                </a:lnTo>
                <a:close/>
              </a:path>
            </a:pathLst>
          </a:cu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2025"/>
          </a:p>
        </p:txBody>
      </p:sp>
      <p:pic>
        <p:nvPicPr>
          <p:cNvPr id="4" name="Picture 3">
            <a:extLst>
              <a:ext uri="{FF2B5EF4-FFF2-40B4-BE49-F238E27FC236}">
                <a16:creationId xmlns:a16="http://schemas.microsoft.com/office/drawing/2014/main" id="{487C487A-9D9A-7EF8-E271-959903E1E0E6}"/>
              </a:ext>
            </a:extLst>
          </p:cNvPr>
          <p:cNvPicPr>
            <a:picLocks noChangeAspect="1"/>
          </p:cNvPicPr>
          <p:nvPr userDrawn="1"/>
        </p:nvPicPr>
        <p:blipFill>
          <a:blip r:embed="rId2" cstate="email">
            <a:extLst>
              <a:ext uri="{28A0092B-C50C-407E-A947-70E740481C1C}">
                <a14:useLocalDpi xmlns:a14="http://schemas.microsoft.com/office/drawing/2010/main"/>
              </a:ext>
            </a:extLst>
          </a:blip>
          <a:srcRect/>
          <a:stretch/>
        </p:blipFill>
        <p:spPr>
          <a:xfrm>
            <a:off x="11619036" y="7926896"/>
            <a:ext cx="1490295" cy="757808"/>
          </a:xfrm>
          <a:prstGeom prst="rect">
            <a:avLst/>
          </a:prstGeom>
        </p:spPr>
      </p:pic>
    </p:spTree>
    <p:extLst>
      <p:ext uri="{BB962C8B-B14F-4D97-AF65-F5344CB8AC3E}">
        <p14:creationId xmlns:p14="http://schemas.microsoft.com/office/powerpoint/2010/main" val="1570579419"/>
      </p:ext>
    </p:extLst>
  </p:cSld>
  <p:clrMapOvr>
    <a:masterClrMapping/>
  </p:clrMapOvr>
</p:sldLayout>
</file>

<file path=ppt/slideLayouts/slideLayout47.xml><?xml version="1.0" encoding="utf-8"?>
<p:sldLayout xmlns:a="http://schemas.openxmlformats.org/drawingml/2006/main" xmlns:r="http://schemas.openxmlformats.org/officeDocument/2006/relationships" xmlns:p="http://schemas.openxmlformats.org/presentationml/2006/main" showMasterSp="0" preserve="1" userDrawn="1">
  <p:cSld name="15_Section Header">
    <p:bg>
      <p:bgPr>
        <a:solidFill>
          <a:schemeClr val="accent2"/>
        </a:solidFill>
        <a:effectLst/>
      </p:bgPr>
    </p:bg>
    <p:spTree>
      <p:nvGrpSpPr>
        <p:cNvPr id="1" name=""/>
        <p:cNvGrpSpPr/>
        <p:nvPr/>
      </p:nvGrpSpPr>
      <p:grpSpPr>
        <a:xfrm>
          <a:off x="0" y="0"/>
          <a:ext cx="0" cy="0"/>
          <a:chOff x="0" y="0"/>
          <a:chExt cx="0" cy="0"/>
        </a:xfrm>
      </p:grpSpPr>
      <p:sp>
        <p:nvSpPr>
          <p:cNvPr id="3" name="Picture Placeholder 7">
            <a:extLst>
              <a:ext uri="{FF2B5EF4-FFF2-40B4-BE49-F238E27FC236}">
                <a16:creationId xmlns:a16="http://schemas.microsoft.com/office/drawing/2014/main" id="{3F872EB9-1B0B-9CA8-0F84-B21F97DCEC46}"/>
              </a:ext>
            </a:extLst>
          </p:cNvPr>
          <p:cNvSpPr>
            <a:spLocks noGrp="1"/>
          </p:cNvSpPr>
          <p:nvPr>
            <p:ph type="pic" sz="quarter" idx="11" hasCustomPrompt="1"/>
          </p:nvPr>
        </p:nvSpPr>
        <p:spPr>
          <a:xfrm>
            <a:off x="0" y="0"/>
            <a:ext cx="13716000" cy="9144000"/>
          </a:xfrm>
          <a:solidFill>
            <a:schemeClr val="bg2">
              <a:lumMod val="90000"/>
            </a:schemeClr>
          </a:solidFill>
        </p:spPr>
        <p:txBody>
          <a:bodyPr/>
          <a:lstStyle>
            <a:lvl1pPr marL="0" marR="0" indent="0" algn="ctr" defTabSz="1028700" rtl="0" eaLnBrk="1" fontAlgn="auto" latinLnBrk="0" hangingPunct="1">
              <a:lnSpc>
                <a:spcPct val="100000"/>
              </a:lnSpc>
              <a:spcBef>
                <a:spcPts val="0"/>
              </a:spcBef>
              <a:spcAft>
                <a:spcPts val="0"/>
              </a:spcAft>
              <a:buClrTx/>
              <a:buSzTx/>
              <a:buFont typeface="Arial" panose="020B0604020202020204" pitchFamily="34" charset="0"/>
              <a:buNone/>
              <a:tabLst/>
              <a:defRPr sz="1688">
                <a:solidFill>
                  <a:srgbClr val="C00000"/>
                </a:solidFill>
                <a:latin typeface="Calibri" panose="020F0502020204030204" pitchFamily="34" charset="0"/>
                <a:cs typeface="Calibri" panose="020F0502020204030204" pitchFamily="34" charset="0"/>
              </a:defRPr>
            </a:lvl1pPr>
          </a:lstStyle>
          <a:p>
            <a:r>
              <a:rPr lang="en-US" dirty="0"/>
              <a:t>Bring placeholder to front. Drag picture to placeholder or click icon to add. Send placeholder to back. </a:t>
            </a:r>
            <a:br>
              <a:rPr lang="en-US" dirty="0"/>
            </a:br>
            <a:r>
              <a:rPr lang="en-US" dirty="0"/>
              <a:t>Note that the logo &amp; half-circle graphic sits on top of the slide; it will need to be pasted onto any new cover slide.</a:t>
            </a:r>
          </a:p>
          <a:p>
            <a:endParaRPr lang="en-US" dirty="0"/>
          </a:p>
        </p:txBody>
      </p:sp>
      <p:sp>
        <p:nvSpPr>
          <p:cNvPr id="2" name="Title 1">
            <a:extLst>
              <a:ext uri="{FF2B5EF4-FFF2-40B4-BE49-F238E27FC236}">
                <a16:creationId xmlns:a16="http://schemas.microsoft.com/office/drawing/2014/main" id="{73628420-1CBE-6F05-3909-B51601C4A15A}"/>
              </a:ext>
            </a:extLst>
          </p:cNvPr>
          <p:cNvSpPr>
            <a:spLocks noGrp="1"/>
          </p:cNvSpPr>
          <p:nvPr>
            <p:ph type="title"/>
          </p:nvPr>
        </p:nvSpPr>
        <p:spPr>
          <a:xfrm>
            <a:off x="1301003" y="2670176"/>
            <a:ext cx="11464878" cy="3803649"/>
          </a:xfrm>
        </p:spPr>
        <p:txBody>
          <a:bodyPr anchor="ctr">
            <a:normAutofit/>
          </a:bodyPr>
          <a:lstStyle>
            <a:lvl1pPr>
              <a:defRPr sz="5400">
                <a:solidFill>
                  <a:schemeClr val="bg1"/>
                </a:solidFill>
              </a:defRPr>
            </a:lvl1pPr>
          </a:lstStyle>
          <a:p>
            <a:r>
              <a:rPr lang="en-US"/>
              <a:t>Click to edit Master title style</a:t>
            </a:r>
          </a:p>
        </p:txBody>
      </p:sp>
      <p:sp>
        <p:nvSpPr>
          <p:cNvPr id="5" name="Freeform 4">
            <a:extLst>
              <a:ext uri="{FF2B5EF4-FFF2-40B4-BE49-F238E27FC236}">
                <a16:creationId xmlns:a16="http://schemas.microsoft.com/office/drawing/2014/main" id="{C3027DDE-1F41-8E53-237B-9C4B11FFE98C}"/>
              </a:ext>
            </a:extLst>
          </p:cNvPr>
          <p:cNvSpPr/>
          <p:nvPr userDrawn="1"/>
        </p:nvSpPr>
        <p:spPr>
          <a:xfrm>
            <a:off x="1" y="3341512"/>
            <a:ext cx="1038225" cy="2460977"/>
          </a:xfrm>
          <a:custGeom>
            <a:avLst/>
            <a:gdLst>
              <a:gd name="connsiteX0" fmla="*/ 0 w 424942"/>
              <a:gd name="connsiteY0" fmla="*/ 0 h 849884"/>
              <a:gd name="connsiteX1" fmla="*/ 424942 w 424942"/>
              <a:gd name="connsiteY1" fmla="*/ 424942 h 849884"/>
              <a:gd name="connsiteX2" fmla="*/ 0 w 424942"/>
              <a:gd name="connsiteY2" fmla="*/ 849884 h 849884"/>
              <a:gd name="connsiteX3" fmla="*/ 0 w 424942"/>
              <a:gd name="connsiteY3" fmla="*/ 0 h 849884"/>
            </a:gdLst>
            <a:ahLst/>
            <a:cxnLst>
              <a:cxn ang="0">
                <a:pos x="connsiteX0" y="connsiteY0"/>
              </a:cxn>
              <a:cxn ang="0">
                <a:pos x="connsiteX1" y="connsiteY1"/>
              </a:cxn>
              <a:cxn ang="0">
                <a:pos x="connsiteX2" y="connsiteY2"/>
              </a:cxn>
              <a:cxn ang="0">
                <a:pos x="connsiteX3" y="connsiteY3"/>
              </a:cxn>
            </a:cxnLst>
            <a:rect l="l" t="t" r="r" b="b"/>
            <a:pathLst>
              <a:path w="424942" h="849884">
                <a:moveTo>
                  <a:pt x="0" y="0"/>
                </a:moveTo>
                <a:cubicBezTo>
                  <a:pt x="234689" y="0"/>
                  <a:pt x="424942" y="190253"/>
                  <a:pt x="424942" y="424942"/>
                </a:cubicBezTo>
                <a:cubicBezTo>
                  <a:pt x="424942" y="659631"/>
                  <a:pt x="234689" y="849884"/>
                  <a:pt x="0" y="849884"/>
                </a:cubicBezTo>
                <a:lnTo>
                  <a:pt x="0" y="0"/>
                </a:lnTo>
                <a:close/>
              </a:path>
            </a:pathLst>
          </a:custGeom>
          <a:solidFill>
            <a:schemeClr val="accent3"/>
          </a:soli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2025"/>
          </a:p>
        </p:txBody>
      </p:sp>
      <p:pic>
        <p:nvPicPr>
          <p:cNvPr id="4" name="Picture 3">
            <a:extLst>
              <a:ext uri="{FF2B5EF4-FFF2-40B4-BE49-F238E27FC236}">
                <a16:creationId xmlns:a16="http://schemas.microsoft.com/office/drawing/2014/main" id="{EE93A47A-2DB2-9460-A72D-25189BDFB131}"/>
              </a:ext>
            </a:extLst>
          </p:cNvPr>
          <p:cNvPicPr>
            <a:picLocks noChangeAspect="1"/>
          </p:cNvPicPr>
          <p:nvPr userDrawn="1"/>
        </p:nvPicPr>
        <p:blipFill>
          <a:blip r:embed="rId2" cstate="email">
            <a:extLst>
              <a:ext uri="{28A0092B-C50C-407E-A947-70E740481C1C}">
                <a14:useLocalDpi xmlns:a14="http://schemas.microsoft.com/office/drawing/2010/main"/>
              </a:ext>
            </a:extLst>
          </a:blip>
          <a:srcRect/>
          <a:stretch/>
        </p:blipFill>
        <p:spPr>
          <a:xfrm>
            <a:off x="11619036" y="7926896"/>
            <a:ext cx="1490295" cy="757808"/>
          </a:xfrm>
          <a:prstGeom prst="rect">
            <a:avLst/>
          </a:prstGeom>
        </p:spPr>
      </p:pic>
    </p:spTree>
    <p:extLst>
      <p:ext uri="{BB962C8B-B14F-4D97-AF65-F5344CB8AC3E}">
        <p14:creationId xmlns:p14="http://schemas.microsoft.com/office/powerpoint/2010/main" val="862638039"/>
      </p:ext>
    </p:extLst>
  </p:cSld>
  <p:clrMapOvr>
    <a:masterClrMapping/>
  </p:clrMapOvr>
</p:sldLayout>
</file>

<file path=ppt/slideLayouts/slideLayout48.xml><?xml version="1.0" encoding="utf-8"?>
<p:sldLayout xmlns:a="http://schemas.openxmlformats.org/drawingml/2006/main" xmlns:r="http://schemas.openxmlformats.org/officeDocument/2006/relationships" xmlns:p="http://schemas.openxmlformats.org/presentationml/2006/main" showMasterSp="0" preserve="1" userDrawn="1">
  <p:cSld name="16_Section Header">
    <p:bg>
      <p:bgPr>
        <a:solidFill>
          <a:schemeClr val="accent2"/>
        </a:solidFill>
        <a:effectLst/>
      </p:bgPr>
    </p:bg>
    <p:spTree>
      <p:nvGrpSpPr>
        <p:cNvPr id="1" name=""/>
        <p:cNvGrpSpPr/>
        <p:nvPr/>
      </p:nvGrpSpPr>
      <p:grpSpPr>
        <a:xfrm>
          <a:off x="0" y="0"/>
          <a:ext cx="0" cy="0"/>
          <a:chOff x="0" y="0"/>
          <a:chExt cx="0" cy="0"/>
        </a:xfrm>
      </p:grpSpPr>
      <p:sp>
        <p:nvSpPr>
          <p:cNvPr id="3" name="Picture Placeholder 7">
            <a:extLst>
              <a:ext uri="{FF2B5EF4-FFF2-40B4-BE49-F238E27FC236}">
                <a16:creationId xmlns:a16="http://schemas.microsoft.com/office/drawing/2014/main" id="{3F872EB9-1B0B-9CA8-0F84-B21F97DCEC46}"/>
              </a:ext>
            </a:extLst>
          </p:cNvPr>
          <p:cNvSpPr>
            <a:spLocks noGrp="1"/>
          </p:cNvSpPr>
          <p:nvPr>
            <p:ph type="pic" sz="quarter" idx="11" hasCustomPrompt="1"/>
          </p:nvPr>
        </p:nvSpPr>
        <p:spPr>
          <a:xfrm>
            <a:off x="0" y="0"/>
            <a:ext cx="13716000" cy="9144000"/>
          </a:xfrm>
          <a:solidFill>
            <a:schemeClr val="bg2">
              <a:lumMod val="90000"/>
            </a:schemeClr>
          </a:solidFill>
        </p:spPr>
        <p:txBody>
          <a:bodyPr/>
          <a:lstStyle>
            <a:lvl1pPr marL="0" marR="0" indent="0" algn="ctr" defTabSz="1028700" rtl="0" eaLnBrk="1" fontAlgn="auto" latinLnBrk="0" hangingPunct="1">
              <a:lnSpc>
                <a:spcPct val="100000"/>
              </a:lnSpc>
              <a:spcBef>
                <a:spcPts val="0"/>
              </a:spcBef>
              <a:spcAft>
                <a:spcPts val="0"/>
              </a:spcAft>
              <a:buClrTx/>
              <a:buSzTx/>
              <a:buFont typeface="Arial" panose="020B0604020202020204" pitchFamily="34" charset="0"/>
              <a:buNone/>
              <a:tabLst/>
              <a:defRPr sz="1688">
                <a:solidFill>
                  <a:srgbClr val="C00000"/>
                </a:solidFill>
                <a:latin typeface="Calibri" panose="020F0502020204030204" pitchFamily="34" charset="0"/>
                <a:cs typeface="Calibri" panose="020F0502020204030204" pitchFamily="34" charset="0"/>
              </a:defRPr>
            </a:lvl1pPr>
          </a:lstStyle>
          <a:p>
            <a:r>
              <a:rPr lang="en-US" dirty="0"/>
              <a:t>Bring placeholder to front. Drag picture to placeholder or click icon to add. Send placeholder to back. </a:t>
            </a:r>
            <a:br>
              <a:rPr lang="en-US" dirty="0"/>
            </a:br>
            <a:r>
              <a:rPr lang="en-US" dirty="0"/>
              <a:t>Note that the logo &amp; half-circle graphic sits on top of the slide; it will need to be pasted onto any new cover slide.</a:t>
            </a:r>
          </a:p>
          <a:p>
            <a:endParaRPr lang="en-US" dirty="0"/>
          </a:p>
        </p:txBody>
      </p:sp>
      <p:sp>
        <p:nvSpPr>
          <p:cNvPr id="2" name="Title 1">
            <a:extLst>
              <a:ext uri="{FF2B5EF4-FFF2-40B4-BE49-F238E27FC236}">
                <a16:creationId xmlns:a16="http://schemas.microsoft.com/office/drawing/2014/main" id="{73628420-1CBE-6F05-3909-B51601C4A15A}"/>
              </a:ext>
            </a:extLst>
          </p:cNvPr>
          <p:cNvSpPr>
            <a:spLocks noGrp="1"/>
          </p:cNvSpPr>
          <p:nvPr>
            <p:ph type="title"/>
          </p:nvPr>
        </p:nvSpPr>
        <p:spPr>
          <a:xfrm>
            <a:off x="1301003" y="2670176"/>
            <a:ext cx="11464878" cy="3803649"/>
          </a:xfrm>
        </p:spPr>
        <p:txBody>
          <a:bodyPr anchor="ctr">
            <a:normAutofit/>
          </a:bodyPr>
          <a:lstStyle>
            <a:lvl1pPr>
              <a:defRPr sz="5400">
                <a:solidFill>
                  <a:schemeClr val="bg1"/>
                </a:solidFill>
              </a:defRPr>
            </a:lvl1pPr>
          </a:lstStyle>
          <a:p>
            <a:r>
              <a:rPr lang="en-US"/>
              <a:t>Click to edit Master title style</a:t>
            </a:r>
          </a:p>
        </p:txBody>
      </p:sp>
      <p:sp>
        <p:nvSpPr>
          <p:cNvPr id="5" name="Freeform 4">
            <a:extLst>
              <a:ext uri="{FF2B5EF4-FFF2-40B4-BE49-F238E27FC236}">
                <a16:creationId xmlns:a16="http://schemas.microsoft.com/office/drawing/2014/main" id="{C3027DDE-1F41-8E53-237B-9C4B11FFE98C}"/>
              </a:ext>
            </a:extLst>
          </p:cNvPr>
          <p:cNvSpPr/>
          <p:nvPr userDrawn="1"/>
        </p:nvSpPr>
        <p:spPr>
          <a:xfrm>
            <a:off x="1" y="3341512"/>
            <a:ext cx="1038225" cy="2460977"/>
          </a:xfrm>
          <a:custGeom>
            <a:avLst/>
            <a:gdLst>
              <a:gd name="connsiteX0" fmla="*/ 0 w 424942"/>
              <a:gd name="connsiteY0" fmla="*/ 0 h 849884"/>
              <a:gd name="connsiteX1" fmla="*/ 424942 w 424942"/>
              <a:gd name="connsiteY1" fmla="*/ 424942 h 849884"/>
              <a:gd name="connsiteX2" fmla="*/ 0 w 424942"/>
              <a:gd name="connsiteY2" fmla="*/ 849884 h 849884"/>
              <a:gd name="connsiteX3" fmla="*/ 0 w 424942"/>
              <a:gd name="connsiteY3" fmla="*/ 0 h 849884"/>
            </a:gdLst>
            <a:ahLst/>
            <a:cxnLst>
              <a:cxn ang="0">
                <a:pos x="connsiteX0" y="connsiteY0"/>
              </a:cxn>
              <a:cxn ang="0">
                <a:pos x="connsiteX1" y="connsiteY1"/>
              </a:cxn>
              <a:cxn ang="0">
                <a:pos x="connsiteX2" y="connsiteY2"/>
              </a:cxn>
              <a:cxn ang="0">
                <a:pos x="connsiteX3" y="connsiteY3"/>
              </a:cxn>
            </a:cxnLst>
            <a:rect l="l" t="t" r="r" b="b"/>
            <a:pathLst>
              <a:path w="424942" h="849884">
                <a:moveTo>
                  <a:pt x="0" y="0"/>
                </a:moveTo>
                <a:cubicBezTo>
                  <a:pt x="234689" y="0"/>
                  <a:pt x="424942" y="190253"/>
                  <a:pt x="424942" y="424942"/>
                </a:cubicBezTo>
                <a:cubicBezTo>
                  <a:pt x="424942" y="659631"/>
                  <a:pt x="234689" y="849884"/>
                  <a:pt x="0" y="849884"/>
                </a:cubicBezTo>
                <a:lnTo>
                  <a:pt x="0" y="0"/>
                </a:lnTo>
                <a:close/>
              </a:path>
            </a:pathLst>
          </a:custGeom>
          <a:solidFill>
            <a:schemeClr val="accent4"/>
          </a:soli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2025"/>
          </a:p>
        </p:txBody>
      </p:sp>
      <p:pic>
        <p:nvPicPr>
          <p:cNvPr id="4" name="Picture 3">
            <a:extLst>
              <a:ext uri="{FF2B5EF4-FFF2-40B4-BE49-F238E27FC236}">
                <a16:creationId xmlns:a16="http://schemas.microsoft.com/office/drawing/2014/main" id="{B91B7443-9B55-0443-5991-296EE5885E31}"/>
              </a:ext>
            </a:extLst>
          </p:cNvPr>
          <p:cNvPicPr>
            <a:picLocks noChangeAspect="1"/>
          </p:cNvPicPr>
          <p:nvPr userDrawn="1"/>
        </p:nvPicPr>
        <p:blipFill>
          <a:blip r:embed="rId2" cstate="email">
            <a:extLst>
              <a:ext uri="{28A0092B-C50C-407E-A947-70E740481C1C}">
                <a14:useLocalDpi xmlns:a14="http://schemas.microsoft.com/office/drawing/2010/main"/>
              </a:ext>
            </a:extLst>
          </a:blip>
          <a:srcRect/>
          <a:stretch/>
        </p:blipFill>
        <p:spPr>
          <a:xfrm>
            <a:off x="11619036" y="7926896"/>
            <a:ext cx="1490295" cy="757808"/>
          </a:xfrm>
          <a:prstGeom prst="rect">
            <a:avLst/>
          </a:prstGeom>
        </p:spPr>
      </p:pic>
    </p:spTree>
    <p:extLst>
      <p:ext uri="{BB962C8B-B14F-4D97-AF65-F5344CB8AC3E}">
        <p14:creationId xmlns:p14="http://schemas.microsoft.com/office/powerpoint/2010/main" val="604917172"/>
      </p:ext>
    </p:extLst>
  </p:cSld>
  <p:clrMapOvr>
    <a:masterClrMapping/>
  </p:clrMapOvr>
</p:sldLayout>
</file>

<file path=ppt/slideLayouts/slideLayout49.xml><?xml version="1.0" encoding="utf-8"?>
<p:sldLayout xmlns:a="http://schemas.openxmlformats.org/drawingml/2006/main" xmlns:r="http://schemas.openxmlformats.org/officeDocument/2006/relationships" xmlns:p="http://schemas.openxmlformats.org/presentationml/2006/main" showMasterSp="0" preserve="1" userDrawn="1">
  <p:cSld name="17_Section Header">
    <p:bg>
      <p:bgPr>
        <a:solidFill>
          <a:schemeClr val="bg1"/>
        </a:solidFill>
        <a:effectLst/>
      </p:bgPr>
    </p:bg>
    <p:spTree>
      <p:nvGrpSpPr>
        <p:cNvPr id="1" name=""/>
        <p:cNvGrpSpPr/>
        <p:nvPr/>
      </p:nvGrpSpPr>
      <p:grpSpPr>
        <a:xfrm>
          <a:off x="0" y="0"/>
          <a:ext cx="0" cy="0"/>
          <a:chOff x="0" y="0"/>
          <a:chExt cx="0" cy="0"/>
        </a:xfrm>
      </p:grpSpPr>
      <p:sp>
        <p:nvSpPr>
          <p:cNvPr id="3" name="Picture Placeholder 7">
            <a:extLst>
              <a:ext uri="{FF2B5EF4-FFF2-40B4-BE49-F238E27FC236}">
                <a16:creationId xmlns:a16="http://schemas.microsoft.com/office/drawing/2014/main" id="{3F872EB9-1B0B-9CA8-0F84-B21F97DCEC46}"/>
              </a:ext>
            </a:extLst>
          </p:cNvPr>
          <p:cNvSpPr>
            <a:spLocks noGrp="1"/>
          </p:cNvSpPr>
          <p:nvPr>
            <p:ph type="pic" sz="quarter" idx="11" hasCustomPrompt="1"/>
          </p:nvPr>
        </p:nvSpPr>
        <p:spPr>
          <a:xfrm>
            <a:off x="0" y="0"/>
            <a:ext cx="13716000" cy="9144000"/>
          </a:xfrm>
          <a:solidFill>
            <a:schemeClr val="bg2">
              <a:lumMod val="90000"/>
            </a:schemeClr>
          </a:solidFill>
        </p:spPr>
        <p:txBody>
          <a:bodyPr/>
          <a:lstStyle>
            <a:lvl1pPr marL="0" marR="0" indent="0" algn="ctr" defTabSz="1028700" rtl="0" eaLnBrk="1" fontAlgn="auto" latinLnBrk="0" hangingPunct="1">
              <a:lnSpc>
                <a:spcPct val="100000"/>
              </a:lnSpc>
              <a:spcBef>
                <a:spcPts val="0"/>
              </a:spcBef>
              <a:spcAft>
                <a:spcPts val="0"/>
              </a:spcAft>
              <a:buClrTx/>
              <a:buSzTx/>
              <a:buFont typeface="Arial" panose="020B0604020202020204" pitchFamily="34" charset="0"/>
              <a:buNone/>
              <a:tabLst/>
              <a:defRPr sz="1688">
                <a:solidFill>
                  <a:srgbClr val="C00000"/>
                </a:solidFill>
                <a:latin typeface="Calibri" panose="020F0502020204030204" pitchFamily="34" charset="0"/>
                <a:cs typeface="Calibri" panose="020F0502020204030204" pitchFamily="34" charset="0"/>
              </a:defRPr>
            </a:lvl1pPr>
          </a:lstStyle>
          <a:p>
            <a:r>
              <a:rPr lang="en-US" dirty="0"/>
              <a:t>Bring placeholder to front. Drag picture to placeholder or click icon to add. Send placeholder to back. </a:t>
            </a:r>
            <a:br>
              <a:rPr lang="en-US" dirty="0"/>
            </a:br>
            <a:r>
              <a:rPr lang="en-US" dirty="0"/>
              <a:t>Note that the logo &amp; half-circle graphic sits on top of the slide; it will need to be pasted onto any new cover slide.</a:t>
            </a:r>
          </a:p>
          <a:p>
            <a:endParaRPr lang="en-US" dirty="0"/>
          </a:p>
        </p:txBody>
      </p:sp>
      <p:sp>
        <p:nvSpPr>
          <p:cNvPr id="2" name="Title 1">
            <a:extLst>
              <a:ext uri="{FF2B5EF4-FFF2-40B4-BE49-F238E27FC236}">
                <a16:creationId xmlns:a16="http://schemas.microsoft.com/office/drawing/2014/main" id="{73628420-1CBE-6F05-3909-B51601C4A15A}"/>
              </a:ext>
            </a:extLst>
          </p:cNvPr>
          <p:cNvSpPr>
            <a:spLocks noGrp="1"/>
          </p:cNvSpPr>
          <p:nvPr>
            <p:ph type="title"/>
          </p:nvPr>
        </p:nvSpPr>
        <p:spPr>
          <a:xfrm>
            <a:off x="1301003" y="2670176"/>
            <a:ext cx="11464878" cy="3803649"/>
          </a:xfrm>
        </p:spPr>
        <p:txBody>
          <a:bodyPr anchor="ctr">
            <a:normAutofit/>
          </a:bodyPr>
          <a:lstStyle>
            <a:lvl1pPr>
              <a:defRPr sz="5400">
                <a:solidFill>
                  <a:schemeClr val="bg1"/>
                </a:solidFill>
              </a:defRPr>
            </a:lvl1pPr>
          </a:lstStyle>
          <a:p>
            <a:r>
              <a:rPr lang="en-US"/>
              <a:t>Click to edit Master title style</a:t>
            </a:r>
          </a:p>
        </p:txBody>
      </p:sp>
      <p:sp>
        <p:nvSpPr>
          <p:cNvPr id="5" name="Freeform 4">
            <a:extLst>
              <a:ext uri="{FF2B5EF4-FFF2-40B4-BE49-F238E27FC236}">
                <a16:creationId xmlns:a16="http://schemas.microsoft.com/office/drawing/2014/main" id="{C3027DDE-1F41-8E53-237B-9C4B11FFE98C}"/>
              </a:ext>
            </a:extLst>
          </p:cNvPr>
          <p:cNvSpPr/>
          <p:nvPr userDrawn="1"/>
        </p:nvSpPr>
        <p:spPr>
          <a:xfrm>
            <a:off x="1" y="3341512"/>
            <a:ext cx="1038225" cy="2460977"/>
          </a:xfrm>
          <a:custGeom>
            <a:avLst/>
            <a:gdLst>
              <a:gd name="connsiteX0" fmla="*/ 0 w 424942"/>
              <a:gd name="connsiteY0" fmla="*/ 0 h 849884"/>
              <a:gd name="connsiteX1" fmla="*/ 424942 w 424942"/>
              <a:gd name="connsiteY1" fmla="*/ 424942 h 849884"/>
              <a:gd name="connsiteX2" fmla="*/ 0 w 424942"/>
              <a:gd name="connsiteY2" fmla="*/ 849884 h 849884"/>
              <a:gd name="connsiteX3" fmla="*/ 0 w 424942"/>
              <a:gd name="connsiteY3" fmla="*/ 0 h 849884"/>
            </a:gdLst>
            <a:ahLst/>
            <a:cxnLst>
              <a:cxn ang="0">
                <a:pos x="connsiteX0" y="connsiteY0"/>
              </a:cxn>
              <a:cxn ang="0">
                <a:pos x="connsiteX1" y="connsiteY1"/>
              </a:cxn>
              <a:cxn ang="0">
                <a:pos x="connsiteX2" y="connsiteY2"/>
              </a:cxn>
              <a:cxn ang="0">
                <a:pos x="connsiteX3" y="connsiteY3"/>
              </a:cxn>
            </a:cxnLst>
            <a:rect l="l" t="t" r="r" b="b"/>
            <a:pathLst>
              <a:path w="424942" h="849884">
                <a:moveTo>
                  <a:pt x="0" y="0"/>
                </a:moveTo>
                <a:cubicBezTo>
                  <a:pt x="234689" y="0"/>
                  <a:pt x="424942" y="190253"/>
                  <a:pt x="424942" y="424942"/>
                </a:cubicBezTo>
                <a:cubicBezTo>
                  <a:pt x="424942" y="659631"/>
                  <a:pt x="234689" y="849884"/>
                  <a:pt x="0" y="849884"/>
                </a:cubicBezTo>
                <a:lnTo>
                  <a:pt x="0" y="0"/>
                </a:lnTo>
                <a:close/>
              </a:path>
            </a:pathLst>
          </a:cu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2025"/>
          </a:p>
        </p:txBody>
      </p:sp>
      <p:pic>
        <p:nvPicPr>
          <p:cNvPr id="4" name="Picture 3">
            <a:extLst>
              <a:ext uri="{FF2B5EF4-FFF2-40B4-BE49-F238E27FC236}">
                <a16:creationId xmlns:a16="http://schemas.microsoft.com/office/drawing/2014/main" id="{8745032F-BD81-D24C-6E4A-524A8F5C072C}"/>
              </a:ext>
            </a:extLst>
          </p:cNvPr>
          <p:cNvPicPr>
            <a:picLocks noChangeAspect="1"/>
          </p:cNvPicPr>
          <p:nvPr userDrawn="1"/>
        </p:nvPicPr>
        <p:blipFill>
          <a:blip r:embed="rId2" cstate="email">
            <a:extLst>
              <a:ext uri="{28A0092B-C50C-407E-A947-70E740481C1C}">
                <a14:useLocalDpi xmlns:a14="http://schemas.microsoft.com/office/drawing/2010/main"/>
              </a:ext>
            </a:extLst>
          </a:blip>
          <a:srcRect/>
          <a:stretch/>
        </p:blipFill>
        <p:spPr>
          <a:xfrm>
            <a:off x="11619036" y="7926896"/>
            <a:ext cx="1490295" cy="757808"/>
          </a:xfrm>
          <a:prstGeom prst="rect">
            <a:avLst/>
          </a:prstGeom>
        </p:spPr>
      </p:pic>
    </p:spTree>
    <p:extLst>
      <p:ext uri="{BB962C8B-B14F-4D97-AF65-F5344CB8AC3E}">
        <p14:creationId xmlns:p14="http://schemas.microsoft.com/office/powerpoint/2010/main" val="2539312900"/>
      </p:ext>
    </p:extLst>
  </p:cSld>
  <p:clrMapOvr>
    <a:masterClrMapping/>
  </p:clrMapOvr>
</p:sldLayout>
</file>

<file path=ppt/slideLayouts/slideLayout50.xml><?xml version="1.0" encoding="utf-8"?>
<p:sldLayout xmlns:a="http://schemas.openxmlformats.org/drawingml/2006/main" xmlns:r="http://schemas.openxmlformats.org/officeDocument/2006/relationships" xmlns:p="http://schemas.openxmlformats.org/presentationml/2006/main" preserve="1" userDrawn="1">
  <p:cSld name="4_––COVER––">
    <p:spTree>
      <p:nvGrpSpPr>
        <p:cNvPr id="1" name=""/>
        <p:cNvGrpSpPr/>
        <p:nvPr/>
      </p:nvGrpSpPr>
      <p:grpSpPr>
        <a:xfrm>
          <a:off x="0" y="0"/>
          <a:ext cx="0" cy="0"/>
          <a:chOff x="0" y="0"/>
          <a:chExt cx="0" cy="0"/>
        </a:xfrm>
      </p:grpSpPr>
      <p:sp>
        <p:nvSpPr>
          <p:cNvPr id="5" name="Title 1">
            <a:extLst>
              <a:ext uri="{FF2B5EF4-FFF2-40B4-BE49-F238E27FC236}">
                <a16:creationId xmlns:a16="http://schemas.microsoft.com/office/drawing/2014/main" id="{3EF0E590-E773-3C4D-B07B-CD044EAF2132}"/>
              </a:ext>
            </a:extLst>
          </p:cNvPr>
          <p:cNvSpPr txBox="1">
            <a:spLocks/>
          </p:cNvSpPr>
          <p:nvPr userDrawn="1"/>
        </p:nvSpPr>
        <p:spPr>
          <a:xfrm>
            <a:off x="0" y="0"/>
            <a:ext cx="13716000" cy="9144000"/>
          </a:xfrm>
          <a:prstGeom prst="rect">
            <a:avLst/>
          </a:prstGeom>
          <a:solidFill>
            <a:schemeClr val="tx1">
              <a:lumMod val="50000"/>
              <a:lumOff val="50000"/>
            </a:schemeClr>
          </a:solidFill>
        </p:spPr>
        <p:txBody>
          <a:bodyPr vert="horz" lIns="658368" tIns="0" rIns="0" bIns="0" rtlCol="0" anchor="ctr" anchorCtr="0">
            <a:noAutofit/>
          </a:bodyPr>
          <a:lstStyle>
            <a:lvl1pPr algn="l" defTabSz="914400" rtl="0" eaLnBrk="1" latinLnBrk="0" hangingPunct="1">
              <a:lnSpc>
                <a:spcPct val="90000"/>
              </a:lnSpc>
              <a:spcBef>
                <a:spcPct val="0"/>
              </a:spcBef>
              <a:buNone/>
              <a:defRPr sz="6400" kern="1200">
                <a:solidFill>
                  <a:schemeClr val="accent2"/>
                </a:solidFill>
                <a:latin typeface="+mj-lt"/>
                <a:ea typeface="+mj-ea"/>
                <a:cs typeface="+mj-cs"/>
              </a:defRPr>
            </a:lvl1pPr>
          </a:lstStyle>
          <a:p>
            <a:r>
              <a:rPr lang="en-US" sz="9000" b="1" dirty="0">
                <a:solidFill>
                  <a:schemeClr val="bg1"/>
                </a:solidFill>
                <a:latin typeface="+mn-lt"/>
              </a:rPr>
              <a:t>Content with Image</a:t>
            </a:r>
          </a:p>
        </p:txBody>
      </p:sp>
    </p:spTree>
    <p:extLst>
      <p:ext uri="{BB962C8B-B14F-4D97-AF65-F5344CB8AC3E}">
        <p14:creationId xmlns:p14="http://schemas.microsoft.com/office/powerpoint/2010/main" val="2158449502"/>
      </p:ext>
    </p:extLst>
  </p:cSld>
  <p:clrMapOvr>
    <a:masterClrMapping/>
  </p:clrMapOvr>
  <p:hf sldNum="0" hdr="0" dt="0"/>
</p:sldLayout>
</file>

<file path=ppt/slideLayouts/slideLayout51.xml><?xml version="1.0" encoding="utf-8"?>
<p:sldLayout xmlns:a="http://schemas.openxmlformats.org/drawingml/2006/main" xmlns:r="http://schemas.openxmlformats.org/officeDocument/2006/relationships" xmlns:p="http://schemas.openxmlformats.org/presentationml/2006/main" preserve="1" userDrawn="1">
  <p:cSld name="Custom Layou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FA8201F-6170-93AB-EA43-15E2591EEA72}"/>
              </a:ext>
            </a:extLst>
          </p:cNvPr>
          <p:cNvSpPr>
            <a:spLocks noGrp="1"/>
          </p:cNvSpPr>
          <p:nvPr>
            <p:ph type="title" hasCustomPrompt="1"/>
          </p:nvPr>
        </p:nvSpPr>
        <p:spPr/>
        <p:txBody>
          <a:bodyPr/>
          <a:lstStyle/>
          <a:p>
            <a:r>
              <a:rPr lang="en-US" dirty="0"/>
              <a:t>Click to add title</a:t>
            </a:r>
          </a:p>
        </p:txBody>
      </p:sp>
      <p:sp>
        <p:nvSpPr>
          <p:cNvPr id="3" name="Footer Placeholder 2">
            <a:extLst>
              <a:ext uri="{FF2B5EF4-FFF2-40B4-BE49-F238E27FC236}">
                <a16:creationId xmlns:a16="http://schemas.microsoft.com/office/drawing/2014/main" id="{ABFC2E68-6516-9543-8176-F3C807AB0C6F}"/>
              </a:ext>
            </a:extLst>
          </p:cNvPr>
          <p:cNvSpPr>
            <a:spLocks noGrp="1"/>
          </p:cNvSpPr>
          <p:nvPr>
            <p:ph type="ftr" sz="quarter" idx="10"/>
          </p:nvPr>
        </p:nvSpPr>
        <p:spPr/>
        <p:txBody>
          <a:bodyPr/>
          <a:lstStyle/>
          <a:p>
            <a:endParaRPr lang="en-US" dirty="0"/>
          </a:p>
        </p:txBody>
      </p:sp>
      <p:sp>
        <p:nvSpPr>
          <p:cNvPr id="4" name="Slide Number Placeholder 3">
            <a:extLst>
              <a:ext uri="{FF2B5EF4-FFF2-40B4-BE49-F238E27FC236}">
                <a16:creationId xmlns:a16="http://schemas.microsoft.com/office/drawing/2014/main" id="{443DF728-1E8A-47F7-9B86-7F853FB24D32}"/>
              </a:ext>
            </a:extLst>
          </p:cNvPr>
          <p:cNvSpPr>
            <a:spLocks noGrp="1"/>
          </p:cNvSpPr>
          <p:nvPr>
            <p:ph type="sldNum" sz="quarter" idx="11"/>
          </p:nvPr>
        </p:nvSpPr>
        <p:spPr/>
        <p:txBody>
          <a:bodyPr/>
          <a:lstStyle/>
          <a:p>
            <a:fld id="{F85CE818-7367-6A4C-AA8A-8ACF11B1523A}" type="slidenum">
              <a:rPr lang="en-US" smtClean="0"/>
              <a:pPr/>
              <a:t>‹#›</a:t>
            </a:fld>
            <a:endParaRPr lang="en-US"/>
          </a:p>
        </p:txBody>
      </p:sp>
      <p:sp>
        <p:nvSpPr>
          <p:cNvPr id="5" name="Content Placeholder 2">
            <a:extLst>
              <a:ext uri="{FF2B5EF4-FFF2-40B4-BE49-F238E27FC236}">
                <a16:creationId xmlns:a16="http://schemas.microsoft.com/office/drawing/2014/main" id="{8662A2D0-C864-28D2-F5CA-8AE40712C004}"/>
              </a:ext>
            </a:extLst>
          </p:cNvPr>
          <p:cNvSpPr>
            <a:spLocks noGrp="1"/>
          </p:cNvSpPr>
          <p:nvPr>
            <p:ph sz="half" idx="1" hasCustomPrompt="1"/>
          </p:nvPr>
        </p:nvSpPr>
        <p:spPr>
          <a:xfrm>
            <a:off x="720089" y="2969790"/>
            <a:ext cx="3600450" cy="3561281"/>
          </a:xfrm>
        </p:spPr>
        <p:txBody>
          <a:bodyPr/>
          <a:lstStyle>
            <a:lvl1pPr>
              <a:defRPr sz="1575">
                <a:solidFill>
                  <a:srgbClr val="FF0000"/>
                </a:solidFill>
              </a:defRPr>
            </a:lvl1pPr>
            <a:lvl2pPr>
              <a:defRPr sz="2025"/>
            </a:lvl2pPr>
            <a:lvl3pPr>
              <a:defRPr sz="2025"/>
            </a:lvl3pPr>
            <a:lvl4pPr>
              <a:defRPr sz="2025"/>
            </a:lvl4pPr>
            <a:lvl5pPr>
              <a:defRPr sz="2025"/>
            </a:lvl5pPr>
          </a:lstStyle>
          <a:p>
            <a:pPr lvl="0"/>
            <a:r>
              <a:rPr lang="en-US" dirty="0"/>
              <a:t>Table or chart placeholder</a:t>
            </a:r>
          </a:p>
        </p:txBody>
      </p:sp>
      <p:sp>
        <p:nvSpPr>
          <p:cNvPr id="6" name="Content Placeholder 3">
            <a:extLst>
              <a:ext uri="{FF2B5EF4-FFF2-40B4-BE49-F238E27FC236}">
                <a16:creationId xmlns:a16="http://schemas.microsoft.com/office/drawing/2014/main" id="{06832129-E639-8FDE-58C4-D5951A49D1F3}"/>
              </a:ext>
            </a:extLst>
          </p:cNvPr>
          <p:cNvSpPr>
            <a:spLocks noGrp="1"/>
          </p:cNvSpPr>
          <p:nvPr>
            <p:ph sz="half" idx="2" hasCustomPrompt="1"/>
          </p:nvPr>
        </p:nvSpPr>
        <p:spPr>
          <a:xfrm>
            <a:off x="5053489" y="2969790"/>
            <a:ext cx="3600450" cy="3561281"/>
          </a:xfrm>
        </p:spPr>
        <p:txBody>
          <a:bodyPr/>
          <a:lstStyle>
            <a:lvl1pPr>
              <a:defRPr sz="1575">
                <a:solidFill>
                  <a:srgbClr val="FF0000"/>
                </a:solidFill>
              </a:defRPr>
            </a:lvl1pPr>
            <a:lvl2pPr>
              <a:defRPr sz="2025"/>
            </a:lvl2pPr>
            <a:lvl3pPr>
              <a:defRPr sz="2025"/>
            </a:lvl3pPr>
            <a:lvl4pPr>
              <a:defRPr sz="2025"/>
            </a:lvl4pPr>
            <a:lvl5pPr>
              <a:defRPr sz="2025"/>
            </a:lvl5pPr>
          </a:lstStyle>
          <a:p>
            <a:pPr lvl="0"/>
            <a:r>
              <a:rPr lang="en-US"/>
              <a:t>Table or chart placeholder</a:t>
            </a:r>
          </a:p>
        </p:txBody>
      </p:sp>
      <p:sp>
        <p:nvSpPr>
          <p:cNvPr id="7" name="Content Placeholder 3">
            <a:extLst>
              <a:ext uri="{FF2B5EF4-FFF2-40B4-BE49-F238E27FC236}">
                <a16:creationId xmlns:a16="http://schemas.microsoft.com/office/drawing/2014/main" id="{7FEB275E-0489-5A64-19B5-E91AAC85F1B0}"/>
              </a:ext>
            </a:extLst>
          </p:cNvPr>
          <p:cNvSpPr>
            <a:spLocks noGrp="1"/>
          </p:cNvSpPr>
          <p:nvPr>
            <p:ph sz="half" idx="12" hasCustomPrompt="1"/>
          </p:nvPr>
        </p:nvSpPr>
        <p:spPr>
          <a:xfrm>
            <a:off x="9386888" y="2969790"/>
            <a:ext cx="3600450" cy="3561281"/>
          </a:xfrm>
        </p:spPr>
        <p:txBody>
          <a:bodyPr/>
          <a:lstStyle>
            <a:lvl1pPr>
              <a:defRPr sz="1575">
                <a:solidFill>
                  <a:srgbClr val="FF0000"/>
                </a:solidFill>
              </a:defRPr>
            </a:lvl1pPr>
            <a:lvl2pPr>
              <a:defRPr sz="2025"/>
            </a:lvl2pPr>
            <a:lvl3pPr>
              <a:defRPr sz="2025"/>
            </a:lvl3pPr>
            <a:lvl4pPr>
              <a:defRPr sz="2025"/>
            </a:lvl4pPr>
            <a:lvl5pPr>
              <a:defRPr sz="2025"/>
            </a:lvl5pPr>
          </a:lstStyle>
          <a:p>
            <a:pPr lvl="0"/>
            <a:r>
              <a:rPr lang="en-US"/>
              <a:t>Table or chart placeholder</a:t>
            </a:r>
          </a:p>
        </p:txBody>
      </p:sp>
      <p:sp>
        <p:nvSpPr>
          <p:cNvPr id="8" name="Text Placeholder 2">
            <a:extLst>
              <a:ext uri="{FF2B5EF4-FFF2-40B4-BE49-F238E27FC236}">
                <a16:creationId xmlns:a16="http://schemas.microsoft.com/office/drawing/2014/main" id="{A521B54F-79B5-E995-EBC3-02FE24144172}"/>
              </a:ext>
            </a:extLst>
          </p:cNvPr>
          <p:cNvSpPr>
            <a:spLocks noGrp="1"/>
          </p:cNvSpPr>
          <p:nvPr>
            <p:ph type="body" idx="13" hasCustomPrompt="1"/>
          </p:nvPr>
        </p:nvSpPr>
        <p:spPr>
          <a:xfrm>
            <a:off x="720091" y="2292097"/>
            <a:ext cx="3600450" cy="364257"/>
          </a:xfrm>
        </p:spPr>
        <p:txBody>
          <a:bodyPr anchor="b"/>
          <a:lstStyle>
            <a:lvl1pPr marL="0" indent="0">
              <a:buNone/>
              <a:defRPr sz="1575" b="1">
                <a:solidFill>
                  <a:schemeClr val="tx2"/>
                </a:solidFill>
              </a:defRPr>
            </a:lvl1pPr>
            <a:lvl2pPr marL="514350" indent="0">
              <a:buNone/>
              <a:defRPr sz="2250" b="1"/>
            </a:lvl2pPr>
            <a:lvl3pPr marL="1028700" indent="0">
              <a:buNone/>
              <a:defRPr sz="2025" b="1"/>
            </a:lvl3pPr>
            <a:lvl4pPr marL="1543050" indent="0">
              <a:buNone/>
              <a:defRPr sz="1800" b="1"/>
            </a:lvl4pPr>
            <a:lvl5pPr marL="2057400" indent="0">
              <a:buNone/>
              <a:defRPr sz="1800" b="1"/>
            </a:lvl5pPr>
            <a:lvl6pPr marL="2571750" indent="0">
              <a:buNone/>
              <a:defRPr sz="1800" b="1"/>
            </a:lvl6pPr>
            <a:lvl7pPr marL="3086100" indent="0">
              <a:buNone/>
              <a:defRPr sz="1800" b="1"/>
            </a:lvl7pPr>
            <a:lvl8pPr marL="3600450" indent="0">
              <a:buNone/>
              <a:defRPr sz="1800" b="1"/>
            </a:lvl8pPr>
            <a:lvl9pPr marL="4114800" indent="0">
              <a:buNone/>
              <a:defRPr sz="1800" b="1"/>
            </a:lvl9pPr>
          </a:lstStyle>
          <a:p>
            <a:pPr lvl="0"/>
            <a:r>
              <a:rPr lang="en-US" dirty="0"/>
              <a:t>Chart title</a:t>
            </a:r>
          </a:p>
        </p:txBody>
      </p:sp>
      <p:sp>
        <p:nvSpPr>
          <p:cNvPr id="9" name="Text Placeholder 2">
            <a:extLst>
              <a:ext uri="{FF2B5EF4-FFF2-40B4-BE49-F238E27FC236}">
                <a16:creationId xmlns:a16="http://schemas.microsoft.com/office/drawing/2014/main" id="{1A4DDC31-0928-D643-71D8-37D3EADE0B0E}"/>
              </a:ext>
            </a:extLst>
          </p:cNvPr>
          <p:cNvSpPr>
            <a:spLocks noGrp="1"/>
          </p:cNvSpPr>
          <p:nvPr>
            <p:ph type="body" idx="14" hasCustomPrompt="1"/>
          </p:nvPr>
        </p:nvSpPr>
        <p:spPr>
          <a:xfrm>
            <a:off x="5053489" y="2292097"/>
            <a:ext cx="3600450" cy="364257"/>
          </a:xfrm>
        </p:spPr>
        <p:txBody>
          <a:bodyPr anchor="b"/>
          <a:lstStyle>
            <a:lvl1pPr marL="0" indent="0">
              <a:buNone/>
              <a:defRPr sz="1575" b="1">
                <a:solidFill>
                  <a:schemeClr val="tx2"/>
                </a:solidFill>
              </a:defRPr>
            </a:lvl1pPr>
            <a:lvl2pPr marL="514350" indent="0">
              <a:buNone/>
              <a:defRPr sz="2250" b="1"/>
            </a:lvl2pPr>
            <a:lvl3pPr marL="1028700" indent="0">
              <a:buNone/>
              <a:defRPr sz="2025" b="1"/>
            </a:lvl3pPr>
            <a:lvl4pPr marL="1543050" indent="0">
              <a:buNone/>
              <a:defRPr sz="1800" b="1"/>
            </a:lvl4pPr>
            <a:lvl5pPr marL="2057400" indent="0">
              <a:buNone/>
              <a:defRPr sz="1800" b="1"/>
            </a:lvl5pPr>
            <a:lvl6pPr marL="2571750" indent="0">
              <a:buNone/>
              <a:defRPr sz="1800" b="1"/>
            </a:lvl6pPr>
            <a:lvl7pPr marL="3086100" indent="0">
              <a:buNone/>
              <a:defRPr sz="1800" b="1"/>
            </a:lvl7pPr>
            <a:lvl8pPr marL="3600450" indent="0">
              <a:buNone/>
              <a:defRPr sz="1800" b="1"/>
            </a:lvl8pPr>
            <a:lvl9pPr marL="4114800" indent="0">
              <a:buNone/>
              <a:defRPr sz="1800" b="1"/>
            </a:lvl9pPr>
          </a:lstStyle>
          <a:p>
            <a:pPr lvl="0"/>
            <a:r>
              <a:rPr lang="en-US"/>
              <a:t>Chart title</a:t>
            </a:r>
          </a:p>
        </p:txBody>
      </p:sp>
      <p:sp>
        <p:nvSpPr>
          <p:cNvPr id="10" name="Text Placeholder 2">
            <a:extLst>
              <a:ext uri="{FF2B5EF4-FFF2-40B4-BE49-F238E27FC236}">
                <a16:creationId xmlns:a16="http://schemas.microsoft.com/office/drawing/2014/main" id="{6056BF74-3145-1A65-7D32-D79E5BD3DCEB}"/>
              </a:ext>
            </a:extLst>
          </p:cNvPr>
          <p:cNvSpPr>
            <a:spLocks noGrp="1"/>
          </p:cNvSpPr>
          <p:nvPr>
            <p:ph type="body" idx="15" hasCustomPrompt="1"/>
          </p:nvPr>
        </p:nvSpPr>
        <p:spPr>
          <a:xfrm>
            <a:off x="9386888" y="2292097"/>
            <a:ext cx="3600450" cy="364257"/>
          </a:xfrm>
        </p:spPr>
        <p:txBody>
          <a:bodyPr anchor="b"/>
          <a:lstStyle>
            <a:lvl1pPr marL="0" indent="0">
              <a:buNone/>
              <a:defRPr sz="1575" b="1">
                <a:solidFill>
                  <a:schemeClr val="tx2"/>
                </a:solidFill>
              </a:defRPr>
            </a:lvl1pPr>
            <a:lvl2pPr marL="514350" indent="0">
              <a:buNone/>
              <a:defRPr sz="2250" b="1"/>
            </a:lvl2pPr>
            <a:lvl3pPr marL="1028700" indent="0">
              <a:buNone/>
              <a:defRPr sz="2025" b="1"/>
            </a:lvl3pPr>
            <a:lvl4pPr marL="1543050" indent="0">
              <a:buNone/>
              <a:defRPr sz="1800" b="1"/>
            </a:lvl4pPr>
            <a:lvl5pPr marL="2057400" indent="0">
              <a:buNone/>
              <a:defRPr sz="1800" b="1"/>
            </a:lvl5pPr>
            <a:lvl6pPr marL="2571750" indent="0">
              <a:buNone/>
              <a:defRPr sz="1800" b="1"/>
            </a:lvl6pPr>
            <a:lvl7pPr marL="3086100" indent="0">
              <a:buNone/>
              <a:defRPr sz="1800" b="1"/>
            </a:lvl7pPr>
            <a:lvl8pPr marL="3600450" indent="0">
              <a:buNone/>
              <a:defRPr sz="1800" b="1"/>
            </a:lvl8pPr>
            <a:lvl9pPr marL="4114800" indent="0">
              <a:buNone/>
              <a:defRPr sz="1800" b="1"/>
            </a:lvl9pPr>
          </a:lstStyle>
          <a:p>
            <a:pPr lvl="0"/>
            <a:r>
              <a:rPr lang="en-US"/>
              <a:t>Chart title</a:t>
            </a:r>
          </a:p>
        </p:txBody>
      </p:sp>
      <p:sp>
        <p:nvSpPr>
          <p:cNvPr id="11" name="Text Placeholder 11">
            <a:extLst>
              <a:ext uri="{FF2B5EF4-FFF2-40B4-BE49-F238E27FC236}">
                <a16:creationId xmlns:a16="http://schemas.microsoft.com/office/drawing/2014/main" id="{1A32B712-44A7-849E-D24F-45BFDFE7FD30}"/>
              </a:ext>
            </a:extLst>
          </p:cNvPr>
          <p:cNvSpPr>
            <a:spLocks noGrp="1"/>
          </p:cNvSpPr>
          <p:nvPr>
            <p:ph type="body" sz="quarter" idx="16" hasCustomPrompt="1"/>
          </p:nvPr>
        </p:nvSpPr>
        <p:spPr>
          <a:xfrm>
            <a:off x="5053489" y="6877908"/>
            <a:ext cx="3600450" cy="782309"/>
          </a:xfrm>
        </p:spPr>
        <p:txBody>
          <a:bodyPr/>
          <a:lstStyle>
            <a:lvl1pPr>
              <a:defRPr sz="1350">
                <a:solidFill>
                  <a:schemeClr val="tx1"/>
                </a:solidFill>
              </a:defRPr>
            </a:lvl1pPr>
            <a:lvl2pPr marL="5358" indent="0">
              <a:buNone/>
              <a:defRPr sz="1800"/>
            </a:lvl2pPr>
            <a:lvl3pPr>
              <a:defRPr sz="1800"/>
            </a:lvl3pPr>
            <a:lvl4pPr>
              <a:defRPr sz="1800"/>
            </a:lvl4pPr>
            <a:lvl5pPr>
              <a:defRPr sz="1800"/>
            </a:lvl5pPr>
          </a:lstStyle>
          <a:p>
            <a:pPr lvl="0"/>
            <a:r>
              <a:rPr lang="en-US"/>
              <a:t>Body copy. Keep the messaging clear, concise and to the point.</a:t>
            </a:r>
          </a:p>
        </p:txBody>
      </p:sp>
      <p:sp>
        <p:nvSpPr>
          <p:cNvPr id="12" name="Text Placeholder 11">
            <a:extLst>
              <a:ext uri="{FF2B5EF4-FFF2-40B4-BE49-F238E27FC236}">
                <a16:creationId xmlns:a16="http://schemas.microsoft.com/office/drawing/2014/main" id="{52C10EE6-878C-A81F-AB9A-2AE728608D16}"/>
              </a:ext>
            </a:extLst>
          </p:cNvPr>
          <p:cNvSpPr>
            <a:spLocks noGrp="1"/>
          </p:cNvSpPr>
          <p:nvPr>
            <p:ph type="body" sz="quarter" idx="17" hasCustomPrompt="1"/>
          </p:nvPr>
        </p:nvSpPr>
        <p:spPr>
          <a:xfrm>
            <a:off x="9386888" y="6877908"/>
            <a:ext cx="3600450" cy="782309"/>
          </a:xfrm>
        </p:spPr>
        <p:txBody>
          <a:bodyPr/>
          <a:lstStyle>
            <a:lvl1pPr>
              <a:defRPr sz="1350">
                <a:solidFill>
                  <a:schemeClr val="tx1"/>
                </a:solidFill>
              </a:defRPr>
            </a:lvl1pPr>
            <a:lvl2pPr marL="5358" indent="0">
              <a:buNone/>
              <a:defRPr sz="1800"/>
            </a:lvl2pPr>
            <a:lvl3pPr>
              <a:defRPr sz="1800"/>
            </a:lvl3pPr>
            <a:lvl4pPr>
              <a:defRPr sz="1800"/>
            </a:lvl4pPr>
            <a:lvl5pPr>
              <a:defRPr sz="1800"/>
            </a:lvl5pPr>
          </a:lstStyle>
          <a:p>
            <a:pPr lvl="0"/>
            <a:r>
              <a:rPr lang="en-US"/>
              <a:t>Body copy. Keep the messaging clear, concise and to the point.</a:t>
            </a:r>
          </a:p>
        </p:txBody>
      </p:sp>
      <p:sp>
        <p:nvSpPr>
          <p:cNvPr id="13" name="Text Placeholder 11">
            <a:extLst>
              <a:ext uri="{FF2B5EF4-FFF2-40B4-BE49-F238E27FC236}">
                <a16:creationId xmlns:a16="http://schemas.microsoft.com/office/drawing/2014/main" id="{6F21DA31-3609-6D37-2044-38CEAEEAFD4A}"/>
              </a:ext>
            </a:extLst>
          </p:cNvPr>
          <p:cNvSpPr>
            <a:spLocks noGrp="1"/>
          </p:cNvSpPr>
          <p:nvPr>
            <p:ph type="body" sz="quarter" idx="18" hasCustomPrompt="1"/>
          </p:nvPr>
        </p:nvSpPr>
        <p:spPr>
          <a:xfrm>
            <a:off x="719732" y="6877908"/>
            <a:ext cx="3600450" cy="782309"/>
          </a:xfrm>
        </p:spPr>
        <p:txBody>
          <a:bodyPr/>
          <a:lstStyle>
            <a:lvl1pPr>
              <a:defRPr sz="1350">
                <a:solidFill>
                  <a:schemeClr val="tx1"/>
                </a:solidFill>
              </a:defRPr>
            </a:lvl1pPr>
            <a:lvl2pPr marL="5358" indent="0">
              <a:buNone/>
              <a:defRPr sz="1800"/>
            </a:lvl2pPr>
            <a:lvl3pPr>
              <a:defRPr sz="1800"/>
            </a:lvl3pPr>
            <a:lvl4pPr>
              <a:defRPr sz="1800"/>
            </a:lvl4pPr>
            <a:lvl5pPr>
              <a:defRPr sz="1800"/>
            </a:lvl5pPr>
          </a:lstStyle>
          <a:p>
            <a:pPr lvl="0"/>
            <a:r>
              <a:rPr lang="en-US" dirty="0"/>
              <a:t>Body copy. Keep the messaging clear, concise and to the point.</a:t>
            </a:r>
          </a:p>
        </p:txBody>
      </p:sp>
      <p:sp>
        <p:nvSpPr>
          <p:cNvPr id="14" name="Freeform 13">
            <a:extLst>
              <a:ext uri="{FF2B5EF4-FFF2-40B4-BE49-F238E27FC236}">
                <a16:creationId xmlns:a16="http://schemas.microsoft.com/office/drawing/2014/main" id="{81433D59-76FA-ABCF-A007-49F4AA66A825}"/>
              </a:ext>
            </a:extLst>
          </p:cNvPr>
          <p:cNvSpPr/>
          <p:nvPr userDrawn="1"/>
        </p:nvSpPr>
        <p:spPr>
          <a:xfrm>
            <a:off x="0" y="372396"/>
            <a:ext cx="478060" cy="1133179"/>
          </a:xfrm>
          <a:custGeom>
            <a:avLst/>
            <a:gdLst>
              <a:gd name="connsiteX0" fmla="*/ 0 w 424942"/>
              <a:gd name="connsiteY0" fmla="*/ 0 h 849884"/>
              <a:gd name="connsiteX1" fmla="*/ 424942 w 424942"/>
              <a:gd name="connsiteY1" fmla="*/ 424942 h 849884"/>
              <a:gd name="connsiteX2" fmla="*/ 0 w 424942"/>
              <a:gd name="connsiteY2" fmla="*/ 849884 h 849884"/>
              <a:gd name="connsiteX3" fmla="*/ 0 w 424942"/>
              <a:gd name="connsiteY3" fmla="*/ 0 h 849884"/>
            </a:gdLst>
            <a:ahLst/>
            <a:cxnLst>
              <a:cxn ang="0">
                <a:pos x="connsiteX0" y="connsiteY0"/>
              </a:cxn>
              <a:cxn ang="0">
                <a:pos x="connsiteX1" y="connsiteY1"/>
              </a:cxn>
              <a:cxn ang="0">
                <a:pos x="connsiteX2" y="connsiteY2"/>
              </a:cxn>
              <a:cxn ang="0">
                <a:pos x="connsiteX3" y="connsiteY3"/>
              </a:cxn>
            </a:cxnLst>
            <a:rect l="l" t="t" r="r" b="b"/>
            <a:pathLst>
              <a:path w="424942" h="849884">
                <a:moveTo>
                  <a:pt x="0" y="0"/>
                </a:moveTo>
                <a:cubicBezTo>
                  <a:pt x="234689" y="0"/>
                  <a:pt x="424942" y="190253"/>
                  <a:pt x="424942" y="424942"/>
                </a:cubicBezTo>
                <a:cubicBezTo>
                  <a:pt x="424942" y="659631"/>
                  <a:pt x="234689" y="849884"/>
                  <a:pt x="0" y="849884"/>
                </a:cubicBezTo>
                <a:lnTo>
                  <a:pt x="0" y="0"/>
                </a:lnTo>
                <a:close/>
              </a:path>
            </a:pathLst>
          </a:custGeom>
          <a:solidFill>
            <a:schemeClr val="tx2"/>
          </a:soli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2025"/>
          </a:p>
        </p:txBody>
      </p:sp>
    </p:spTree>
    <p:extLst>
      <p:ext uri="{BB962C8B-B14F-4D97-AF65-F5344CB8AC3E}">
        <p14:creationId xmlns:p14="http://schemas.microsoft.com/office/powerpoint/2010/main" val="1974170200"/>
      </p:ext>
    </p:extLst>
  </p:cSld>
  <p:clrMapOvr>
    <a:masterClrMapping/>
  </p:clrMapOvr>
</p:sldLayout>
</file>

<file path=ppt/slideLayouts/slideLayout52.xml><?xml version="1.0" encoding="utf-8"?>
<p:sldLayout xmlns:a="http://schemas.openxmlformats.org/drawingml/2006/main" xmlns:r="http://schemas.openxmlformats.org/officeDocument/2006/relationships" xmlns:p="http://schemas.openxmlformats.org/presentationml/2006/main" preserve="1" userDrawn="1">
  <p:cSld name="4_Custom Layou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FA8201F-6170-93AB-EA43-15E2591EEA72}"/>
              </a:ext>
            </a:extLst>
          </p:cNvPr>
          <p:cNvSpPr>
            <a:spLocks noGrp="1"/>
          </p:cNvSpPr>
          <p:nvPr>
            <p:ph type="title" hasCustomPrompt="1"/>
          </p:nvPr>
        </p:nvSpPr>
        <p:spPr/>
        <p:txBody>
          <a:bodyPr/>
          <a:lstStyle/>
          <a:p>
            <a:r>
              <a:rPr lang="en-US" dirty="0"/>
              <a:t>Click to add title</a:t>
            </a:r>
          </a:p>
        </p:txBody>
      </p:sp>
      <p:sp>
        <p:nvSpPr>
          <p:cNvPr id="3" name="Footer Placeholder 2">
            <a:extLst>
              <a:ext uri="{FF2B5EF4-FFF2-40B4-BE49-F238E27FC236}">
                <a16:creationId xmlns:a16="http://schemas.microsoft.com/office/drawing/2014/main" id="{ABFC2E68-6516-9543-8176-F3C807AB0C6F}"/>
              </a:ext>
            </a:extLst>
          </p:cNvPr>
          <p:cNvSpPr>
            <a:spLocks noGrp="1"/>
          </p:cNvSpPr>
          <p:nvPr>
            <p:ph type="ftr" sz="quarter" idx="10"/>
          </p:nvPr>
        </p:nvSpPr>
        <p:spPr/>
        <p:txBody>
          <a:bodyPr/>
          <a:lstStyle/>
          <a:p>
            <a:endParaRPr lang="en-US" dirty="0"/>
          </a:p>
        </p:txBody>
      </p:sp>
      <p:sp>
        <p:nvSpPr>
          <p:cNvPr id="4" name="Slide Number Placeholder 3">
            <a:extLst>
              <a:ext uri="{FF2B5EF4-FFF2-40B4-BE49-F238E27FC236}">
                <a16:creationId xmlns:a16="http://schemas.microsoft.com/office/drawing/2014/main" id="{443DF728-1E8A-47F7-9B86-7F853FB24D32}"/>
              </a:ext>
            </a:extLst>
          </p:cNvPr>
          <p:cNvSpPr>
            <a:spLocks noGrp="1"/>
          </p:cNvSpPr>
          <p:nvPr>
            <p:ph type="sldNum" sz="quarter" idx="11"/>
          </p:nvPr>
        </p:nvSpPr>
        <p:spPr/>
        <p:txBody>
          <a:bodyPr/>
          <a:lstStyle/>
          <a:p>
            <a:fld id="{F85CE818-7367-6A4C-AA8A-8ACF11B1523A}" type="slidenum">
              <a:rPr lang="en-US" smtClean="0"/>
              <a:pPr/>
              <a:t>‹#›</a:t>
            </a:fld>
            <a:endParaRPr lang="en-US"/>
          </a:p>
        </p:txBody>
      </p:sp>
      <p:sp>
        <p:nvSpPr>
          <p:cNvPr id="5" name="Content Placeholder 2">
            <a:extLst>
              <a:ext uri="{FF2B5EF4-FFF2-40B4-BE49-F238E27FC236}">
                <a16:creationId xmlns:a16="http://schemas.microsoft.com/office/drawing/2014/main" id="{8662A2D0-C864-28D2-F5CA-8AE40712C004}"/>
              </a:ext>
            </a:extLst>
          </p:cNvPr>
          <p:cNvSpPr>
            <a:spLocks noGrp="1"/>
          </p:cNvSpPr>
          <p:nvPr>
            <p:ph sz="half" idx="1" hasCustomPrompt="1"/>
          </p:nvPr>
        </p:nvSpPr>
        <p:spPr>
          <a:xfrm>
            <a:off x="720089" y="2969790"/>
            <a:ext cx="3600450" cy="3561281"/>
          </a:xfrm>
        </p:spPr>
        <p:txBody>
          <a:bodyPr/>
          <a:lstStyle>
            <a:lvl1pPr>
              <a:defRPr sz="1575">
                <a:solidFill>
                  <a:srgbClr val="FF0000"/>
                </a:solidFill>
              </a:defRPr>
            </a:lvl1pPr>
            <a:lvl2pPr>
              <a:defRPr sz="2025"/>
            </a:lvl2pPr>
            <a:lvl3pPr>
              <a:defRPr sz="2025"/>
            </a:lvl3pPr>
            <a:lvl4pPr>
              <a:defRPr sz="2025"/>
            </a:lvl4pPr>
            <a:lvl5pPr>
              <a:defRPr sz="2025"/>
            </a:lvl5pPr>
          </a:lstStyle>
          <a:p>
            <a:pPr lvl="0"/>
            <a:r>
              <a:rPr lang="en-US" dirty="0"/>
              <a:t>Table or chart placeholder</a:t>
            </a:r>
          </a:p>
        </p:txBody>
      </p:sp>
      <p:sp>
        <p:nvSpPr>
          <p:cNvPr id="6" name="Content Placeholder 3">
            <a:extLst>
              <a:ext uri="{FF2B5EF4-FFF2-40B4-BE49-F238E27FC236}">
                <a16:creationId xmlns:a16="http://schemas.microsoft.com/office/drawing/2014/main" id="{06832129-E639-8FDE-58C4-D5951A49D1F3}"/>
              </a:ext>
            </a:extLst>
          </p:cNvPr>
          <p:cNvSpPr>
            <a:spLocks noGrp="1"/>
          </p:cNvSpPr>
          <p:nvPr>
            <p:ph sz="half" idx="2" hasCustomPrompt="1"/>
          </p:nvPr>
        </p:nvSpPr>
        <p:spPr>
          <a:xfrm>
            <a:off x="5053489" y="2969790"/>
            <a:ext cx="3600450" cy="3561281"/>
          </a:xfrm>
        </p:spPr>
        <p:txBody>
          <a:bodyPr/>
          <a:lstStyle>
            <a:lvl1pPr>
              <a:defRPr sz="1575">
                <a:solidFill>
                  <a:srgbClr val="FF0000"/>
                </a:solidFill>
              </a:defRPr>
            </a:lvl1pPr>
            <a:lvl2pPr>
              <a:defRPr sz="2025"/>
            </a:lvl2pPr>
            <a:lvl3pPr>
              <a:defRPr sz="2025"/>
            </a:lvl3pPr>
            <a:lvl4pPr>
              <a:defRPr sz="2025"/>
            </a:lvl4pPr>
            <a:lvl5pPr>
              <a:defRPr sz="2025"/>
            </a:lvl5pPr>
          </a:lstStyle>
          <a:p>
            <a:pPr lvl="0"/>
            <a:r>
              <a:rPr lang="en-US"/>
              <a:t>Table or chart placeholder</a:t>
            </a:r>
          </a:p>
        </p:txBody>
      </p:sp>
      <p:sp>
        <p:nvSpPr>
          <p:cNvPr id="7" name="Content Placeholder 3">
            <a:extLst>
              <a:ext uri="{FF2B5EF4-FFF2-40B4-BE49-F238E27FC236}">
                <a16:creationId xmlns:a16="http://schemas.microsoft.com/office/drawing/2014/main" id="{7FEB275E-0489-5A64-19B5-E91AAC85F1B0}"/>
              </a:ext>
            </a:extLst>
          </p:cNvPr>
          <p:cNvSpPr>
            <a:spLocks noGrp="1"/>
          </p:cNvSpPr>
          <p:nvPr>
            <p:ph sz="half" idx="12" hasCustomPrompt="1"/>
          </p:nvPr>
        </p:nvSpPr>
        <p:spPr>
          <a:xfrm>
            <a:off x="9386888" y="2969790"/>
            <a:ext cx="3600450" cy="3561281"/>
          </a:xfrm>
        </p:spPr>
        <p:txBody>
          <a:bodyPr/>
          <a:lstStyle>
            <a:lvl1pPr>
              <a:defRPr sz="1575">
                <a:solidFill>
                  <a:srgbClr val="FF0000"/>
                </a:solidFill>
              </a:defRPr>
            </a:lvl1pPr>
            <a:lvl2pPr>
              <a:defRPr sz="2025"/>
            </a:lvl2pPr>
            <a:lvl3pPr>
              <a:defRPr sz="2025"/>
            </a:lvl3pPr>
            <a:lvl4pPr>
              <a:defRPr sz="2025"/>
            </a:lvl4pPr>
            <a:lvl5pPr>
              <a:defRPr sz="2025"/>
            </a:lvl5pPr>
          </a:lstStyle>
          <a:p>
            <a:pPr lvl="0"/>
            <a:r>
              <a:rPr lang="en-US"/>
              <a:t>Table or chart placeholder</a:t>
            </a:r>
          </a:p>
        </p:txBody>
      </p:sp>
      <p:sp>
        <p:nvSpPr>
          <p:cNvPr id="8" name="Text Placeholder 2">
            <a:extLst>
              <a:ext uri="{FF2B5EF4-FFF2-40B4-BE49-F238E27FC236}">
                <a16:creationId xmlns:a16="http://schemas.microsoft.com/office/drawing/2014/main" id="{A521B54F-79B5-E995-EBC3-02FE24144172}"/>
              </a:ext>
            </a:extLst>
          </p:cNvPr>
          <p:cNvSpPr>
            <a:spLocks noGrp="1"/>
          </p:cNvSpPr>
          <p:nvPr>
            <p:ph type="body" idx="13" hasCustomPrompt="1"/>
          </p:nvPr>
        </p:nvSpPr>
        <p:spPr>
          <a:xfrm>
            <a:off x="720091" y="2292097"/>
            <a:ext cx="3600450" cy="364257"/>
          </a:xfrm>
        </p:spPr>
        <p:txBody>
          <a:bodyPr anchor="b"/>
          <a:lstStyle>
            <a:lvl1pPr marL="0" indent="0">
              <a:buNone/>
              <a:defRPr sz="1575" b="1">
                <a:solidFill>
                  <a:schemeClr val="accent1"/>
                </a:solidFill>
              </a:defRPr>
            </a:lvl1pPr>
            <a:lvl2pPr marL="514350" indent="0">
              <a:buNone/>
              <a:defRPr sz="2250" b="1"/>
            </a:lvl2pPr>
            <a:lvl3pPr marL="1028700" indent="0">
              <a:buNone/>
              <a:defRPr sz="2025" b="1"/>
            </a:lvl3pPr>
            <a:lvl4pPr marL="1543050" indent="0">
              <a:buNone/>
              <a:defRPr sz="1800" b="1"/>
            </a:lvl4pPr>
            <a:lvl5pPr marL="2057400" indent="0">
              <a:buNone/>
              <a:defRPr sz="1800" b="1"/>
            </a:lvl5pPr>
            <a:lvl6pPr marL="2571750" indent="0">
              <a:buNone/>
              <a:defRPr sz="1800" b="1"/>
            </a:lvl6pPr>
            <a:lvl7pPr marL="3086100" indent="0">
              <a:buNone/>
              <a:defRPr sz="1800" b="1"/>
            </a:lvl7pPr>
            <a:lvl8pPr marL="3600450" indent="0">
              <a:buNone/>
              <a:defRPr sz="1800" b="1"/>
            </a:lvl8pPr>
            <a:lvl9pPr marL="4114800" indent="0">
              <a:buNone/>
              <a:defRPr sz="1800" b="1"/>
            </a:lvl9pPr>
          </a:lstStyle>
          <a:p>
            <a:pPr lvl="0"/>
            <a:r>
              <a:rPr lang="en-US" dirty="0"/>
              <a:t>Chart title</a:t>
            </a:r>
          </a:p>
        </p:txBody>
      </p:sp>
      <p:sp>
        <p:nvSpPr>
          <p:cNvPr id="9" name="Text Placeholder 2">
            <a:extLst>
              <a:ext uri="{FF2B5EF4-FFF2-40B4-BE49-F238E27FC236}">
                <a16:creationId xmlns:a16="http://schemas.microsoft.com/office/drawing/2014/main" id="{1A4DDC31-0928-D643-71D8-37D3EADE0B0E}"/>
              </a:ext>
            </a:extLst>
          </p:cNvPr>
          <p:cNvSpPr>
            <a:spLocks noGrp="1"/>
          </p:cNvSpPr>
          <p:nvPr>
            <p:ph type="body" idx="14" hasCustomPrompt="1"/>
          </p:nvPr>
        </p:nvSpPr>
        <p:spPr>
          <a:xfrm>
            <a:off x="5053489" y="2292097"/>
            <a:ext cx="3600450" cy="364257"/>
          </a:xfrm>
        </p:spPr>
        <p:txBody>
          <a:bodyPr anchor="b"/>
          <a:lstStyle>
            <a:lvl1pPr marL="0" indent="0">
              <a:buNone/>
              <a:defRPr sz="1575" b="1">
                <a:solidFill>
                  <a:schemeClr val="accent1"/>
                </a:solidFill>
              </a:defRPr>
            </a:lvl1pPr>
            <a:lvl2pPr marL="514350" indent="0">
              <a:buNone/>
              <a:defRPr sz="2250" b="1"/>
            </a:lvl2pPr>
            <a:lvl3pPr marL="1028700" indent="0">
              <a:buNone/>
              <a:defRPr sz="2025" b="1"/>
            </a:lvl3pPr>
            <a:lvl4pPr marL="1543050" indent="0">
              <a:buNone/>
              <a:defRPr sz="1800" b="1"/>
            </a:lvl4pPr>
            <a:lvl5pPr marL="2057400" indent="0">
              <a:buNone/>
              <a:defRPr sz="1800" b="1"/>
            </a:lvl5pPr>
            <a:lvl6pPr marL="2571750" indent="0">
              <a:buNone/>
              <a:defRPr sz="1800" b="1"/>
            </a:lvl6pPr>
            <a:lvl7pPr marL="3086100" indent="0">
              <a:buNone/>
              <a:defRPr sz="1800" b="1"/>
            </a:lvl7pPr>
            <a:lvl8pPr marL="3600450" indent="0">
              <a:buNone/>
              <a:defRPr sz="1800" b="1"/>
            </a:lvl8pPr>
            <a:lvl9pPr marL="4114800" indent="0">
              <a:buNone/>
              <a:defRPr sz="1800" b="1"/>
            </a:lvl9pPr>
          </a:lstStyle>
          <a:p>
            <a:pPr lvl="0"/>
            <a:r>
              <a:rPr lang="en-US"/>
              <a:t>Chart title</a:t>
            </a:r>
          </a:p>
        </p:txBody>
      </p:sp>
      <p:sp>
        <p:nvSpPr>
          <p:cNvPr id="10" name="Text Placeholder 2">
            <a:extLst>
              <a:ext uri="{FF2B5EF4-FFF2-40B4-BE49-F238E27FC236}">
                <a16:creationId xmlns:a16="http://schemas.microsoft.com/office/drawing/2014/main" id="{6056BF74-3145-1A65-7D32-D79E5BD3DCEB}"/>
              </a:ext>
            </a:extLst>
          </p:cNvPr>
          <p:cNvSpPr>
            <a:spLocks noGrp="1"/>
          </p:cNvSpPr>
          <p:nvPr>
            <p:ph type="body" idx="15" hasCustomPrompt="1"/>
          </p:nvPr>
        </p:nvSpPr>
        <p:spPr>
          <a:xfrm>
            <a:off x="9386888" y="2292097"/>
            <a:ext cx="3600450" cy="364257"/>
          </a:xfrm>
        </p:spPr>
        <p:txBody>
          <a:bodyPr anchor="b"/>
          <a:lstStyle>
            <a:lvl1pPr marL="0" indent="0">
              <a:buNone/>
              <a:defRPr sz="1575" b="1">
                <a:solidFill>
                  <a:schemeClr val="accent1"/>
                </a:solidFill>
              </a:defRPr>
            </a:lvl1pPr>
            <a:lvl2pPr marL="514350" indent="0">
              <a:buNone/>
              <a:defRPr sz="2250" b="1"/>
            </a:lvl2pPr>
            <a:lvl3pPr marL="1028700" indent="0">
              <a:buNone/>
              <a:defRPr sz="2025" b="1"/>
            </a:lvl3pPr>
            <a:lvl4pPr marL="1543050" indent="0">
              <a:buNone/>
              <a:defRPr sz="1800" b="1"/>
            </a:lvl4pPr>
            <a:lvl5pPr marL="2057400" indent="0">
              <a:buNone/>
              <a:defRPr sz="1800" b="1"/>
            </a:lvl5pPr>
            <a:lvl6pPr marL="2571750" indent="0">
              <a:buNone/>
              <a:defRPr sz="1800" b="1"/>
            </a:lvl6pPr>
            <a:lvl7pPr marL="3086100" indent="0">
              <a:buNone/>
              <a:defRPr sz="1800" b="1"/>
            </a:lvl7pPr>
            <a:lvl8pPr marL="3600450" indent="0">
              <a:buNone/>
              <a:defRPr sz="1800" b="1"/>
            </a:lvl8pPr>
            <a:lvl9pPr marL="4114800" indent="0">
              <a:buNone/>
              <a:defRPr sz="1800" b="1"/>
            </a:lvl9pPr>
          </a:lstStyle>
          <a:p>
            <a:pPr lvl="0"/>
            <a:r>
              <a:rPr lang="en-US"/>
              <a:t>Chart title</a:t>
            </a:r>
          </a:p>
        </p:txBody>
      </p:sp>
      <p:sp>
        <p:nvSpPr>
          <p:cNvPr id="11" name="Text Placeholder 11">
            <a:extLst>
              <a:ext uri="{FF2B5EF4-FFF2-40B4-BE49-F238E27FC236}">
                <a16:creationId xmlns:a16="http://schemas.microsoft.com/office/drawing/2014/main" id="{1A32B712-44A7-849E-D24F-45BFDFE7FD30}"/>
              </a:ext>
            </a:extLst>
          </p:cNvPr>
          <p:cNvSpPr>
            <a:spLocks noGrp="1"/>
          </p:cNvSpPr>
          <p:nvPr>
            <p:ph type="body" sz="quarter" idx="16" hasCustomPrompt="1"/>
          </p:nvPr>
        </p:nvSpPr>
        <p:spPr>
          <a:xfrm>
            <a:off x="5053489" y="6877908"/>
            <a:ext cx="3600450" cy="782309"/>
          </a:xfrm>
        </p:spPr>
        <p:txBody>
          <a:bodyPr/>
          <a:lstStyle>
            <a:lvl1pPr>
              <a:defRPr sz="1350">
                <a:solidFill>
                  <a:schemeClr val="tx1"/>
                </a:solidFill>
              </a:defRPr>
            </a:lvl1pPr>
            <a:lvl2pPr marL="5358" indent="0">
              <a:buNone/>
              <a:defRPr sz="1800"/>
            </a:lvl2pPr>
            <a:lvl3pPr>
              <a:defRPr sz="1800"/>
            </a:lvl3pPr>
            <a:lvl4pPr>
              <a:defRPr sz="1800"/>
            </a:lvl4pPr>
            <a:lvl5pPr>
              <a:defRPr sz="1800"/>
            </a:lvl5pPr>
          </a:lstStyle>
          <a:p>
            <a:pPr lvl="0"/>
            <a:r>
              <a:rPr lang="en-US"/>
              <a:t>Body copy. Keep the messaging clear, concise and to the point.</a:t>
            </a:r>
          </a:p>
        </p:txBody>
      </p:sp>
      <p:sp>
        <p:nvSpPr>
          <p:cNvPr id="12" name="Text Placeholder 11">
            <a:extLst>
              <a:ext uri="{FF2B5EF4-FFF2-40B4-BE49-F238E27FC236}">
                <a16:creationId xmlns:a16="http://schemas.microsoft.com/office/drawing/2014/main" id="{52C10EE6-878C-A81F-AB9A-2AE728608D16}"/>
              </a:ext>
            </a:extLst>
          </p:cNvPr>
          <p:cNvSpPr>
            <a:spLocks noGrp="1"/>
          </p:cNvSpPr>
          <p:nvPr>
            <p:ph type="body" sz="quarter" idx="17" hasCustomPrompt="1"/>
          </p:nvPr>
        </p:nvSpPr>
        <p:spPr>
          <a:xfrm>
            <a:off x="9386888" y="6877908"/>
            <a:ext cx="3600450" cy="782309"/>
          </a:xfrm>
        </p:spPr>
        <p:txBody>
          <a:bodyPr/>
          <a:lstStyle>
            <a:lvl1pPr>
              <a:defRPr sz="1350">
                <a:solidFill>
                  <a:schemeClr val="tx1"/>
                </a:solidFill>
              </a:defRPr>
            </a:lvl1pPr>
            <a:lvl2pPr marL="5358" indent="0">
              <a:buNone/>
              <a:defRPr sz="1800"/>
            </a:lvl2pPr>
            <a:lvl3pPr>
              <a:defRPr sz="1800"/>
            </a:lvl3pPr>
            <a:lvl4pPr>
              <a:defRPr sz="1800"/>
            </a:lvl4pPr>
            <a:lvl5pPr>
              <a:defRPr sz="1800"/>
            </a:lvl5pPr>
          </a:lstStyle>
          <a:p>
            <a:pPr lvl="0"/>
            <a:r>
              <a:rPr lang="en-US"/>
              <a:t>Body copy. Keep the messaging clear, concise and to the point.</a:t>
            </a:r>
          </a:p>
        </p:txBody>
      </p:sp>
      <p:sp>
        <p:nvSpPr>
          <p:cNvPr id="13" name="Text Placeholder 11">
            <a:extLst>
              <a:ext uri="{FF2B5EF4-FFF2-40B4-BE49-F238E27FC236}">
                <a16:creationId xmlns:a16="http://schemas.microsoft.com/office/drawing/2014/main" id="{6F21DA31-3609-6D37-2044-38CEAEEAFD4A}"/>
              </a:ext>
            </a:extLst>
          </p:cNvPr>
          <p:cNvSpPr>
            <a:spLocks noGrp="1"/>
          </p:cNvSpPr>
          <p:nvPr>
            <p:ph type="body" sz="quarter" idx="18" hasCustomPrompt="1"/>
          </p:nvPr>
        </p:nvSpPr>
        <p:spPr>
          <a:xfrm>
            <a:off x="719732" y="6877908"/>
            <a:ext cx="3600450" cy="782309"/>
          </a:xfrm>
        </p:spPr>
        <p:txBody>
          <a:bodyPr/>
          <a:lstStyle>
            <a:lvl1pPr>
              <a:defRPr sz="1350">
                <a:solidFill>
                  <a:schemeClr val="tx1"/>
                </a:solidFill>
              </a:defRPr>
            </a:lvl1pPr>
            <a:lvl2pPr marL="5358" indent="0">
              <a:buNone/>
              <a:defRPr sz="1800"/>
            </a:lvl2pPr>
            <a:lvl3pPr>
              <a:defRPr sz="1800"/>
            </a:lvl3pPr>
            <a:lvl4pPr>
              <a:defRPr sz="1800"/>
            </a:lvl4pPr>
            <a:lvl5pPr>
              <a:defRPr sz="1800"/>
            </a:lvl5pPr>
          </a:lstStyle>
          <a:p>
            <a:pPr lvl="0"/>
            <a:r>
              <a:rPr lang="en-US" dirty="0"/>
              <a:t>Body copy. Keep the messaging clear, concise and to the point.</a:t>
            </a:r>
          </a:p>
        </p:txBody>
      </p:sp>
      <p:sp>
        <p:nvSpPr>
          <p:cNvPr id="14" name="Freeform 13">
            <a:extLst>
              <a:ext uri="{FF2B5EF4-FFF2-40B4-BE49-F238E27FC236}">
                <a16:creationId xmlns:a16="http://schemas.microsoft.com/office/drawing/2014/main" id="{81433D59-76FA-ABCF-A007-49F4AA66A825}"/>
              </a:ext>
            </a:extLst>
          </p:cNvPr>
          <p:cNvSpPr/>
          <p:nvPr userDrawn="1"/>
        </p:nvSpPr>
        <p:spPr>
          <a:xfrm>
            <a:off x="0" y="372396"/>
            <a:ext cx="478060" cy="1133179"/>
          </a:xfrm>
          <a:custGeom>
            <a:avLst/>
            <a:gdLst>
              <a:gd name="connsiteX0" fmla="*/ 0 w 424942"/>
              <a:gd name="connsiteY0" fmla="*/ 0 h 849884"/>
              <a:gd name="connsiteX1" fmla="*/ 424942 w 424942"/>
              <a:gd name="connsiteY1" fmla="*/ 424942 h 849884"/>
              <a:gd name="connsiteX2" fmla="*/ 0 w 424942"/>
              <a:gd name="connsiteY2" fmla="*/ 849884 h 849884"/>
              <a:gd name="connsiteX3" fmla="*/ 0 w 424942"/>
              <a:gd name="connsiteY3" fmla="*/ 0 h 849884"/>
            </a:gdLst>
            <a:ahLst/>
            <a:cxnLst>
              <a:cxn ang="0">
                <a:pos x="connsiteX0" y="connsiteY0"/>
              </a:cxn>
              <a:cxn ang="0">
                <a:pos x="connsiteX1" y="connsiteY1"/>
              </a:cxn>
              <a:cxn ang="0">
                <a:pos x="connsiteX2" y="connsiteY2"/>
              </a:cxn>
              <a:cxn ang="0">
                <a:pos x="connsiteX3" y="connsiteY3"/>
              </a:cxn>
            </a:cxnLst>
            <a:rect l="l" t="t" r="r" b="b"/>
            <a:pathLst>
              <a:path w="424942" h="849884">
                <a:moveTo>
                  <a:pt x="0" y="0"/>
                </a:moveTo>
                <a:cubicBezTo>
                  <a:pt x="234689" y="0"/>
                  <a:pt x="424942" y="190253"/>
                  <a:pt x="424942" y="424942"/>
                </a:cubicBezTo>
                <a:cubicBezTo>
                  <a:pt x="424942" y="659631"/>
                  <a:pt x="234689" y="849884"/>
                  <a:pt x="0" y="849884"/>
                </a:cubicBezTo>
                <a:lnTo>
                  <a:pt x="0" y="0"/>
                </a:lnTo>
                <a:close/>
              </a:path>
            </a:pathLst>
          </a:cu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2025"/>
          </a:p>
        </p:txBody>
      </p:sp>
    </p:spTree>
    <p:extLst>
      <p:ext uri="{BB962C8B-B14F-4D97-AF65-F5344CB8AC3E}">
        <p14:creationId xmlns:p14="http://schemas.microsoft.com/office/powerpoint/2010/main" val="2781096667"/>
      </p:ext>
    </p:extLst>
  </p:cSld>
  <p:clrMapOvr>
    <a:masterClrMapping/>
  </p:clrMapOvr>
</p:sldLayout>
</file>

<file path=ppt/slideLayouts/slideLayout53.xml><?xml version="1.0" encoding="utf-8"?>
<p:sldLayout xmlns:a="http://schemas.openxmlformats.org/drawingml/2006/main" xmlns:r="http://schemas.openxmlformats.org/officeDocument/2006/relationships" xmlns:p="http://schemas.openxmlformats.org/presentationml/2006/main" preserve="1" userDrawn="1">
  <p:cSld name="5_Custom Layou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FA8201F-6170-93AB-EA43-15E2591EEA72}"/>
              </a:ext>
            </a:extLst>
          </p:cNvPr>
          <p:cNvSpPr>
            <a:spLocks noGrp="1"/>
          </p:cNvSpPr>
          <p:nvPr>
            <p:ph type="title" hasCustomPrompt="1"/>
          </p:nvPr>
        </p:nvSpPr>
        <p:spPr/>
        <p:txBody>
          <a:bodyPr/>
          <a:lstStyle/>
          <a:p>
            <a:r>
              <a:rPr lang="en-US" dirty="0"/>
              <a:t>Click to add title</a:t>
            </a:r>
          </a:p>
        </p:txBody>
      </p:sp>
      <p:sp>
        <p:nvSpPr>
          <p:cNvPr id="3" name="Footer Placeholder 2">
            <a:extLst>
              <a:ext uri="{FF2B5EF4-FFF2-40B4-BE49-F238E27FC236}">
                <a16:creationId xmlns:a16="http://schemas.microsoft.com/office/drawing/2014/main" id="{ABFC2E68-6516-9543-8176-F3C807AB0C6F}"/>
              </a:ext>
            </a:extLst>
          </p:cNvPr>
          <p:cNvSpPr>
            <a:spLocks noGrp="1"/>
          </p:cNvSpPr>
          <p:nvPr>
            <p:ph type="ftr" sz="quarter" idx="10"/>
          </p:nvPr>
        </p:nvSpPr>
        <p:spPr/>
        <p:txBody>
          <a:bodyPr/>
          <a:lstStyle/>
          <a:p>
            <a:endParaRPr lang="en-US" dirty="0"/>
          </a:p>
        </p:txBody>
      </p:sp>
      <p:sp>
        <p:nvSpPr>
          <p:cNvPr id="4" name="Slide Number Placeholder 3">
            <a:extLst>
              <a:ext uri="{FF2B5EF4-FFF2-40B4-BE49-F238E27FC236}">
                <a16:creationId xmlns:a16="http://schemas.microsoft.com/office/drawing/2014/main" id="{443DF728-1E8A-47F7-9B86-7F853FB24D32}"/>
              </a:ext>
            </a:extLst>
          </p:cNvPr>
          <p:cNvSpPr>
            <a:spLocks noGrp="1"/>
          </p:cNvSpPr>
          <p:nvPr>
            <p:ph type="sldNum" sz="quarter" idx="11"/>
          </p:nvPr>
        </p:nvSpPr>
        <p:spPr/>
        <p:txBody>
          <a:bodyPr/>
          <a:lstStyle/>
          <a:p>
            <a:fld id="{F85CE818-7367-6A4C-AA8A-8ACF11B1523A}" type="slidenum">
              <a:rPr lang="en-US" smtClean="0"/>
              <a:pPr/>
              <a:t>‹#›</a:t>
            </a:fld>
            <a:endParaRPr lang="en-US"/>
          </a:p>
        </p:txBody>
      </p:sp>
      <p:sp>
        <p:nvSpPr>
          <p:cNvPr id="5" name="Content Placeholder 2">
            <a:extLst>
              <a:ext uri="{FF2B5EF4-FFF2-40B4-BE49-F238E27FC236}">
                <a16:creationId xmlns:a16="http://schemas.microsoft.com/office/drawing/2014/main" id="{8662A2D0-C864-28D2-F5CA-8AE40712C004}"/>
              </a:ext>
            </a:extLst>
          </p:cNvPr>
          <p:cNvSpPr>
            <a:spLocks noGrp="1"/>
          </p:cNvSpPr>
          <p:nvPr>
            <p:ph sz="half" idx="1" hasCustomPrompt="1"/>
          </p:nvPr>
        </p:nvSpPr>
        <p:spPr>
          <a:xfrm>
            <a:off x="720089" y="2969790"/>
            <a:ext cx="3600450" cy="3561281"/>
          </a:xfrm>
        </p:spPr>
        <p:txBody>
          <a:bodyPr/>
          <a:lstStyle>
            <a:lvl1pPr>
              <a:defRPr sz="1575">
                <a:solidFill>
                  <a:srgbClr val="FF0000"/>
                </a:solidFill>
              </a:defRPr>
            </a:lvl1pPr>
            <a:lvl2pPr>
              <a:defRPr sz="2025"/>
            </a:lvl2pPr>
            <a:lvl3pPr>
              <a:defRPr sz="2025"/>
            </a:lvl3pPr>
            <a:lvl4pPr>
              <a:defRPr sz="2025"/>
            </a:lvl4pPr>
            <a:lvl5pPr>
              <a:defRPr sz="2025"/>
            </a:lvl5pPr>
          </a:lstStyle>
          <a:p>
            <a:pPr lvl="0"/>
            <a:r>
              <a:rPr lang="en-US" dirty="0"/>
              <a:t>Table or chart placeholder</a:t>
            </a:r>
          </a:p>
        </p:txBody>
      </p:sp>
      <p:sp>
        <p:nvSpPr>
          <p:cNvPr id="6" name="Content Placeholder 3">
            <a:extLst>
              <a:ext uri="{FF2B5EF4-FFF2-40B4-BE49-F238E27FC236}">
                <a16:creationId xmlns:a16="http://schemas.microsoft.com/office/drawing/2014/main" id="{06832129-E639-8FDE-58C4-D5951A49D1F3}"/>
              </a:ext>
            </a:extLst>
          </p:cNvPr>
          <p:cNvSpPr>
            <a:spLocks noGrp="1"/>
          </p:cNvSpPr>
          <p:nvPr>
            <p:ph sz="half" idx="2" hasCustomPrompt="1"/>
          </p:nvPr>
        </p:nvSpPr>
        <p:spPr>
          <a:xfrm>
            <a:off x="5053489" y="2969790"/>
            <a:ext cx="3600450" cy="3561281"/>
          </a:xfrm>
        </p:spPr>
        <p:txBody>
          <a:bodyPr/>
          <a:lstStyle>
            <a:lvl1pPr>
              <a:defRPr sz="1575">
                <a:solidFill>
                  <a:srgbClr val="FF0000"/>
                </a:solidFill>
              </a:defRPr>
            </a:lvl1pPr>
            <a:lvl2pPr>
              <a:defRPr sz="2025"/>
            </a:lvl2pPr>
            <a:lvl3pPr>
              <a:defRPr sz="2025"/>
            </a:lvl3pPr>
            <a:lvl4pPr>
              <a:defRPr sz="2025"/>
            </a:lvl4pPr>
            <a:lvl5pPr>
              <a:defRPr sz="2025"/>
            </a:lvl5pPr>
          </a:lstStyle>
          <a:p>
            <a:pPr lvl="0"/>
            <a:r>
              <a:rPr lang="en-US"/>
              <a:t>Table or chart placeholder</a:t>
            </a:r>
          </a:p>
        </p:txBody>
      </p:sp>
      <p:sp>
        <p:nvSpPr>
          <p:cNvPr id="7" name="Content Placeholder 3">
            <a:extLst>
              <a:ext uri="{FF2B5EF4-FFF2-40B4-BE49-F238E27FC236}">
                <a16:creationId xmlns:a16="http://schemas.microsoft.com/office/drawing/2014/main" id="{7FEB275E-0489-5A64-19B5-E91AAC85F1B0}"/>
              </a:ext>
            </a:extLst>
          </p:cNvPr>
          <p:cNvSpPr>
            <a:spLocks noGrp="1"/>
          </p:cNvSpPr>
          <p:nvPr>
            <p:ph sz="half" idx="12" hasCustomPrompt="1"/>
          </p:nvPr>
        </p:nvSpPr>
        <p:spPr>
          <a:xfrm>
            <a:off x="9386888" y="2969790"/>
            <a:ext cx="3600450" cy="3561281"/>
          </a:xfrm>
        </p:spPr>
        <p:txBody>
          <a:bodyPr/>
          <a:lstStyle>
            <a:lvl1pPr>
              <a:defRPr sz="1575">
                <a:solidFill>
                  <a:srgbClr val="FF0000"/>
                </a:solidFill>
              </a:defRPr>
            </a:lvl1pPr>
            <a:lvl2pPr>
              <a:defRPr sz="2025"/>
            </a:lvl2pPr>
            <a:lvl3pPr>
              <a:defRPr sz="2025"/>
            </a:lvl3pPr>
            <a:lvl4pPr>
              <a:defRPr sz="2025"/>
            </a:lvl4pPr>
            <a:lvl5pPr>
              <a:defRPr sz="2025"/>
            </a:lvl5pPr>
          </a:lstStyle>
          <a:p>
            <a:pPr lvl="0"/>
            <a:r>
              <a:rPr lang="en-US"/>
              <a:t>Table or chart placeholder</a:t>
            </a:r>
          </a:p>
        </p:txBody>
      </p:sp>
      <p:sp>
        <p:nvSpPr>
          <p:cNvPr id="8" name="Text Placeholder 2">
            <a:extLst>
              <a:ext uri="{FF2B5EF4-FFF2-40B4-BE49-F238E27FC236}">
                <a16:creationId xmlns:a16="http://schemas.microsoft.com/office/drawing/2014/main" id="{A521B54F-79B5-E995-EBC3-02FE24144172}"/>
              </a:ext>
            </a:extLst>
          </p:cNvPr>
          <p:cNvSpPr>
            <a:spLocks noGrp="1"/>
          </p:cNvSpPr>
          <p:nvPr>
            <p:ph type="body" idx="13" hasCustomPrompt="1"/>
          </p:nvPr>
        </p:nvSpPr>
        <p:spPr>
          <a:xfrm>
            <a:off x="720091" y="2292097"/>
            <a:ext cx="3600450" cy="364257"/>
          </a:xfrm>
        </p:spPr>
        <p:txBody>
          <a:bodyPr anchor="b"/>
          <a:lstStyle>
            <a:lvl1pPr marL="0" indent="0">
              <a:buNone/>
              <a:defRPr sz="1575" b="1">
                <a:solidFill>
                  <a:schemeClr val="accent2"/>
                </a:solidFill>
              </a:defRPr>
            </a:lvl1pPr>
            <a:lvl2pPr marL="514350" indent="0">
              <a:buNone/>
              <a:defRPr sz="2250" b="1"/>
            </a:lvl2pPr>
            <a:lvl3pPr marL="1028700" indent="0">
              <a:buNone/>
              <a:defRPr sz="2025" b="1"/>
            </a:lvl3pPr>
            <a:lvl4pPr marL="1543050" indent="0">
              <a:buNone/>
              <a:defRPr sz="1800" b="1"/>
            </a:lvl4pPr>
            <a:lvl5pPr marL="2057400" indent="0">
              <a:buNone/>
              <a:defRPr sz="1800" b="1"/>
            </a:lvl5pPr>
            <a:lvl6pPr marL="2571750" indent="0">
              <a:buNone/>
              <a:defRPr sz="1800" b="1"/>
            </a:lvl6pPr>
            <a:lvl7pPr marL="3086100" indent="0">
              <a:buNone/>
              <a:defRPr sz="1800" b="1"/>
            </a:lvl7pPr>
            <a:lvl8pPr marL="3600450" indent="0">
              <a:buNone/>
              <a:defRPr sz="1800" b="1"/>
            </a:lvl8pPr>
            <a:lvl9pPr marL="4114800" indent="0">
              <a:buNone/>
              <a:defRPr sz="1800" b="1"/>
            </a:lvl9pPr>
          </a:lstStyle>
          <a:p>
            <a:pPr lvl="0"/>
            <a:r>
              <a:rPr lang="en-US" dirty="0"/>
              <a:t>Chart title</a:t>
            </a:r>
          </a:p>
        </p:txBody>
      </p:sp>
      <p:sp>
        <p:nvSpPr>
          <p:cNvPr id="9" name="Text Placeholder 2">
            <a:extLst>
              <a:ext uri="{FF2B5EF4-FFF2-40B4-BE49-F238E27FC236}">
                <a16:creationId xmlns:a16="http://schemas.microsoft.com/office/drawing/2014/main" id="{1A4DDC31-0928-D643-71D8-37D3EADE0B0E}"/>
              </a:ext>
            </a:extLst>
          </p:cNvPr>
          <p:cNvSpPr>
            <a:spLocks noGrp="1"/>
          </p:cNvSpPr>
          <p:nvPr>
            <p:ph type="body" idx="14" hasCustomPrompt="1"/>
          </p:nvPr>
        </p:nvSpPr>
        <p:spPr>
          <a:xfrm>
            <a:off x="5053489" y="2292097"/>
            <a:ext cx="3600450" cy="364257"/>
          </a:xfrm>
        </p:spPr>
        <p:txBody>
          <a:bodyPr anchor="b"/>
          <a:lstStyle>
            <a:lvl1pPr marL="0" indent="0">
              <a:buNone/>
              <a:defRPr sz="1575" b="1">
                <a:solidFill>
                  <a:schemeClr val="accent2"/>
                </a:solidFill>
              </a:defRPr>
            </a:lvl1pPr>
            <a:lvl2pPr marL="514350" indent="0">
              <a:buNone/>
              <a:defRPr sz="2250" b="1"/>
            </a:lvl2pPr>
            <a:lvl3pPr marL="1028700" indent="0">
              <a:buNone/>
              <a:defRPr sz="2025" b="1"/>
            </a:lvl3pPr>
            <a:lvl4pPr marL="1543050" indent="0">
              <a:buNone/>
              <a:defRPr sz="1800" b="1"/>
            </a:lvl4pPr>
            <a:lvl5pPr marL="2057400" indent="0">
              <a:buNone/>
              <a:defRPr sz="1800" b="1"/>
            </a:lvl5pPr>
            <a:lvl6pPr marL="2571750" indent="0">
              <a:buNone/>
              <a:defRPr sz="1800" b="1"/>
            </a:lvl6pPr>
            <a:lvl7pPr marL="3086100" indent="0">
              <a:buNone/>
              <a:defRPr sz="1800" b="1"/>
            </a:lvl7pPr>
            <a:lvl8pPr marL="3600450" indent="0">
              <a:buNone/>
              <a:defRPr sz="1800" b="1"/>
            </a:lvl8pPr>
            <a:lvl9pPr marL="4114800" indent="0">
              <a:buNone/>
              <a:defRPr sz="1800" b="1"/>
            </a:lvl9pPr>
          </a:lstStyle>
          <a:p>
            <a:pPr lvl="0"/>
            <a:r>
              <a:rPr lang="en-US"/>
              <a:t>Chart title</a:t>
            </a:r>
          </a:p>
        </p:txBody>
      </p:sp>
      <p:sp>
        <p:nvSpPr>
          <p:cNvPr id="10" name="Text Placeholder 2">
            <a:extLst>
              <a:ext uri="{FF2B5EF4-FFF2-40B4-BE49-F238E27FC236}">
                <a16:creationId xmlns:a16="http://schemas.microsoft.com/office/drawing/2014/main" id="{6056BF74-3145-1A65-7D32-D79E5BD3DCEB}"/>
              </a:ext>
            </a:extLst>
          </p:cNvPr>
          <p:cNvSpPr>
            <a:spLocks noGrp="1"/>
          </p:cNvSpPr>
          <p:nvPr>
            <p:ph type="body" idx="15" hasCustomPrompt="1"/>
          </p:nvPr>
        </p:nvSpPr>
        <p:spPr>
          <a:xfrm>
            <a:off x="9386888" y="2292097"/>
            <a:ext cx="3600450" cy="364257"/>
          </a:xfrm>
        </p:spPr>
        <p:txBody>
          <a:bodyPr anchor="b"/>
          <a:lstStyle>
            <a:lvl1pPr marL="0" indent="0">
              <a:buNone/>
              <a:defRPr sz="1575" b="1">
                <a:solidFill>
                  <a:schemeClr val="accent2"/>
                </a:solidFill>
              </a:defRPr>
            </a:lvl1pPr>
            <a:lvl2pPr marL="514350" indent="0">
              <a:buNone/>
              <a:defRPr sz="2250" b="1"/>
            </a:lvl2pPr>
            <a:lvl3pPr marL="1028700" indent="0">
              <a:buNone/>
              <a:defRPr sz="2025" b="1"/>
            </a:lvl3pPr>
            <a:lvl4pPr marL="1543050" indent="0">
              <a:buNone/>
              <a:defRPr sz="1800" b="1"/>
            </a:lvl4pPr>
            <a:lvl5pPr marL="2057400" indent="0">
              <a:buNone/>
              <a:defRPr sz="1800" b="1"/>
            </a:lvl5pPr>
            <a:lvl6pPr marL="2571750" indent="0">
              <a:buNone/>
              <a:defRPr sz="1800" b="1"/>
            </a:lvl6pPr>
            <a:lvl7pPr marL="3086100" indent="0">
              <a:buNone/>
              <a:defRPr sz="1800" b="1"/>
            </a:lvl7pPr>
            <a:lvl8pPr marL="3600450" indent="0">
              <a:buNone/>
              <a:defRPr sz="1800" b="1"/>
            </a:lvl8pPr>
            <a:lvl9pPr marL="4114800" indent="0">
              <a:buNone/>
              <a:defRPr sz="1800" b="1"/>
            </a:lvl9pPr>
          </a:lstStyle>
          <a:p>
            <a:pPr lvl="0"/>
            <a:r>
              <a:rPr lang="en-US"/>
              <a:t>Chart title</a:t>
            </a:r>
          </a:p>
        </p:txBody>
      </p:sp>
      <p:sp>
        <p:nvSpPr>
          <p:cNvPr id="11" name="Text Placeholder 11">
            <a:extLst>
              <a:ext uri="{FF2B5EF4-FFF2-40B4-BE49-F238E27FC236}">
                <a16:creationId xmlns:a16="http://schemas.microsoft.com/office/drawing/2014/main" id="{1A32B712-44A7-849E-D24F-45BFDFE7FD30}"/>
              </a:ext>
            </a:extLst>
          </p:cNvPr>
          <p:cNvSpPr>
            <a:spLocks noGrp="1"/>
          </p:cNvSpPr>
          <p:nvPr>
            <p:ph type="body" sz="quarter" idx="16" hasCustomPrompt="1"/>
          </p:nvPr>
        </p:nvSpPr>
        <p:spPr>
          <a:xfrm>
            <a:off x="5053489" y="6877908"/>
            <a:ext cx="3600450" cy="782309"/>
          </a:xfrm>
        </p:spPr>
        <p:txBody>
          <a:bodyPr/>
          <a:lstStyle>
            <a:lvl1pPr>
              <a:defRPr sz="1350">
                <a:solidFill>
                  <a:schemeClr val="tx1"/>
                </a:solidFill>
              </a:defRPr>
            </a:lvl1pPr>
            <a:lvl2pPr marL="5358" indent="0">
              <a:buNone/>
              <a:defRPr sz="1800"/>
            </a:lvl2pPr>
            <a:lvl3pPr>
              <a:defRPr sz="1800"/>
            </a:lvl3pPr>
            <a:lvl4pPr>
              <a:defRPr sz="1800"/>
            </a:lvl4pPr>
            <a:lvl5pPr>
              <a:defRPr sz="1800"/>
            </a:lvl5pPr>
          </a:lstStyle>
          <a:p>
            <a:pPr lvl="0"/>
            <a:r>
              <a:rPr lang="en-US"/>
              <a:t>Body copy. Keep the messaging clear, concise and to the point.</a:t>
            </a:r>
          </a:p>
        </p:txBody>
      </p:sp>
      <p:sp>
        <p:nvSpPr>
          <p:cNvPr id="12" name="Text Placeholder 11">
            <a:extLst>
              <a:ext uri="{FF2B5EF4-FFF2-40B4-BE49-F238E27FC236}">
                <a16:creationId xmlns:a16="http://schemas.microsoft.com/office/drawing/2014/main" id="{52C10EE6-878C-A81F-AB9A-2AE728608D16}"/>
              </a:ext>
            </a:extLst>
          </p:cNvPr>
          <p:cNvSpPr>
            <a:spLocks noGrp="1"/>
          </p:cNvSpPr>
          <p:nvPr>
            <p:ph type="body" sz="quarter" idx="17" hasCustomPrompt="1"/>
          </p:nvPr>
        </p:nvSpPr>
        <p:spPr>
          <a:xfrm>
            <a:off x="9386888" y="6877908"/>
            <a:ext cx="3600450" cy="782309"/>
          </a:xfrm>
        </p:spPr>
        <p:txBody>
          <a:bodyPr/>
          <a:lstStyle>
            <a:lvl1pPr>
              <a:defRPr sz="1350">
                <a:solidFill>
                  <a:schemeClr val="tx1"/>
                </a:solidFill>
              </a:defRPr>
            </a:lvl1pPr>
            <a:lvl2pPr marL="5358" indent="0">
              <a:buNone/>
              <a:defRPr sz="1800"/>
            </a:lvl2pPr>
            <a:lvl3pPr>
              <a:defRPr sz="1800"/>
            </a:lvl3pPr>
            <a:lvl4pPr>
              <a:defRPr sz="1800"/>
            </a:lvl4pPr>
            <a:lvl5pPr>
              <a:defRPr sz="1800"/>
            </a:lvl5pPr>
          </a:lstStyle>
          <a:p>
            <a:pPr lvl="0"/>
            <a:r>
              <a:rPr lang="en-US"/>
              <a:t>Body copy. Keep the messaging clear, concise and to the point.</a:t>
            </a:r>
          </a:p>
        </p:txBody>
      </p:sp>
      <p:sp>
        <p:nvSpPr>
          <p:cNvPr id="13" name="Text Placeholder 11">
            <a:extLst>
              <a:ext uri="{FF2B5EF4-FFF2-40B4-BE49-F238E27FC236}">
                <a16:creationId xmlns:a16="http://schemas.microsoft.com/office/drawing/2014/main" id="{6F21DA31-3609-6D37-2044-38CEAEEAFD4A}"/>
              </a:ext>
            </a:extLst>
          </p:cNvPr>
          <p:cNvSpPr>
            <a:spLocks noGrp="1"/>
          </p:cNvSpPr>
          <p:nvPr>
            <p:ph type="body" sz="quarter" idx="18" hasCustomPrompt="1"/>
          </p:nvPr>
        </p:nvSpPr>
        <p:spPr>
          <a:xfrm>
            <a:off x="719732" y="6877908"/>
            <a:ext cx="3600450" cy="782309"/>
          </a:xfrm>
        </p:spPr>
        <p:txBody>
          <a:bodyPr/>
          <a:lstStyle>
            <a:lvl1pPr>
              <a:defRPr sz="1350">
                <a:solidFill>
                  <a:schemeClr val="tx1"/>
                </a:solidFill>
              </a:defRPr>
            </a:lvl1pPr>
            <a:lvl2pPr marL="5358" indent="0">
              <a:buNone/>
              <a:defRPr sz="1800"/>
            </a:lvl2pPr>
            <a:lvl3pPr>
              <a:defRPr sz="1800"/>
            </a:lvl3pPr>
            <a:lvl4pPr>
              <a:defRPr sz="1800"/>
            </a:lvl4pPr>
            <a:lvl5pPr>
              <a:defRPr sz="1800"/>
            </a:lvl5pPr>
          </a:lstStyle>
          <a:p>
            <a:pPr lvl="0"/>
            <a:r>
              <a:rPr lang="en-US" dirty="0"/>
              <a:t>Body copy. Keep the messaging clear, concise and to the point.</a:t>
            </a:r>
          </a:p>
        </p:txBody>
      </p:sp>
      <p:sp>
        <p:nvSpPr>
          <p:cNvPr id="14" name="Freeform 13">
            <a:extLst>
              <a:ext uri="{FF2B5EF4-FFF2-40B4-BE49-F238E27FC236}">
                <a16:creationId xmlns:a16="http://schemas.microsoft.com/office/drawing/2014/main" id="{81433D59-76FA-ABCF-A007-49F4AA66A825}"/>
              </a:ext>
            </a:extLst>
          </p:cNvPr>
          <p:cNvSpPr/>
          <p:nvPr userDrawn="1"/>
        </p:nvSpPr>
        <p:spPr>
          <a:xfrm>
            <a:off x="0" y="372396"/>
            <a:ext cx="478060" cy="1133179"/>
          </a:xfrm>
          <a:custGeom>
            <a:avLst/>
            <a:gdLst>
              <a:gd name="connsiteX0" fmla="*/ 0 w 424942"/>
              <a:gd name="connsiteY0" fmla="*/ 0 h 849884"/>
              <a:gd name="connsiteX1" fmla="*/ 424942 w 424942"/>
              <a:gd name="connsiteY1" fmla="*/ 424942 h 849884"/>
              <a:gd name="connsiteX2" fmla="*/ 0 w 424942"/>
              <a:gd name="connsiteY2" fmla="*/ 849884 h 849884"/>
              <a:gd name="connsiteX3" fmla="*/ 0 w 424942"/>
              <a:gd name="connsiteY3" fmla="*/ 0 h 849884"/>
            </a:gdLst>
            <a:ahLst/>
            <a:cxnLst>
              <a:cxn ang="0">
                <a:pos x="connsiteX0" y="connsiteY0"/>
              </a:cxn>
              <a:cxn ang="0">
                <a:pos x="connsiteX1" y="connsiteY1"/>
              </a:cxn>
              <a:cxn ang="0">
                <a:pos x="connsiteX2" y="connsiteY2"/>
              </a:cxn>
              <a:cxn ang="0">
                <a:pos x="connsiteX3" y="connsiteY3"/>
              </a:cxn>
            </a:cxnLst>
            <a:rect l="l" t="t" r="r" b="b"/>
            <a:pathLst>
              <a:path w="424942" h="849884">
                <a:moveTo>
                  <a:pt x="0" y="0"/>
                </a:moveTo>
                <a:cubicBezTo>
                  <a:pt x="234689" y="0"/>
                  <a:pt x="424942" y="190253"/>
                  <a:pt x="424942" y="424942"/>
                </a:cubicBezTo>
                <a:cubicBezTo>
                  <a:pt x="424942" y="659631"/>
                  <a:pt x="234689" y="849884"/>
                  <a:pt x="0" y="849884"/>
                </a:cubicBezTo>
                <a:lnTo>
                  <a:pt x="0" y="0"/>
                </a:lnTo>
                <a:close/>
              </a:path>
            </a:pathLst>
          </a:cu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2025"/>
          </a:p>
        </p:txBody>
      </p:sp>
    </p:spTree>
    <p:extLst>
      <p:ext uri="{BB962C8B-B14F-4D97-AF65-F5344CB8AC3E}">
        <p14:creationId xmlns:p14="http://schemas.microsoft.com/office/powerpoint/2010/main" val="2420939014"/>
      </p:ext>
    </p:extLst>
  </p:cSld>
  <p:clrMapOvr>
    <a:masterClrMapping/>
  </p:clrMapOvr>
</p:sldLayout>
</file>

<file path=ppt/slideLayouts/slideLayout54.xml><?xml version="1.0" encoding="utf-8"?>
<p:sldLayout xmlns:a="http://schemas.openxmlformats.org/drawingml/2006/main" xmlns:r="http://schemas.openxmlformats.org/officeDocument/2006/relationships" xmlns:p="http://schemas.openxmlformats.org/presentationml/2006/main" preserve="1" userDrawn="1">
  <p:cSld name="6_Custom Layou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FA8201F-6170-93AB-EA43-15E2591EEA72}"/>
              </a:ext>
            </a:extLst>
          </p:cNvPr>
          <p:cNvSpPr>
            <a:spLocks noGrp="1"/>
          </p:cNvSpPr>
          <p:nvPr>
            <p:ph type="title" hasCustomPrompt="1"/>
          </p:nvPr>
        </p:nvSpPr>
        <p:spPr/>
        <p:txBody>
          <a:bodyPr/>
          <a:lstStyle/>
          <a:p>
            <a:r>
              <a:rPr lang="en-US" dirty="0"/>
              <a:t>Click to add title</a:t>
            </a:r>
          </a:p>
        </p:txBody>
      </p:sp>
      <p:sp>
        <p:nvSpPr>
          <p:cNvPr id="3" name="Footer Placeholder 2">
            <a:extLst>
              <a:ext uri="{FF2B5EF4-FFF2-40B4-BE49-F238E27FC236}">
                <a16:creationId xmlns:a16="http://schemas.microsoft.com/office/drawing/2014/main" id="{ABFC2E68-6516-9543-8176-F3C807AB0C6F}"/>
              </a:ext>
            </a:extLst>
          </p:cNvPr>
          <p:cNvSpPr>
            <a:spLocks noGrp="1"/>
          </p:cNvSpPr>
          <p:nvPr>
            <p:ph type="ftr" sz="quarter" idx="10"/>
          </p:nvPr>
        </p:nvSpPr>
        <p:spPr/>
        <p:txBody>
          <a:bodyPr/>
          <a:lstStyle/>
          <a:p>
            <a:endParaRPr lang="en-US" dirty="0"/>
          </a:p>
        </p:txBody>
      </p:sp>
      <p:sp>
        <p:nvSpPr>
          <p:cNvPr id="4" name="Slide Number Placeholder 3">
            <a:extLst>
              <a:ext uri="{FF2B5EF4-FFF2-40B4-BE49-F238E27FC236}">
                <a16:creationId xmlns:a16="http://schemas.microsoft.com/office/drawing/2014/main" id="{443DF728-1E8A-47F7-9B86-7F853FB24D32}"/>
              </a:ext>
            </a:extLst>
          </p:cNvPr>
          <p:cNvSpPr>
            <a:spLocks noGrp="1"/>
          </p:cNvSpPr>
          <p:nvPr>
            <p:ph type="sldNum" sz="quarter" idx="11"/>
          </p:nvPr>
        </p:nvSpPr>
        <p:spPr/>
        <p:txBody>
          <a:bodyPr/>
          <a:lstStyle/>
          <a:p>
            <a:fld id="{F85CE818-7367-6A4C-AA8A-8ACF11B1523A}" type="slidenum">
              <a:rPr lang="en-US" smtClean="0"/>
              <a:pPr/>
              <a:t>‹#›</a:t>
            </a:fld>
            <a:endParaRPr lang="en-US"/>
          </a:p>
        </p:txBody>
      </p:sp>
      <p:sp>
        <p:nvSpPr>
          <p:cNvPr id="5" name="Content Placeholder 2">
            <a:extLst>
              <a:ext uri="{FF2B5EF4-FFF2-40B4-BE49-F238E27FC236}">
                <a16:creationId xmlns:a16="http://schemas.microsoft.com/office/drawing/2014/main" id="{8662A2D0-C864-28D2-F5CA-8AE40712C004}"/>
              </a:ext>
            </a:extLst>
          </p:cNvPr>
          <p:cNvSpPr>
            <a:spLocks noGrp="1"/>
          </p:cNvSpPr>
          <p:nvPr>
            <p:ph sz="half" idx="1" hasCustomPrompt="1"/>
          </p:nvPr>
        </p:nvSpPr>
        <p:spPr>
          <a:xfrm>
            <a:off x="720089" y="2969790"/>
            <a:ext cx="3600450" cy="3561281"/>
          </a:xfrm>
        </p:spPr>
        <p:txBody>
          <a:bodyPr/>
          <a:lstStyle>
            <a:lvl1pPr>
              <a:defRPr sz="1575">
                <a:solidFill>
                  <a:srgbClr val="FF0000"/>
                </a:solidFill>
              </a:defRPr>
            </a:lvl1pPr>
            <a:lvl2pPr>
              <a:defRPr sz="2025"/>
            </a:lvl2pPr>
            <a:lvl3pPr>
              <a:defRPr sz="2025"/>
            </a:lvl3pPr>
            <a:lvl4pPr>
              <a:defRPr sz="2025"/>
            </a:lvl4pPr>
            <a:lvl5pPr>
              <a:defRPr sz="2025"/>
            </a:lvl5pPr>
          </a:lstStyle>
          <a:p>
            <a:pPr lvl="0"/>
            <a:r>
              <a:rPr lang="en-US" dirty="0"/>
              <a:t>Table or chart placeholder</a:t>
            </a:r>
          </a:p>
        </p:txBody>
      </p:sp>
      <p:sp>
        <p:nvSpPr>
          <p:cNvPr id="6" name="Content Placeholder 3">
            <a:extLst>
              <a:ext uri="{FF2B5EF4-FFF2-40B4-BE49-F238E27FC236}">
                <a16:creationId xmlns:a16="http://schemas.microsoft.com/office/drawing/2014/main" id="{06832129-E639-8FDE-58C4-D5951A49D1F3}"/>
              </a:ext>
            </a:extLst>
          </p:cNvPr>
          <p:cNvSpPr>
            <a:spLocks noGrp="1"/>
          </p:cNvSpPr>
          <p:nvPr>
            <p:ph sz="half" idx="2" hasCustomPrompt="1"/>
          </p:nvPr>
        </p:nvSpPr>
        <p:spPr>
          <a:xfrm>
            <a:off x="5053489" y="2969790"/>
            <a:ext cx="3600450" cy="3561281"/>
          </a:xfrm>
        </p:spPr>
        <p:txBody>
          <a:bodyPr/>
          <a:lstStyle>
            <a:lvl1pPr>
              <a:defRPr sz="1575">
                <a:solidFill>
                  <a:srgbClr val="FF0000"/>
                </a:solidFill>
              </a:defRPr>
            </a:lvl1pPr>
            <a:lvl2pPr>
              <a:defRPr sz="2025"/>
            </a:lvl2pPr>
            <a:lvl3pPr>
              <a:defRPr sz="2025"/>
            </a:lvl3pPr>
            <a:lvl4pPr>
              <a:defRPr sz="2025"/>
            </a:lvl4pPr>
            <a:lvl5pPr>
              <a:defRPr sz="2025"/>
            </a:lvl5pPr>
          </a:lstStyle>
          <a:p>
            <a:pPr lvl="0"/>
            <a:r>
              <a:rPr lang="en-US"/>
              <a:t>Table or chart placeholder</a:t>
            </a:r>
          </a:p>
        </p:txBody>
      </p:sp>
      <p:sp>
        <p:nvSpPr>
          <p:cNvPr id="7" name="Content Placeholder 3">
            <a:extLst>
              <a:ext uri="{FF2B5EF4-FFF2-40B4-BE49-F238E27FC236}">
                <a16:creationId xmlns:a16="http://schemas.microsoft.com/office/drawing/2014/main" id="{7FEB275E-0489-5A64-19B5-E91AAC85F1B0}"/>
              </a:ext>
            </a:extLst>
          </p:cNvPr>
          <p:cNvSpPr>
            <a:spLocks noGrp="1"/>
          </p:cNvSpPr>
          <p:nvPr>
            <p:ph sz="half" idx="12" hasCustomPrompt="1"/>
          </p:nvPr>
        </p:nvSpPr>
        <p:spPr>
          <a:xfrm>
            <a:off x="9386888" y="2969790"/>
            <a:ext cx="3600450" cy="3561281"/>
          </a:xfrm>
        </p:spPr>
        <p:txBody>
          <a:bodyPr/>
          <a:lstStyle>
            <a:lvl1pPr>
              <a:defRPr sz="1575">
                <a:solidFill>
                  <a:srgbClr val="FF0000"/>
                </a:solidFill>
              </a:defRPr>
            </a:lvl1pPr>
            <a:lvl2pPr>
              <a:defRPr sz="2025"/>
            </a:lvl2pPr>
            <a:lvl3pPr>
              <a:defRPr sz="2025"/>
            </a:lvl3pPr>
            <a:lvl4pPr>
              <a:defRPr sz="2025"/>
            </a:lvl4pPr>
            <a:lvl5pPr>
              <a:defRPr sz="2025"/>
            </a:lvl5pPr>
          </a:lstStyle>
          <a:p>
            <a:pPr lvl="0"/>
            <a:r>
              <a:rPr lang="en-US"/>
              <a:t>Table or chart placeholder</a:t>
            </a:r>
          </a:p>
        </p:txBody>
      </p:sp>
      <p:sp>
        <p:nvSpPr>
          <p:cNvPr id="8" name="Text Placeholder 2">
            <a:extLst>
              <a:ext uri="{FF2B5EF4-FFF2-40B4-BE49-F238E27FC236}">
                <a16:creationId xmlns:a16="http://schemas.microsoft.com/office/drawing/2014/main" id="{A521B54F-79B5-E995-EBC3-02FE24144172}"/>
              </a:ext>
            </a:extLst>
          </p:cNvPr>
          <p:cNvSpPr>
            <a:spLocks noGrp="1"/>
          </p:cNvSpPr>
          <p:nvPr>
            <p:ph type="body" idx="13" hasCustomPrompt="1"/>
          </p:nvPr>
        </p:nvSpPr>
        <p:spPr>
          <a:xfrm>
            <a:off x="720091" y="2292097"/>
            <a:ext cx="3600450" cy="364257"/>
          </a:xfrm>
        </p:spPr>
        <p:txBody>
          <a:bodyPr anchor="b"/>
          <a:lstStyle>
            <a:lvl1pPr marL="0" indent="0">
              <a:buNone/>
              <a:defRPr sz="1575" b="1">
                <a:solidFill>
                  <a:schemeClr val="tx1"/>
                </a:solidFill>
              </a:defRPr>
            </a:lvl1pPr>
            <a:lvl2pPr marL="514350" indent="0">
              <a:buNone/>
              <a:defRPr sz="2250" b="1"/>
            </a:lvl2pPr>
            <a:lvl3pPr marL="1028700" indent="0">
              <a:buNone/>
              <a:defRPr sz="2025" b="1"/>
            </a:lvl3pPr>
            <a:lvl4pPr marL="1543050" indent="0">
              <a:buNone/>
              <a:defRPr sz="1800" b="1"/>
            </a:lvl4pPr>
            <a:lvl5pPr marL="2057400" indent="0">
              <a:buNone/>
              <a:defRPr sz="1800" b="1"/>
            </a:lvl5pPr>
            <a:lvl6pPr marL="2571750" indent="0">
              <a:buNone/>
              <a:defRPr sz="1800" b="1"/>
            </a:lvl6pPr>
            <a:lvl7pPr marL="3086100" indent="0">
              <a:buNone/>
              <a:defRPr sz="1800" b="1"/>
            </a:lvl7pPr>
            <a:lvl8pPr marL="3600450" indent="0">
              <a:buNone/>
              <a:defRPr sz="1800" b="1"/>
            </a:lvl8pPr>
            <a:lvl9pPr marL="4114800" indent="0">
              <a:buNone/>
              <a:defRPr sz="1800" b="1"/>
            </a:lvl9pPr>
          </a:lstStyle>
          <a:p>
            <a:pPr lvl="0"/>
            <a:r>
              <a:rPr lang="en-US" dirty="0"/>
              <a:t>Chart title</a:t>
            </a:r>
          </a:p>
        </p:txBody>
      </p:sp>
      <p:sp>
        <p:nvSpPr>
          <p:cNvPr id="9" name="Text Placeholder 2">
            <a:extLst>
              <a:ext uri="{FF2B5EF4-FFF2-40B4-BE49-F238E27FC236}">
                <a16:creationId xmlns:a16="http://schemas.microsoft.com/office/drawing/2014/main" id="{1A4DDC31-0928-D643-71D8-37D3EADE0B0E}"/>
              </a:ext>
            </a:extLst>
          </p:cNvPr>
          <p:cNvSpPr>
            <a:spLocks noGrp="1"/>
          </p:cNvSpPr>
          <p:nvPr>
            <p:ph type="body" idx="14" hasCustomPrompt="1"/>
          </p:nvPr>
        </p:nvSpPr>
        <p:spPr>
          <a:xfrm>
            <a:off x="5053489" y="2292097"/>
            <a:ext cx="3600450" cy="364257"/>
          </a:xfrm>
        </p:spPr>
        <p:txBody>
          <a:bodyPr anchor="b"/>
          <a:lstStyle>
            <a:lvl1pPr marL="0" indent="0">
              <a:buNone/>
              <a:defRPr sz="1575" b="1">
                <a:solidFill>
                  <a:schemeClr val="tx1"/>
                </a:solidFill>
              </a:defRPr>
            </a:lvl1pPr>
            <a:lvl2pPr marL="514350" indent="0">
              <a:buNone/>
              <a:defRPr sz="2250" b="1"/>
            </a:lvl2pPr>
            <a:lvl3pPr marL="1028700" indent="0">
              <a:buNone/>
              <a:defRPr sz="2025" b="1"/>
            </a:lvl3pPr>
            <a:lvl4pPr marL="1543050" indent="0">
              <a:buNone/>
              <a:defRPr sz="1800" b="1"/>
            </a:lvl4pPr>
            <a:lvl5pPr marL="2057400" indent="0">
              <a:buNone/>
              <a:defRPr sz="1800" b="1"/>
            </a:lvl5pPr>
            <a:lvl6pPr marL="2571750" indent="0">
              <a:buNone/>
              <a:defRPr sz="1800" b="1"/>
            </a:lvl6pPr>
            <a:lvl7pPr marL="3086100" indent="0">
              <a:buNone/>
              <a:defRPr sz="1800" b="1"/>
            </a:lvl7pPr>
            <a:lvl8pPr marL="3600450" indent="0">
              <a:buNone/>
              <a:defRPr sz="1800" b="1"/>
            </a:lvl8pPr>
            <a:lvl9pPr marL="4114800" indent="0">
              <a:buNone/>
              <a:defRPr sz="1800" b="1"/>
            </a:lvl9pPr>
          </a:lstStyle>
          <a:p>
            <a:pPr lvl="0"/>
            <a:r>
              <a:rPr lang="en-US"/>
              <a:t>Chart title</a:t>
            </a:r>
          </a:p>
        </p:txBody>
      </p:sp>
      <p:sp>
        <p:nvSpPr>
          <p:cNvPr id="10" name="Text Placeholder 2">
            <a:extLst>
              <a:ext uri="{FF2B5EF4-FFF2-40B4-BE49-F238E27FC236}">
                <a16:creationId xmlns:a16="http://schemas.microsoft.com/office/drawing/2014/main" id="{6056BF74-3145-1A65-7D32-D79E5BD3DCEB}"/>
              </a:ext>
            </a:extLst>
          </p:cNvPr>
          <p:cNvSpPr>
            <a:spLocks noGrp="1"/>
          </p:cNvSpPr>
          <p:nvPr>
            <p:ph type="body" idx="15" hasCustomPrompt="1"/>
          </p:nvPr>
        </p:nvSpPr>
        <p:spPr>
          <a:xfrm>
            <a:off x="9386888" y="2292097"/>
            <a:ext cx="3600450" cy="364257"/>
          </a:xfrm>
        </p:spPr>
        <p:txBody>
          <a:bodyPr anchor="b"/>
          <a:lstStyle>
            <a:lvl1pPr marL="0" indent="0">
              <a:buNone/>
              <a:defRPr sz="1575" b="1">
                <a:solidFill>
                  <a:schemeClr val="tx1"/>
                </a:solidFill>
              </a:defRPr>
            </a:lvl1pPr>
            <a:lvl2pPr marL="514350" indent="0">
              <a:buNone/>
              <a:defRPr sz="2250" b="1"/>
            </a:lvl2pPr>
            <a:lvl3pPr marL="1028700" indent="0">
              <a:buNone/>
              <a:defRPr sz="2025" b="1"/>
            </a:lvl3pPr>
            <a:lvl4pPr marL="1543050" indent="0">
              <a:buNone/>
              <a:defRPr sz="1800" b="1"/>
            </a:lvl4pPr>
            <a:lvl5pPr marL="2057400" indent="0">
              <a:buNone/>
              <a:defRPr sz="1800" b="1"/>
            </a:lvl5pPr>
            <a:lvl6pPr marL="2571750" indent="0">
              <a:buNone/>
              <a:defRPr sz="1800" b="1"/>
            </a:lvl6pPr>
            <a:lvl7pPr marL="3086100" indent="0">
              <a:buNone/>
              <a:defRPr sz="1800" b="1"/>
            </a:lvl7pPr>
            <a:lvl8pPr marL="3600450" indent="0">
              <a:buNone/>
              <a:defRPr sz="1800" b="1"/>
            </a:lvl8pPr>
            <a:lvl9pPr marL="4114800" indent="0">
              <a:buNone/>
              <a:defRPr sz="1800" b="1"/>
            </a:lvl9pPr>
          </a:lstStyle>
          <a:p>
            <a:pPr lvl="0"/>
            <a:r>
              <a:rPr lang="en-US"/>
              <a:t>Chart title</a:t>
            </a:r>
          </a:p>
        </p:txBody>
      </p:sp>
      <p:sp>
        <p:nvSpPr>
          <p:cNvPr id="11" name="Text Placeholder 11">
            <a:extLst>
              <a:ext uri="{FF2B5EF4-FFF2-40B4-BE49-F238E27FC236}">
                <a16:creationId xmlns:a16="http://schemas.microsoft.com/office/drawing/2014/main" id="{1A32B712-44A7-849E-D24F-45BFDFE7FD30}"/>
              </a:ext>
            </a:extLst>
          </p:cNvPr>
          <p:cNvSpPr>
            <a:spLocks noGrp="1"/>
          </p:cNvSpPr>
          <p:nvPr>
            <p:ph type="body" sz="quarter" idx="16" hasCustomPrompt="1"/>
          </p:nvPr>
        </p:nvSpPr>
        <p:spPr>
          <a:xfrm>
            <a:off x="5053489" y="6877908"/>
            <a:ext cx="3600450" cy="782309"/>
          </a:xfrm>
        </p:spPr>
        <p:txBody>
          <a:bodyPr/>
          <a:lstStyle>
            <a:lvl1pPr>
              <a:defRPr sz="1350">
                <a:solidFill>
                  <a:schemeClr val="tx1"/>
                </a:solidFill>
              </a:defRPr>
            </a:lvl1pPr>
            <a:lvl2pPr marL="5358" indent="0">
              <a:buNone/>
              <a:defRPr sz="1800"/>
            </a:lvl2pPr>
            <a:lvl3pPr>
              <a:defRPr sz="1800"/>
            </a:lvl3pPr>
            <a:lvl4pPr>
              <a:defRPr sz="1800"/>
            </a:lvl4pPr>
            <a:lvl5pPr>
              <a:defRPr sz="1800"/>
            </a:lvl5pPr>
          </a:lstStyle>
          <a:p>
            <a:pPr lvl="0"/>
            <a:r>
              <a:rPr lang="en-US"/>
              <a:t>Body copy. Keep the messaging clear, concise and to the point.</a:t>
            </a:r>
          </a:p>
        </p:txBody>
      </p:sp>
      <p:sp>
        <p:nvSpPr>
          <p:cNvPr id="12" name="Text Placeholder 11">
            <a:extLst>
              <a:ext uri="{FF2B5EF4-FFF2-40B4-BE49-F238E27FC236}">
                <a16:creationId xmlns:a16="http://schemas.microsoft.com/office/drawing/2014/main" id="{52C10EE6-878C-A81F-AB9A-2AE728608D16}"/>
              </a:ext>
            </a:extLst>
          </p:cNvPr>
          <p:cNvSpPr>
            <a:spLocks noGrp="1"/>
          </p:cNvSpPr>
          <p:nvPr>
            <p:ph type="body" sz="quarter" idx="17" hasCustomPrompt="1"/>
          </p:nvPr>
        </p:nvSpPr>
        <p:spPr>
          <a:xfrm>
            <a:off x="9386888" y="6877908"/>
            <a:ext cx="3600450" cy="782309"/>
          </a:xfrm>
        </p:spPr>
        <p:txBody>
          <a:bodyPr/>
          <a:lstStyle>
            <a:lvl1pPr>
              <a:defRPr sz="1350">
                <a:solidFill>
                  <a:schemeClr val="tx1"/>
                </a:solidFill>
              </a:defRPr>
            </a:lvl1pPr>
            <a:lvl2pPr marL="5358" indent="0">
              <a:buNone/>
              <a:defRPr sz="1800"/>
            </a:lvl2pPr>
            <a:lvl3pPr>
              <a:defRPr sz="1800"/>
            </a:lvl3pPr>
            <a:lvl4pPr>
              <a:defRPr sz="1800"/>
            </a:lvl4pPr>
            <a:lvl5pPr>
              <a:defRPr sz="1800"/>
            </a:lvl5pPr>
          </a:lstStyle>
          <a:p>
            <a:pPr lvl="0"/>
            <a:r>
              <a:rPr lang="en-US"/>
              <a:t>Body copy. Keep the messaging clear, concise and to the point.</a:t>
            </a:r>
          </a:p>
        </p:txBody>
      </p:sp>
      <p:sp>
        <p:nvSpPr>
          <p:cNvPr id="13" name="Text Placeholder 11">
            <a:extLst>
              <a:ext uri="{FF2B5EF4-FFF2-40B4-BE49-F238E27FC236}">
                <a16:creationId xmlns:a16="http://schemas.microsoft.com/office/drawing/2014/main" id="{6F21DA31-3609-6D37-2044-38CEAEEAFD4A}"/>
              </a:ext>
            </a:extLst>
          </p:cNvPr>
          <p:cNvSpPr>
            <a:spLocks noGrp="1"/>
          </p:cNvSpPr>
          <p:nvPr>
            <p:ph type="body" sz="quarter" idx="18" hasCustomPrompt="1"/>
          </p:nvPr>
        </p:nvSpPr>
        <p:spPr>
          <a:xfrm>
            <a:off x="719732" y="6877908"/>
            <a:ext cx="3600450" cy="782309"/>
          </a:xfrm>
        </p:spPr>
        <p:txBody>
          <a:bodyPr/>
          <a:lstStyle>
            <a:lvl1pPr>
              <a:defRPr sz="1350">
                <a:solidFill>
                  <a:schemeClr val="tx1"/>
                </a:solidFill>
              </a:defRPr>
            </a:lvl1pPr>
            <a:lvl2pPr marL="5358" indent="0">
              <a:buNone/>
              <a:defRPr sz="1800"/>
            </a:lvl2pPr>
            <a:lvl3pPr>
              <a:defRPr sz="1800"/>
            </a:lvl3pPr>
            <a:lvl4pPr>
              <a:defRPr sz="1800"/>
            </a:lvl4pPr>
            <a:lvl5pPr>
              <a:defRPr sz="1800"/>
            </a:lvl5pPr>
          </a:lstStyle>
          <a:p>
            <a:pPr lvl="0"/>
            <a:r>
              <a:rPr lang="en-US" dirty="0"/>
              <a:t>Body copy. Keep the messaging clear, concise and to the point.</a:t>
            </a:r>
          </a:p>
        </p:txBody>
      </p:sp>
      <p:sp>
        <p:nvSpPr>
          <p:cNvPr id="14" name="Freeform 13">
            <a:extLst>
              <a:ext uri="{FF2B5EF4-FFF2-40B4-BE49-F238E27FC236}">
                <a16:creationId xmlns:a16="http://schemas.microsoft.com/office/drawing/2014/main" id="{81433D59-76FA-ABCF-A007-49F4AA66A825}"/>
              </a:ext>
            </a:extLst>
          </p:cNvPr>
          <p:cNvSpPr/>
          <p:nvPr userDrawn="1"/>
        </p:nvSpPr>
        <p:spPr>
          <a:xfrm>
            <a:off x="0" y="372396"/>
            <a:ext cx="478060" cy="1133179"/>
          </a:xfrm>
          <a:custGeom>
            <a:avLst/>
            <a:gdLst>
              <a:gd name="connsiteX0" fmla="*/ 0 w 424942"/>
              <a:gd name="connsiteY0" fmla="*/ 0 h 849884"/>
              <a:gd name="connsiteX1" fmla="*/ 424942 w 424942"/>
              <a:gd name="connsiteY1" fmla="*/ 424942 h 849884"/>
              <a:gd name="connsiteX2" fmla="*/ 0 w 424942"/>
              <a:gd name="connsiteY2" fmla="*/ 849884 h 849884"/>
              <a:gd name="connsiteX3" fmla="*/ 0 w 424942"/>
              <a:gd name="connsiteY3" fmla="*/ 0 h 849884"/>
            </a:gdLst>
            <a:ahLst/>
            <a:cxnLst>
              <a:cxn ang="0">
                <a:pos x="connsiteX0" y="connsiteY0"/>
              </a:cxn>
              <a:cxn ang="0">
                <a:pos x="connsiteX1" y="connsiteY1"/>
              </a:cxn>
              <a:cxn ang="0">
                <a:pos x="connsiteX2" y="connsiteY2"/>
              </a:cxn>
              <a:cxn ang="0">
                <a:pos x="connsiteX3" y="connsiteY3"/>
              </a:cxn>
            </a:cxnLst>
            <a:rect l="l" t="t" r="r" b="b"/>
            <a:pathLst>
              <a:path w="424942" h="849884">
                <a:moveTo>
                  <a:pt x="0" y="0"/>
                </a:moveTo>
                <a:cubicBezTo>
                  <a:pt x="234689" y="0"/>
                  <a:pt x="424942" y="190253"/>
                  <a:pt x="424942" y="424942"/>
                </a:cubicBezTo>
                <a:cubicBezTo>
                  <a:pt x="424942" y="659631"/>
                  <a:pt x="234689" y="849884"/>
                  <a:pt x="0" y="849884"/>
                </a:cubicBezTo>
                <a:lnTo>
                  <a:pt x="0" y="0"/>
                </a:lnTo>
                <a:close/>
              </a:path>
            </a:pathLst>
          </a:custGeom>
          <a:solidFill>
            <a:schemeClr val="accent3"/>
          </a:soli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2025"/>
          </a:p>
        </p:txBody>
      </p:sp>
    </p:spTree>
    <p:extLst>
      <p:ext uri="{BB962C8B-B14F-4D97-AF65-F5344CB8AC3E}">
        <p14:creationId xmlns:p14="http://schemas.microsoft.com/office/powerpoint/2010/main" val="3402241180"/>
      </p:ext>
    </p:extLst>
  </p:cSld>
  <p:clrMapOvr>
    <a:masterClrMapping/>
  </p:clrMapOvr>
</p:sldLayout>
</file>

<file path=ppt/slideLayouts/slideLayout55.xml><?xml version="1.0" encoding="utf-8"?>
<p:sldLayout xmlns:a="http://schemas.openxmlformats.org/drawingml/2006/main" xmlns:r="http://schemas.openxmlformats.org/officeDocument/2006/relationships" xmlns:p="http://schemas.openxmlformats.org/presentationml/2006/main" preserve="1" userDrawn="1">
  <p:cSld name="7_Custom Layou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FA8201F-6170-93AB-EA43-15E2591EEA72}"/>
              </a:ext>
            </a:extLst>
          </p:cNvPr>
          <p:cNvSpPr>
            <a:spLocks noGrp="1"/>
          </p:cNvSpPr>
          <p:nvPr>
            <p:ph type="title" hasCustomPrompt="1"/>
          </p:nvPr>
        </p:nvSpPr>
        <p:spPr/>
        <p:txBody>
          <a:bodyPr/>
          <a:lstStyle/>
          <a:p>
            <a:r>
              <a:rPr lang="en-US" dirty="0"/>
              <a:t>Click to add title</a:t>
            </a:r>
          </a:p>
        </p:txBody>
      </p:sp>
      <p:sp>
        <p:nvSpPr>
          <p:cNvPr id="3" name="Footer Placeholder 2">
            <a:extLst>
              <a:ext uri="{FF2B5EF4-FFF2-40B4-BE49-F238E27FC236}">
                <a16:creationId xmlns:a16="http://schemas.microsoft.com/office/drawing/2014/main" id="{ABFC2E68-6516-9543-8176-F3C807AB0C6F}"/>
              </a:ext>
            </a:extLst>
          </p:cNvPr>
          <p:cNvSpPr>
            <a:spLocks noGrp="1"/>
          </p:cNvSpPr>
          <p:nvPr>
            <p:ph type="ftr" sz="quarter" idx="10"/>
          </p:nvPr>
        </p:nvSpPr>
        <p:spPr/>
        <p:txBody>
          <a:bodyPr/>
          <a:lstStyle/>
          <a:p>
            <a:endParaRPr lang="en-US" dirty="0"/>
          </a:p>
        </p:txBody>
      </p:sp>
      <p:sp>
        <p:nvSpPr>
          <p:cNvPr id="4" name="Slide Number Placeholder 3">
            <a:extLst>
              <a:ext uri="{FF2B5EF4-FFF2-40B4-BE49-F238E27FC236}">
                <a16:creationId xmlns:a16="http://schemas.microsoft.com/office/drawing/2014/main" id="{443DF728-1E8A-47F7-9B86-7F853FB24D32}"/>
              </a:ext>
            </a:extLst>
          </p:cNvPr>
          <p:cNvSpPr>
            <a:spLocks noGrp="1"/>
          </p:cNvSpPr>
          <p:nvPr>
            <p:ph type="sldNum" sz="quarter" idx="11"/>
          </p:nvPr>
        </p:nvSpPr>
        <p:spPr/>
        <p:txBody>
          <a:bodyPr/>
          <a:lstStyle/>
          <a:p>
            <a:fld id="{F85CE818-7367-6A4C-AA8A-8ACF11B1523A}" type="slidenum">
              <a:rPr lang="en-US" smtClean="0"/>
              <a:pPr/>
              <a:t>‹#›</a:t>
            </a:fld>
            <a:endParaRPr lang="en-US"/>
          </a:p>
        </p:txBody>
      </p:sp>
      <p:sp>
        <p:nvSpPr>
          <p:cNvPr id="5" name="Content Placeholder 2">
            <a:extLst>
              <a:ext uri="{FF2B5EF4-FFF2-40B4-BE49-F238E27FC236}">
                <a16:creationId xmlns:a16="http://schemas.microsoft.com/office/drawing/2014/main" id="{8662A2D0-C864-28D2-F5CA-8AE40712C004}"/>
              </a:ext>
            </a:extLst>
          </p:cNvPr>
          <p:cNvSpPr>
            <a:spLocks noGrp="1"/>
          </p:cNvSpPr>
          <p:nvPr>
            <p:ph sz="half" idx="1" hasCustomPrompt="1"/>
          </p:nvPr>
        </p:nvSpPr>
        <p:spPr>
          <a:xfrm>
            <a:off x="720089" y="2969790"/>
            <a:ext cx="3600450" cy="3561281"/>
          </a:xfrm>
        </p:spPr>
        <p:txBody>
          <a:bodyPr/>
          <a:lstStyle>
            <a:lvl1pPr>
              <a:defRPr sz="1575">
                <a:solidFill>
                  <a:srgbClr val="FF0000"/>
                </a:solidFill>
              </a:defRPr>
            </a:lvl1pPr>
            <a:lvl2pPr>
              <a:defRPr sz="2025"/>
            </a:lvl2pPr>
            <a:lvl3pPr>
              <a:defRPr sz="2025"/>
            </a:lvl3pPr>
            <a:lvl4pPr>
              <a:defRPr sz="2025"/>
            </a:lvl4pPr>
            <a:lvl5pPr>
              <a:defRPr sz="2025"/>
            </a:lvl5pPr>
          </a:lstStyle>
          <a:p>
            <a:pPr lvl="0"/>
            <a:r>
              <a:rPr lang="en-US" dirty="0"/>
              <a:t>Table or chart placeholder</a:t>
            </a:r>
          </a:p>
        </p:txBody>
      </p:sp>
      <p:sp>
        <p:nvSpPr>
          <p:cNvPr id="6" name="Content Placeholder 3">
            <a:extLst>
              <a:ext uri="{FF2B5EF4-FFF2-40B4-BE49-F238E27FC236}">
                <a16:creationId xmlns:a16="http://schemas.microsoft.com/office/drawing/2014/main" id="{06832129-E639-8FDE-58C4-D5951A49D1F3}"/>
              </a:ext>
            </a:extLst>
          </p:cNvPr>
          <p:cNvSpPr>
            <a:spLocks noGrp="1"/>
          </p:cNvSpPr>
          <p:nvPr>
            <p:ph sz="half" idx="2" hasCustomPrompt="1"/>
          </p:nvPr>
        </p:nvSpPr>
        <p:spPr>
          <a:xfrm>
            <a:off x="5053489" y="2969790"/>
            <a:ext cx="3600450" cy="3561281"/>
          </a:xfrm>
        </p:spPr>
        <p:txBody>
          <a:bodyPr/>
          <a:lstStyle>
            <a:lvl1pPr>
              <a:defRPr sz="1575">
                <a:solidFill>
                  <a:srgbClr val="FF0000"/>
                </a:solidFill>
              </a:defRPr>
            </a:lvl1pPr>
            <a:lvl2pPr>
              <a:defRPr sz="2025"/>
            </a:lvl2pPr>
            <a:lvl3pPr>
              <a:defRPr sz="2025"/>
            </a:lvl3pPr>
            <a:lvl4pPr>
              <a:defRPr sz="2025"/>
            </a:lvl4pPr>
            <a:lvl5pPr>
              <a:defRPr sz="2025"/>
            </a:lvl5pPr>
          </a:lstStyle>
          <a:p>
            <a:pPr lvl="0"/>
            <a:r>
              <a:rPr lang="en-US"/>
              <a:t>Table or chart placeholder</a:t>
            </a:r>
          </a:p>
        </p:txBody>
      </p:sp>
      <p:sp>
        <p:nvSpPr>
          <p:cNvPr id="7" name="Content Placeholder 3">
            <a:extLst>
              <a:ext uri="{FF2B5EF4-FFF2-40B4-BE49-F238E27FC236}">
                <a16:creationId xmlns:a16="http://schemas.microsoft.com/office/drawing/2014/main" id="{7FEB275E-0489-5A64-19B5-E91AAC85F1B0}"/>
              </a:ext>
            </a:extLst>
          </p:cNvPr>
          <p:cNvSpPr>
            <a:spLocks noGrp="1"/>
          </p:cNvSpPr>
          <p:nvPr>
            <p:ph sz="half" idx="12" hasCustomPrompt="1"/>
          </p:nvPr>
        </p:nvSpPr>
        <p:spPr>
          <a:xfrm>
            <a:off x="9386888" y="2969790"/>
            <a:ext cx="3600450" cy="3561281"/>
          </a:xfrm>
        </p:spPr>
        <p:txBody>
          <a:bodyPr/>
          <a:lstStyle>
            <a:lvl1pPr>
              <a:defRPr sz="1575">
                <a:solidFill>
                  <a:srgbClr val="FF0000"/>
                </a:solidFill>
              </a:defRPr>
            </a:lvl1pPr>
            <a:lvl2pPr>
              <a:defRPr sz="2025"/>
            </a:lvl2pPr>
            <a:lvl3pPr>
              <a:defRPr sz="2025"/>
            </a:lvl3pPr>
            <a:lvl4pPr>
              <a:defRPr sz="2025"/>
            </a:lvl4pPr>
            <a:lvl5pPr>
              <a:defRPr sz="2025"/>
            </a:lvl5pPr>
          </a:lstStyle>
          <a:p>
            <a:pPr lvl="0"/>
            <a:r>
              <a:rPr lang="en-US"/>
              <a:t>Table or chart placeholder</a:t>
            </a:r>
          </a:p>
        </p:txBody>
      </p:sp>
      <p:sp>
        <p:nvSpPr>
          <p:cNvPr id="8" name="Text Placeholder 2">
            <a:extLst>
              <a:ext uri="{FF2B5EF4-FFF2-40B4-BE49-F238E27FC236}">
                <a16:creationId xmlns:a16="http://schemas.microsoft.com/office/drawing/2014/main" id="{A521B54F-79B5-E995-EBC3-02FE24144172}"/>
              </a:ext>
            </a:extLst>
          </p:cNvPr>
          <p:cNvSpPr>
            <a:spLocks noGrp="1"/>
          </p:cNvSpPr>
          <p:nvPr>
            <p:ph type="body" idx="13" hasCustomPrompt="1"/>
          </p:nvPr>
        </p:nvSpPr>
        <p:spPr>
          <a:xfrm>
            <a:off x="720091" y="2292097"/>
            <a:ext cx="3600450" cy="364257"/>
          </a:xfrm>
        </p:spPr>
        <p:txBody>
          <a:bodyPr anchor="b"/>
          <a:lstStyle>
            <a:lvl1pPr marL="0" indent="0">
              <a:buNone/>
              <a:defRPr sz="1575" b="1">
                <a:solidFill>
                  <a:schemeClr val="accent4"/>
                </a:solidFill>
              </a:defRPr>
            </a:lvl1pPr>
            <a:lvl2pPr marL="514350" indent="0">
              <a:buNone/>
              <a:defRPr sz="2250" b="1"/>
            </a:lvl2pPr>
            <a:lvl3pPr marL="1028700" indent="0">
              <a:buNone/>
              <a:defRPr sz="2025" b="1"/>
            </a:lvl3pPr>
            <a:lvl4pPr marL="1543050" indent="0">
              <a:buNone/>
              <a:defRPr sz="1800" b="1"/>
            </a:lvl4pPr>
            <a:lvl5pPr marL="2057400" indent="0">
              <a:buNone/>
              <a:defRPr sz="1800" b="1"/>
            </a:lvl5pPr>
            <a:lvl6pPr marL="2571750" indent="0">
              <a:buNone/>
              <a:defRPr sz="1800" b="1"/>
            </a:lvl6pPr>
            <a:lvl7pPr marL="3086100" indent="0">
              <a:buNone/>
              <a:defRPr sz="1800" b="1"/>
            </a:lvl7pPr>
            <a:lvl8pPr marL="3600450" indent="0">
              <a:buNone/>
              <a:defRPr sz="1800" b="1"/>
            </a:lvl8pPr>
            <a:lvl9pPr marL="4114800" indent="0">
              <a:buNone/>
              <a:defRPr sz="1800" b="1"/>
            </a:lvl9pPr>
          </a:lstStyle>
          <a:p>
            <a:pPr lvl="0"/>
            <a:r>
              <a:rPr lang="en-US" dirty="0"/>
              <a:t>Chart title</a:t>
            </a:r>
          </a:p>
        </p:txBody>
      </p:sp>
      <p:sp>
        <p:nvSpPr>
          <p:cNvPr id="9" name="Text Placeholder 2">
            <a:extLst>
              <a:ext uri="{FF2B5EF4-FFF2-40B4-BE49-F238E27FC236}">
                <a16:creationId xmlns:a16="http://schemas.microsoft.com/office/drawing/2014/main" id="{1A4DDC31-0928-D643-71D8-37D3EADE0B0E}"/>
              </a:ext>
            </a:extLst>
          </p:cNvPr>
          <p:cNvSpPr>
            <a:spLocks noGrp="1"/>
          </p:cNvSpPr>
          <p:nvPr>
            <p:ph type="body" idx="14" hasCustomPrompt="1"/>
          </p:nvPr>
        </p:nvSpPr>
        <p:spPr>
          <a:xfrm>
            <a:off x="5053489" y="2292097"/>
            <a:ext cx="3600450" cy="364257"/>
          </a:xfrm>
        </p:spPr>
        <p:txBody>
          <a:bodyPr anchor="b"/>
          <a:lstStyle>
            <a:lvl1pPr marL="0" indent="0">
              <a:buNone/>
              <a:defRPr sz="1575" b="1">
                <a:solidFill>
                  <a:schemeClr val="accent4"/>
                </a:solidFill>
              </a:defRPr>
            </a:lvl1pPr>
            <a:lvl2pPr marL="514350" indent="0">
              <a:buNone/>
              <a:defRPr sz="2250" b="1"/>
            </a:lvl2pPr>
            <a:lvl3pPr marL="1028700" indent="0">
              <a:buNone/>
              <a:defRPr sz="2025" b="1"/>
            </a:lvl3pPr>
            <a:lvl4pPr marL="1543050" indent="0">
              <a:buNone/>
              <a:defRPr sz="1800" b="1"/>
            </a:lvl4pPr>
            <a:lvl5pPr marL="2057400" indent="0">
              <a:buNone/>
              <a:defRPr sz="1800" b="1"/>
            </a:lvl5pPr>
            <a:lvl6pPr marL="2571750" indent="0">
              <a:buNone/>
              <a:defRPr sz="1800" b="1"/>
            </a:lvl6pPr>
            <a:lvl7pPr marL="3086100" indent="0">
              <a:buNone/>
              <a:defRPr sz="1800" b="1"/>
            </a:lvl7pPr>
            <a:lvl8pPr marL="3600450" indent="0">
              <a:buNone/>
              <a:defRPr sz="1800" b="1"/>
            </a:lvl8pPr>
            <a:lvl9pPr marL="4114800" indent="0">
              <a:buNone/>
              <a:defRPr sz="1800" b="1"/>
            </a:lvl9pPr>
          </a:lstStyle>
          <a:p>
            <a:pPr lvl="0"/>
            <a:r>
              <a:rPr lang="en-US"/>
              <a:t>Chart title</a:t>
            </a:r>
          </a:p>
        </p:txBody>
      </p:sp>
      <p:sp>
        <p:nvSpPr>
          <p:cNvPr id="10" name="Text Placeholder 2">
            <a:extLst>
              <a:ext uri="{FF2B5EF4-FFF2-40B4-BE49-F238E27FC236}">
                <a16:creationId xmlns:a16="http://schemas.microsoft.com/office/drawing/2014/main" id="{6056BF74-3145-1A65-7D32-D79E5BD3DCEB}"/>
              </a:ext>
            </a:extLst>
          </p:cNvPr>
          <p:cNvSpPr>
            <a:spLocks noGrp="1"/>
          </p:cNvSpPr>
          <p:nvPr>
            <p:ph type="body" idx="15" hasCustomPrompt="1"/>
          </p:nvPr>
        </p:nvSpPr>
        <p:spPr>
          <a:xfrm>
            <a:off x="9386888" y="2292097"/>
            <a:ext cx="3600450" cy="364257"/>
          </a:xfrm>
        </p:spPr>
        <p:txBody>
          <a:bodyPr anchor="b"/>
          <a:lstStyle>
            <a:lvl1pPr marL="0" indent="0">
              <a:buNone/>
              <a:defRPr sz="1575" b="1">
                <a:solidFill>
                  <a:schemeClr val="accent4"/>
                </a:solidFill>
              </a:defRPr>
            </a:lvl1pPr>
            <a:lvl2pPr marL="514350" indent="0">
              <a:buNone/>
              <a:defRPr sz="2250" b="1"/>
            </a:lvl2pPr>
            <a:lvl3pPr marL="1028700" indent="0">
              <a:buNone/>
              <a:defRPr sz="2025" b="1"/>
            </a:lvl3pPr>
            <a:lvl4pPr marL="1543050" indent="0">
              <a:buNone/>
              <a:defRPr sz="1800" b="1"/>
            </a:lvl4pPr>
            <a:lvl5pPr marL="2057400" indent="0">
              <a:buNone/>
              <a:defRPr sz="1800" b="1"/>
            </a:lvl5pPr>
            <a:lvl6pPr marL="2571750" indent="0">
              <a:buNone/>
              <a:defRPr sz="1800" b="1"/>
            </a:lvl6pPr>
            <a:lvl7pPr marL="3086100" indent="0">
              <a:buNone/>
              <a:defRPr sz="1800" b="1"/>
            </a:lvl7pPr>
            <a:lvl8pPr marL="3600450" indent="0">
              <a:buNone/>
              <a:defRPr sz="1800" b="1"/>
            </a:lvl8pPr>
            <a:lvl9pPr marL="4114800" indent="0">
              <a:buNone/>
              <a:defRPr sz="1800" b="1"/>
            </a:lvl9pPr>
          </a:lstStyle>
          <a:p>
            <a:pPr lvl="0"/>
            <a:r>
              <a:rPr lang="en-US"/>
              <a:t>Chart title</a:t>
            </a:r>
          </a:p>
        </p:txBody>
      </p:sp>
      <p:sp>
        <p:nvSpPr>
          <p:cNvPr id="11" name="Text Placeholder 11">
            <a:extLst>
              <a:ext uri="{FF2B5EF4-FFF2-40B4-BE49-F238E27FC236}">
                <a16:creationId xmlns:a16="http://schemas.microsoft.com/office/drawing/2014/main" id="{1A32B712-44A7-849E-D24F-45BFDFE7FD30}"/>
              </a:ext>
            </a:extLst>
          </p:cNvPr>
          <p:cNvSpPr>
            <a:spLocks noGrp="1"/>
          </p:cNvSpPr>
          <p:nvPr>
            <p:ph type="body" sz="quarter" idx="16" hasCustomPrompt="1"/>
          </p:nvPr>
        </p:nvSpPr>
        <p:spPr>
          <a:xfrm>
            <a:off x="5053489" y="6877908"/>
            <a:ext cx="3600450" cy="782309"/>
          </a:xfrm>
        </p:spPr>
        <p:txBody>
          <a:bodyPr/>
          <a:lstStyle>
            <a:lvl1pPr>
              <a:defRPr sz="1350">
                <a:solidFill>
                  <a:schemeClr val="tx1"/>
                </a:solidFill>
              </a:defRPr>
            </a:lvl1pPr>
            <a:lvl2pPr marL="5358" indent="0">
              <a:buNone/>
              <a:defRPr sz="1800"/>
            </a:lvl2pPr>
            <a:lvl3pPr>
              <a:defRPr sz="1800"/>
            </a:lvl3pPr>
            <a:lvl4pPr>
              <a:defRPr sz="1800"/>
            </a:lvl4pPr>
            <a:lvl5pPr>
              <a:defRPr sz="1800"/>
            </a:lvl5pPr>
          </a:lstStyle>
          <a:p>
            <a:pPr lvl="0"/>
            <a:r>
              <a:rPr lang="en-US"/>
              <a:t>Body copy. Keep the messaging clear, concise and to the point.</a:t>
            </a:r>
          </a:p>
        </p:txBody>
      </p:sp>
      <p:sp>
        <p:nvSpPr>
          <p:cNvPr id="12" name="Text Placeholder 11">
            <a:extLst>
              <a:ext uri="{FF2B5EF4-FFF2-40B4-BE49-F238E27FC236}">
                <a16:creationId xmlns:a16="http://schemas.microsoft.com/office/drawing/2014/main" id="{52C10EE6-878C-A81F-AB9A-2AE728608D16}"/>
              </a:ext>
            </a:extLst>
          </p:cNvPr>
          <p:cNvSpPr>
            <a:spLocks noGrp="1"/>
          </p:cNvSpPr>
          <p:nvPr>
            <p:ph type="body" sz="quarter" idx="17" hasCustomPrompt="1"/>
          </p:nvPr>
        </p:nvSpPr>
        <p:spPr>
          <a:xfrm>
            <a:off x="9386888" y="6877908"/>
            <a:ext cx="3600450" cy="782309"/>
          </a:xfrm>
        </p:spPr>
        <p:txBody>
          <a:bodyPr/>
          <a:lstStyle>
            <a:lvl1pPr>
              <a:defRPr sz="1350">
                <a:solidFill>
                  <a:schemeClr val="tx1"/>
                </a:solidFill>
              </a:defRPr>
            </a:lvl1pPr>
            <a:lvl2pPr marL="5358" indent="0">
              <a:buNone/>
              <a:defRPr sz="1800"/>
            </a:lvl2pPr>
            <a:lvl3pPr>
              <a:defRPr sz="1800"/>
            </a:lvl3pPr>
            <a:lvl4pPr>
              <a:defRPr sz="1800"/>
            </a:lvl4pPr>
            <a:lvl5pPr>
              <a:defRPr sz="1800"/>
            </a:lvl5pPr>
          </a:lstStyle>
          <a:p>
            <a:pPr lvl="0"/>
            <a:r>
              <a:rPr lang="en-US"/>
              <a:t>Body copy. Keep the messaging clear, concise and to the point.</a:t>
            </a:r>
          </a:p>
        </p:txBody>
      </p:sp>
      <p:sp>
        <p:nvSpPr>
          <p:cNvPr id="13" name="Text Placeholder 11">
            <a:extLst>
              <a:ext uri="{FF2B5EF4-FFF2-40B4-BE49-F238E27FC236}">
                <a16:creationId xmlns:a16="http://schemas.microsoft.com/office/drawing/2014/main" id="{6F21DA31-3609-6D37-2044-38CEAEEAFD4A}"/>
              </a:ext>
            </a:extLst>
          </p:cNvPr>
          <p:cNvSpPr>
            <a:spLocks noGrp="1"/>
          </p:cNvSpPr>
          <p:nvPr>
            <p:ph type="body" sz="quarter" idx="18" hasCustomPrompt="1"/>
          </p:nvPr>
        </p:nvSpPr>
        <p:spPr>
          <a:xfrm>
            <a:off x="719732" y="6877908"/>
            <a:ext cx="3600450" cy="782309"/>
          </a:xfrm>
        </p:spPr>
        <p:txBody>
          <a:bodyPr/>
          <a:lstStyle>
            <a:lvl1pPr>
              <a:defRPr sz="1350">
                <a:solidFill>
                  <a:schemeClr val="tx1"/>
                </a:solidFill>
              </a:defRPr>
            </a:lvl1pPr>
            <a:lvl2pPr marL="5358" indent="0">
              <a:buNone/>
              <a:defRPr sz="1800"/>
            </a:lvl2pPr>
            <a:lvl3pPr>
              <a:defRPr sz="1800"/>
            </a:lvl3pPr>
            <a:lvl4pPr>
              <a:defRPr sz="1800"/>
            </a:lvl4pPr>
            <a:lvl5pPr>
              <a:defRPr sz="1800"/>
            </a:lvl5pPr>
          </a:lstStyle>
          <a:p>
            <a:pPr lvl="0"/>
            <a:r>
              <a:rPr lang="en-US" dirty="0"/>
              <a:t>Body copy. Keep the messaging clear, concise and to the point.</a:t>
            </a:r>
          </a:p>
        </p:txBody>
      </p:sp>
      <p:sp>
        <p:nvSpPr>
          <p:cNvPr id="14" name="Freeform 13">
            <a:extLst>
              <a:ext uri="{FF2B5EF4-FFF2-40B4-BE49-F238E27FC236}">
                <a16:creationId xmlns:a16="http://schemas.microsoft.com/office/drawing/2014/main" id="{81433D59-76FA-ABCF-A007-49F4AA66A825}"/>
              </a:ext>
            </a:extLst>
          </p:cNvPr>
          <p:cNvSpPr/>
          <p:nvPr userDrawn="1"/>
        </p:nvSpPr>
        <p:spPr>
          <a:xfrm>
            <a:off x="0" y="372396"/>
            <a:ext cx="478060" cy="1133179"/>
          </a:xfrm>
          <a:custGeom>
            <a:avLst/>
            <a:gdLst>
              <a:gd name="connsiteX0" fmla="*/ 0 w 424942"/>
              <a:gd name="connsiteY0" fmla="*/ 0 h 849884"/>
              <a:gd name="connsiteX1" fmla="*/ 424942 w 424942"/>
              <a:gd name="connsiteY1" fmla="*/ 424942 h 849884"/>
              <a:gd name="connsiteX2" fmla="*/ 0 w 424942"/>
              <a:gd name="connsiteY2" fmla="*/ 849884 h 849884"/>
              <a:gd name="connsiteX3" fmla="*/ 0 w 424942"/>
              <a:gd name="connsiteY3" fmla="*/ 0 h 849884"/>
            </a:gdLst>
            <a:ahLst/>
            <a:cxnLst>
              <a:cxn ang="0">
                <a:pos x="connsiteX0" y="connsiteY0"/>
              </a:cxn>
              <a:cxn ang="0">
                <a:pos x="connsiteX1" y="connsiteY1"/>
              </a:cxn>
              <a:cxn ang="0">
                <a:pos x="connsiteX2" y="connsiteY2"/>
              </a:cxn>
              <a:cxn ang="0">
                <a:pos x="connsiteX3" y="connsiteY3"/>
              </a:cxn>
            </a:cxnLst>
            <a:rect l="l" t="t" r="r" b="b"/>
            <a:pathLst>
              <a:path w="424942" h="849884">
                <a:moveTo>
                  <a:pt x="0" y="0"/>
                </a:moveTo>
                <a:cubicBezTo>
                  <a:pt x="234689" y="0"/>
                  <a:pt x="424942" y="190253"/>
                  <a:pt x="424942" y="424942"/>
                </a:cubicBezTo>
                <a:cubicBezTo>
                  <a:pt x="424942" y="659631"/>
                  <a:pt x="234689" y="849884"/>
                  <a:pt x="0" y="849884"/>
                </a:cubicBezTo>
                <a:lnTo>
                  <a:pt x="0" y="0"/>
                </a:lnTo>
                <a:close/>
              </a:path>
            </a:pathLst>
          </a:custGeom>
          <a:solidFill>
            <a:schemeClr val="accent4"/>
          </a:soli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2025">
              <a:solidFill>
                <a:schemeClr val="accent4"/>
              </a:solidFill>
            </a:endParaRPr>
          </a:p>
        </p:txBody>
      </p:sp>
    </p:spTree>
    <p:extLst>
      <p:ext uri="{BB962C8B-B14F-4D97-AF65-F5344CB8AC3E}">
        <p14:creationId xmlns:p14="http://schemas.microsoft.com/office/powerpoint/2010/main" val="4222498639"/>
      </p:ext>
    </p:extLst>
  </p:cSld>
  <p:clrMapOvr>
    <a:masterClrMapping/>
  </p:clrMapOvr>
</p:sldLayout>
</file>

<file path=ppt/slideLayouts/slideLayout56.xml><?xml version="1.0" encoding="utf-8"?>
<p:sldLayout xmlns:a="http://schemas.openxmlformats.org/drawingml/2006/main" xmlns:r="http://schemas.openxmlformats.org/officeDocument/2006/relationships" xmlns:p="http://schemas.openxmlformats.org/presentationml/2006/main" preserve="1" userDrawn="1">
  <p:cSld name="1_Custom Layou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FA8201F-6170-93AB-EA43-15E2591EEA72}"/>
              </a:ext>
            </a:extLst>
          </p:cNvPr>
          <p:cNvSpPr>
            <a:spLocks noGrp="1"/>
          </p:cNvSpPr>
          <p:nvPr>
            <p:ph type="title" hasCustomPrompt="1"/>
          </p:nvPr>
        </p:nvSpPr>
        <p:spPr/>
        <p:txBody>
          <a:bodyPr/>
          <a:lstStyle/>
          <a:p>
            <a:r>
              <a:rPr lang="en-US" dirty="0"/>
              <a:t>Click to add title</a:t>
            </a:r>
          </a:p>
        </p:txBody>
      </p:sp>
      <p:sp>
        <p:nvSpPr>
          <p:cNvPr id="3" name="Footer Placeholder 2">
            <a:extLst>
              <a:ext uri="{FF2B5EF4-FFF2-40B4-BE49-F238E27FC236}">
                <a16:creationId xmlns:a16="http://schemas.microsoft.com/office/drawing/2014/main" id="{ABFC2E68-6516-9543-8176-F3C807AB0C6F}"/>
              </a:ext>
            </a:extLst>
          </p:cNvPr>
          <p:cNvSpPr>
            <a:spLocks noGrp="1"/>
          </p:cNvSpPr>
          <p:nvPr>
            <p:ph type="ftr" sz="quarter" idx="10"/>
          </p:nvPr>
        </p:nvSpPr>
        <p:spPr/>
        <p:txBody>
          <a:bodyPr/>
          <a:lstStyle/>
          <a:p>
            <a:endParaRPr lang="en-US" dirty="0"/>
          </a:p>
        </p:txBody>
      </p:sp>
      <p:sp>
        <p:nvSpPr>
          <p:cNvPr id="4" name="Slide Number Placeholder 3">
            <a:extLst>
              <a:ext uri="{FF2B5EF4-FFF2-40B4-BE49-F238E27FC236}">
                <a16:creationId xmlns:a16="http://schemas.microsoft.com/office/drawing/2014/main" id="{443DF728-1E8A-47F7-9B86-7F853FB24D32}"/>
              </a:ext>
            </a:extLst>
          </p:cNvPr>
          <p:cNvSpPr>
            <a:spLocks noGrp="1"/>
          </p:cNvSpPr>
          <p:nvPr>
            <p:ph type="sldNum" sz="quarter" idx="11"/>
          </p:nvPr>
        </p:nvSpPr>
        <p:spPr/>
        <p:txBody>
          <a:bodyPr/>
          <a:lstStyle/>
          <a:p>
            <a:fld id="{F85CE818-7367-6A4C-AA8A-8ACF11B1523A}" type="slidenum">
              <a:rPr lang="en-US" smtClean="0"/>
              <a:pPr/>
              <a:t>‹#›</a:t>
            </a:fld>
            <a:endParaRPr lang="en-US"/>
          </a:p>
        </p:txBody>
      </p:sp>
      <p:sp>
        <p:nvSpPr>
          <p:cNvPr id="14" name="Freeform 13">
            <a:extLst>
              <a:ext uri="{FF2B5EF4-FFF2-40B4-BE49-F238E27FC236}">
                <a16:creationId xmlns:a16="http://schemas.microsoft.com/office/drawing/2014/main" id="{81433D59-76FA-ABCF-A007-49F4AA66A825}"/>
              </a:ext>
            </a:extLst>
          </p:cNvPr>
          <p:cNvSpPr/>
          <p:nvPr userDrawn="1"/>
        </p:nvSpPr>
        <p:spPr>
          <a:xfrm>
            <a:off x="0" y="372396"/>
            <a:ext cx="478060" cy="1133179"/>
          </a:xfrm>
          <a:custGeom>
            <a:avLst/>
            <a:gdLst>
              <a:gd name="connsiteX0" fmla="*/ 0 w 424942"/>
              <a:gd name="connsiteY0" fmla="*/ 0 h 849884"/>
              <a:gd name="connsiteX1" fmla="*/ 424942 w 424942"/>
              <a:gd name="connsiteY1" fmla="*/ 424942 h 849884"/>
              <a:gd name="connsiteX2" fmla="*/ 0 w 424942"/>
              <a:gd name="connsiteY2" fmla="*/ 849884 h 849884"/>
              <a:gd name="connsiteX3" fmla="*/ 0 w 424942"/>
              <a:gd name="connsiteY3" fmla="*/ 0 h 849884"/>
            </a:gdLst>
            <a:ahLst/>
            <a:cxnLst>
              <a:cxn ang="0">
                <a:pos x="connsiteX0" y="connsiteY0"/>
              </a:cxn>
              <a:cxn ang="0">
                <a:pos x="connsiteX1" y="connsiteY1"/>
              </a:cxn>
              <a:cxn ang="0">
                <a:pos x="connsiteX2" y="connsiteY2"/>
              </a:cxn>
              <a:cxn ang="0">
                <a:pos x="connsiteX3" y="connsiteY3"/>
              </a:cxn>
            </a:cxnLst>
            <a:rect l="l" t="t" r="r" b="b"/>
            <a:pathLst>
              <a:path w="424942" h="849884">
                <a:moveTo>
                  <a:pt x="0" y="0"/>
                </a:moveTo>
                <a:cubicBezTo>
                  <a:pt x="234689" y="0"/>
                  <a:pt x="424942" y="190253"/>
                  <a:pt x="424942" y="424942"/>
                </a:cubicBezTo>
                <a:cubicBezTo>
                  <a:pt x="424942" y="659631"/>
                  <a:pt x="234689" y="849884"/>
                  <a:pt x="0" y="849884"/>
                </a:cubicBezTo>
                <a:lnTo>
                  <a:pt x="0" y="0"/>
                </a:lnTo>
                <a:close/>
              </a:path>
            </a:pathLst>
          </a:custGeom>
          <a:solidFill>
            <a:schemeClr val="tx2"/>
          </a:soli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2025"/>
          </a:p>
        </p:txBody>
      </p:sp>
      <p:sp>
        <p:nvSpPr>
          <p:cNvPr id="19" name="Picture Placeholder 9">
            <a:extLst>
              <a:ext uri="{FF2B5EF4-FFF2-40B4-BE49-F238E27FC236}">
                <a16:creationId xmlns:a16="http://schemas.microsoft.com/office/drawing/2014/main" id="{C42C9ECE-7C47-A12A-63C9-3E926662CB4B}"/>
              </a:ext>
            </a:extLst>
          </p:cNvPr>
          <p:cNvSpPr>
            <a:spLocks noGrp="1" noChangeAspect="1"/>
          </p:cNvSpPr>
          <p:nvPr>
            <p:ph type="pic" sz="quarter" idx="12"/>
          </p:nvPr>
        </p:nvSpPr>
        <p:spPr>
          <a:xfrm>
            <a:off x="721519" y="2298701"/>
            <a:ext cx="1918096" cy="2273299"/>
          </a:xfrm>
          <a:prstGeom prst="rect">
            <a:avLst/>
          </a:prstGeom>
          <a:solidFill>
            <a:srgbClr val="F0F0F0"/>
          </a:solidFill>
        </p:spPr>
        <p:txBody>
          <a:bodyPr/>
          <a:lstStyle>
            <a:lvl1pPr algn="ctr">
              <a:defRPr sz="1350">
                <a:solidFill>
                  <a:srgbClr val="FF0000"/>
                </a:solidFill>
              </a:defRPr>
            </a:lvl1pPr>
          </a:lstStyle>
          <a:p>
            <a:endParaRPr lang="en-US"/>
          </a:p>
        </p:txBody>
      </p:sp>
      <p:sp>
        <p:nvSpPr>
          <p:cNvPr id="20" name="Content Placeholder 2">
            <a:extLst>
              <a:ext uri="{FF2B5EF4-FFF2-40B4-BE49-F238E27FC236}">
                <a16:creationId xmlns:a16="http://schemas.microsoft.com/office/drawing/2014/main" id="{E1E7B0E0-912C-C3D5-EFCA-B2B2C6FDFC4A}"/>
              </a:ext>
            </a:extLst>
          </p:cNvPr>
          <p:cNvSpPr>
            <a:spLocks noGrp="1"/>
          </p:cNvSpPr>
          <p:nvPr>
            <p:ph sz="half" idx="1" hasCustomPrompt="1"/>
          </p:nvPr>
        </p:nvSpPr>
        <p:spPr>
          <a:xfrm>
            <a:off x="720090" y="4896846"/>
            <a:ext cx="5832729" cy="2759729"/>
          </a:xfrm>
        </p:spPr>
        <p:txBody>
          <a:bodyPr/>
          <a:lstStyle>
            <a:lvl1pPr>
              <a:defRPr sz="1575"/>
            </a:lvl1pPr>
            <a:lvl2pPr>
              <a:defRPr sz="1575"/>
            </a:lvl2pPr>
            <a:lvl3pPr>
              <a:defRPr sz="1575"/>
            </a:lvl3pPr>
            <a:lvl4pPr>
              <a:defRPr sz="2025"/>
            </a:lvl4pPr>
            <a:lvl5pPr>
              <a:defRPr sz="2025"/>
            </a:lvl5pPr>
          </a:lstStyle>
          <a:p>
            <a:pPr lvl="0"/>
            <a:r>
              <a:rPr lang="en-US"/>
              <a:t>Click to edit text</a:t>
            </a:r>
          </a:p>
          <a:p>
            <a:pPr lvl="1"/>
            <a:r>
              <a:rPr lang="en-US"/>
              <a:t>Second level</a:t>
            </a:r>
          </a:p>
          <a:p>
            <a:pPr lvl="2"/>
            <a:r>
              <a:rPr lang="en-US"/>
              <a:t>Third level</a:t>
            </a:r>
          </a:p>
        </p:txBody>
      </p:sp>
      <p:sp>
        <p:nvSpPr>
          <p:cNvPr id="21" name="Content Placeholder 3">
            <a:extLst>
              <a:ext uri="{FF2B5EF4-FFF2-40B4-BE49-F238E27FC236}">
                <a16:creationId xmlns:a16="http://schemas.microsoft.com/office/drawing/2014/main" id="{4FB663E6-5314-8871-1583-42D2B1871BD8}"/>
              </a:ext>
            </a:extLst>
          </p:cNvPr>
          <p:cNvSpPr>
            <a:spLocks noGrp="1"/>
          </p:cNvSpPr>
          <p:nvPr>
            <p:ph sz="half" idx="2" hasCustomPrompt="1"/>
          </p:nvPr>
        </p:nvSpPr>
        <p:spPr>
          <a:xfrm>
            <a:off x="7158038" y="4896846"/>
            <a:ext cx="5832729" cy="2759729"/>
          </a:xfrm>
        </p:spPr>
        <p:txBody>
          <a:bodyPr/>
          <a:lstStyle>
            <a:lvl1pPr>
              <a:defRPr sz="1575"/>
            </a:lvl1pPr>
            <a:lvl2pPr>
              <a:defRPr sz="1575"/>
            </a:lvl2pPr>
            <a:lvl3pPr>
              <a:defRPr sz="1575"/>
            </a:lvl3pPr>
            <a:lvl4pPr>
              <a:defRPr sz="2025"/>
            </a:lvl4pPr>
            <a:lvl5pPr>
              <a:defRPr sz="2025"/>
            </a:lvl5pPr>
          </a:lstStyle>
          <a:p>
            <a:pPr lvl="0"/>
            <a:r>
              <a:rPr lang="en-US" dirty="0"/>
              <a:t>Click to edit text</a:t>
            </a:r>
          </a:p>
          <a:p>
            <a:pPr lvl="1"/>
            <a:r>
              <a:rPr lang="en-US" dirty="0"/>
              <a:t>Second level</a:t>
            </a:r>
          </a:p>
          <a:p>
            <a:pPr lvl="2"/>
            <a:r>
              <a:rPr lang="en-US" dirty="0"/>
              <a:t>Third level</a:t>
            </a:r>
          </a:p>
        </p:txBody>
      </p:sp>
      <p:sp>
        <p:nvSpPr>
          <p:cNvPr id="22" name="Picture Placeholder 9">
            <a:extLst>
              <a:ext uri="{FF2B5EF4-FFF2-40B4-BE49-F238E27FC236}">
                <a16:creationId xmlns:a16="http://schemas.microsoft.com/office/drawing/2014/main" id="{C6186BCA-6120-3F48-5ACE-BB6DE037C5F3}"/>
              </a:ext>
            </a:extLst>
          </p:cNvPr>
          <p:cNvSpPr>
            <a:spLocks noGrp="1" noChangeAspect="1"/>
          </p:cNvSpPr>
          <p:nvPr>
            <p:ph type="pic" sz="quarter" idx="13"/>
          </p:nvPr>
        </p:nvSpPr>
        <p:spPr>
          <a:xfrm>
            <a:off x="7158037" y="2298701"/>
            <a:ext cx="1918096" cy="2273299"/>
          </a:xfrm>
          <a:prstGeom prst="rect">
            <a:avLst/>
          </a:prstGeom>
          <a:solidFill>
            <a:srgbClr val="F0F0F0"/>
          </a:solidFill>
        </p:spPr>
        <p:txBody>
          <a:bodyPr/>
          <a:lstStyle>
            <a:lvl1pPr algn="ctr">
              <a:defRPr sz="1350">
                <a:solidFill>
                  <a:srgbClr val="FF0000"/>
                </a:solidFill>
              </a:defRPr>
            </a:lvl1pPr>
          </a:lstStyle>
          <a:p>
            <a:endParaRPr lang="en-US"/>
          </a:p>
        </p:txBody>
      </p:sp>
    </p:spTree>
    <p:extLst>
      <p:ext uri="{BB962C8B-B14F-4D97-AF65-F5344CB8AC3E}">
        <p14:creationId xmlns:p14="http://schemas.microsoft.com/office/powerpoint/2010/main" val="306466338"/>
      </p:ext>
    </p:extLst>
  </p:cSld>
  <p:clrMapOvr>
    <a:masterClrMapping/>
  </p:clrMapOvr>
</p:sldLayout>
</file>

<file path=ppt/slideLayouts/slideLayout57.xml><?xml version="1.0" encoding="utf-8"?>
<p:sldLayout xmlns:a="http://schemas.openxmlformats.org/drawingml/2006/main" xmlns:r="http://schemas.openxmlformats.org/officeDocument/2006/relationships" xmlns:p="http://schemas.openxmlformats.org/presentationml/2006/main" preserve="1" userDrawn="1">
  <p:cSld name="8_Custom Layou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FA8201F-6170-93AB-EA43-15E2591EEA72}"/>
              </a:ext>
            </a:extLst>
          </p:cNvPr>
          <p:cNvSpPr>
            <a:spLocks noGrp="1"/>
          </p:cNvSpPr>
          <p:nvPr>
            <p:ph type="title" hasCustomPrompt="1"/>
          </p:nvPr>
        </p:nvSpPr>
        <p:spPr/>
        <p:txBody>
          <a:bodyPr/>
          <a:lstStyle/>
          <a:p>
            <a:r>
              <a:rPr lang="en-US" dirty="0"/>
              <a:t>Click to add title</a:t>
            </a:r>
          </a:p>
        </p:txBody>
      </p:sp>
      <p:sp>
        <p:nvSpPr>
          <p:cNvPr id="3" name="Footer Placeholder 2">
            <a:extLst>
              <a:ext uri="{FF2B5EF4-FFF2-40B4-BE49-F238E27FC236}">
                <a16:creationId xmlns:a16="http://schemas.microsoft.com/office/drawing/2014/main" id="{ABFC2E68-6516-9543-8176-F3C807AB0C6F}"/>
              </a:ext>
            </a:extLst>
          </p:cNvPr>
          <p:cNvSpPr>
            <a:spLocks noGrp="1"/>
          </p:cNvSpPr>
          <p:nvPr>
            <p:ph type="ftr" sz="quarter" idx="10"/>
          </p:nvPr>
        </p:nvSpPr>
        <p:spPr/>
        <p:txBody>
          <a:bodyPr/>
          <a:lstStyle/>
          <a:p>
            <a:endParaRPr lang="en-US" dirty="0"/>
          </a:p>
        </p:txBody>
      </p:sp>
      <p:sp>
        <p:nvSpPr>
          <p:cNvPr id="4" name="Slide Number Placeholder 3">
            <a:extLst>
              <a:ext uri="{FF2B5EF4-FFF2-40B4-BE49-F238E27FC236}">
                <a16:creationId xmlns:a16="http://schemas.microsoft.com/office/drawing/2014/main" id="{443DF728-1E8A-47F7-9B86-7F853FB24D32}"/>
              </a:ext>
            </a:extLst>
          </p:cNvPr>
          <p:cNvSpPr>
            <a:spLocks noGrp="1"/>
          </p:cNvSpPr>
          <p:nvPr>
            <p:ph type="sldNum" sz="quarter" idx="11"/>
          </p:nvPr>
        </p:nvSpPr>
        <p:spPr/>
        <p:txBody>
          <a:bodyPr/>
          <a:lstStyle/>
          <a:p>
            <a:fld id="{F85CE818-7367-6A4C-AA8A-8ACF11B1523A}" type="slidenum">
              <a:rPr lang="en-US" smtClean="0"/>
              <a:pPr/>
              <a:t>‹#›</a:t>
            </a:fld>
            <a:endParaRPr lang="en-US"/>
          </a:p>
        </p:txBody>
      </p:sp>
      <p:sp>
        <p:nvSpPr>
          <p:cNvPr id="14" name="Freeform 13">
            <a:extLst>
              <a:ext uri="{FF2B5EF4-FFF2-40B4-BE49-F238E27FC236}">
                <a16:creationId xmlns:a16="http://schemas.microsoft.com/office/drawing/2014/main" id="{81433D59-76FA-ABCF-A007-49F4AA66A825}"/>
              </a:ext>
            </a:extLst>
          </p:cNvPr>
          <p:cNvSpPr/>
          <p:nvPr userDrawn="1"/>
        </p:nvSpPr>
        <p:spPr>
          <a:xfrm>
            <a:off x="0" y="372396"/>
            <a:ext cx="478060" cy="1133179"/>
          </a:xfrm>
          <a:custGeom>
            <a:avLst/>
            <a:gdLst>
              <a:gd name="connsiteX0" fmla="*/ 0 w 424942"/>
              <a:gd name="connsiteY0" fmla="*/ 0 h 849884"/>
              <a:gd name="connsiteX1" fmla="*/ 424942 w 424942"/>
              <a:gd name="connsiteY1" fmla="*/ 424942 h 849884"/>
              <a:gd name="connsiteX2" fmla="*/ 0 w 424942"/>
              <a:gd name="connsiteY2" fmla="*/ 849884 h 849884"/>
              <a:gd name="connsiteX3" fmla="*/ 0 w 424942"/>
              <a:gd name="connsiteY3" fmla="*/ 0 h 849884"/>
            </a:gdLst>
            <a:ahLst/>
            <a:cxnLst>
              <a:cxn ang="0">
                <a:pos x="connsiteX0" y="connsiteY0"/>
              </a:cxn>
              <a:cxn ang="0">
                <a:pos x="connsiteX1" y="connsiteY1"/>
              </a:cxn>
              <a:cxn ang="0">
                <a:pos x="connsiteX2" y="connsiteY2"/>
              </a:cxn>
              <a:cxn ang="0">
                <a:pos x="connsiteX3" y="connsiteY3"/>
              </a:cxn>
            </a:cxnLst>
            <a:rect l="l" t="t" r="r" b="b"/>
            <a:pathLst>
              <a:path w="424942" h="849884">
                <a:moveTo>
                  <a:pt x="0" y="0"/>
                </a:moveTo>
                <a:cubicBezTo>
                  <a:pt x="234689" y="0"/>
                  <a:pt x="424942" y="190253"/>
                  <a:pt x="424942" y="424942"/>
                </a:cubicBezTo>
                <a:cubicBezTo>
                  <a:pt x="424942" y="659631"/>
                  <a:pt x="234689" y="849884"/>
                  <a:pt x="0" y="849884"/>
                </a:cubicBezTo>
                <a:lnTo>
                  <a:pt x="0" y="0"/>
                </a:lnTo>
                <a:close/>
              </a:path>
            </a:pathLst>
          </a:cu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2025"/>
          </a:p>
        </p:txBody>
      </p:sp>
      <p:sp>
        <p:nvSpPr>
          <p:cNvPr id="19" name="Picture Placeholder 9">
            <a:extLst>
              <a:ext uri="{FF2B5EF4-FFF2-40B4-BE49-F238E27FC236}">
                <a16:creationId xmlns:a16="http://schemas.microsoft.com/office/drawing/2014/main" id="{C42C9ECE-7C47-A12A-63C9-3E926662CB4B}"/>
              </a:ext>
            </a:extLst>
          </p:cNvPr>
          <p:cNvSpPr>
            <a:spLocks noGrp="1" noChangeAspect="1"/>
          </p:cNvSpPr>
          <p:nvPr>
            <p:ph type="pic" sz="quarter" idx="12"/>
          </p:nvPr>
        </p:nvSpPr>
        <p:spPr>
          <a:xfrm>
            <a:off x="721519" y="2298701"/>
            <a:ext cx="1918096" cy="2273299"/>
          </a:xfrm>
          <a:prstGeom prst="rect">
            <a:avLst/>
          </a:prstGeom>
          <a:solidFill>
            <a:srgbClr val="F0F0F0"/>
          </a:solidFill>
        </p:spPr>
        <p:txBody>
          <a:bodyPr/>
          <a:lstStyle>
            <a:lvl1pPr algn="ctr">
              <a:defRPr sz="1350">
                <a:solidFill>
                  <a:srgbClr val="FF0000"/>
                </a:solidFill>
              </a:defRPr>
            </a:lvl1pPr>
          </a:lstStyle>
          <a:p>
            <a:endParaRPr lang="en-US"/>
          </a:p>
        </p:txBody>
      </p:sp>
      <p:sp>
        <p:nvSpPr>
          <p:cNvPr id="20" name="Content Placeholder 2">
            <a:extLst>
              <a:ext uri="{FF2B5EF4-FFF2-40B4-BE49-F238E27FC236}">
                <a16:creationId xmlns:a16="http://schemas.microsoft.com/office/drawing/2014/main" id="{E1E7B0E0-912C-C3D5-EFCA-B2B2C6FDFC4A}"/>
              </a:ext>
            </a:extLst>
          </p:cNvPr>
          <p:cNvSpPr>
            <a:spLocks noGrp="1"/>
          </p:cNvSpPr>
          <p:nvPr>
            <p:ph sz="half" idx="1" hasCustomPrompt="1"/>
          </p:nvPr>
        </p:nvSpPr>
        <p:spPr>
          <a:xfrm>
            <a:off x="720090" y="4896846"/>
            <a:ext cx="5832729" cy="2759729"/>
          </a:xfrm>
        </p:spPr>
        <p:txBody>
          <a:bodyPr/>
          <a:lstStyle>
            <a:lvl1pPr>
              <a:defRPr sz="1575"/>
            </a:lvl1pPr>
            <a:lvl2pPr>
              <a:defRPr sz="1575"/>
            </a:lvl2pPr>
            <a:lvl3pPr>
              <a:defRPr sz="1575"/>
            </a:lvl3pPr>
            <a:lvl4pPr>
              <a:defRPr sz="2025"/>
            </a:lvl4pPr>
            <a:lvl5pPr>
              <a:defRPr sz="2025"/>
            </a:lvl5pPr>
          </a:lstStyle>
          <a:p>
            <a:pPr lvl="0"/>
            <a:r>
              <a:rPr lang="en-US"/>
              <a:t>Click to edit text</a:t>
            </a:r>
          </a:p>
          <a:p>
            <a:pPr lvl="1"/>
            <a:r>
              <a:rPr lang="en-US"/>
              <a:t>Second level</a:t>
            </a:r>
          </a:p>
          <a:p>
            <a:pPr lvl="2"/>
            <a:r>
              <a:rPr lang="en-US"/>
              <a:t>Third level</a:t>
            </a:r>
          </a:p>
        </p:txBody>
      </p:sp>
      <p:sp>
        <p:nvSpPr>
          <p:cNvPr id="21" name="Content Placeholder 3">
            <a:extLst>
              <a:ext uri="{FF2B5EF4-FFF2-40B4-BE49-F238E27FC236}">
                <a16:creationId xmlns:a16="http://schemas.microsoft.com/office/drawing/2014/main" id="{4FB663E6-5314-8871-1583-42D2B1871BD8}"/>
              </a:ext>
            </a:extLst>
          </p:cNvPr>
          <p:cNvSpPr>
            <a:spLocks noGrp="1"/>
          </p:cNvSpPr>
          <p:nvPr>
            <p:ph sz="half" idx="2" hasCustomPrompt="1"/>
          </p:nvPr>
        </p:nvSpPr>
        <p:spPr>
          <a:xfrm>
            <a:off x="7158038" y="4896846"/>
            <a:ext cx="5832729" cy="2759729"/>
          </a:xfrm>
        </p:spPr>
        <p:txBody>
          <a:bodyPr/>
          <a:lstStyle>
            <a:lvl1pPr>
              <a:defRPr sz="1575"/>
            </a:lvl1pPr>
            <a:lvl2pPr>
              <a:defRPr sz="1575"/>
            </a:lvl2pPr>
            <a:lvl3pPr>
              <a:defRPr sz="1575"/>
            </a:lvl3pPr>
            <a:lvl4pPr>
              <a:defRPr sz="2025"/>
            </a:lvl4pPr>
            <a:lvl5pPr>
              <a:defRPr sz="2025"/>
            </a:lvl5pPr>
          </a:lstStyle>
          <a:p>
            <a:pPr lvl="0"/>
            <a:r>
              <a:rPr lang="en-US" dirty="0"/>
              <a:t>Click to edit text</a:t>
            </a:r>
          </a:p>
          <a:p>
            <a:pPr lvl="1"/>
            <a:r>
              <a:rPr lang="en-US" dirty="0"/>
              <a:t>Second level</a:t>
            </a:r>
          </a:p>
          <a:p>
            <a:pPr lvl="2"/>
            <a:r>
              <a:rPr lang="en-US" dirty="0"/>
              <a:t>Third level</a:t>
            </a:r>
          </a:p>
        </p:txBody>
      </p:sp>
      <p:sp>
        <p:nvSpPr>
          <p:cNvPr id="22" name="Picture Placeholder 9">
            <a:extLst>
              <a:ext uri="{FF2B5EF4-FFF2-40B4-BE49-F238E27FC236}">
                <a16:creationId xmlns:a16="http://schemas.microsoft.com/office/drawing/2014/main" id="{C6186BCA-6120-3F48-5ACE-BB6DE037C5F3}"/>
              </a:ext>
            </a:extLst>
          </p:cNvPr>
          <p:cNvSpPr>
            <a:spLocks noGrp="1" noChangeAspect="1"/>
          </p:cNvSpPr>
          <p:nvPr>
            <p:ph type="pic" sz="quarter" idx="13"/>
          </p:nvPr>
        </p:nvSpPr>
        <p:spPr>
          <a:xfrm>
            <a:off x="7158037" y="2298701"/>
            <a:ext cx="1918096" cy="2273299"/>
          </a:xfrm>
          <a:prstGeom prst="rect">
            <a:avLst/>
          </a:prstGeom>
          <a:solidFill>
            <a:srgbClr val="F0F0F0"/>
          </a:solidFill>
        </p:spPr>
        <p:txBody>
          <a:bodyPr/>
          <a:lstStyle>
            <a:lvl1pPr algn="ctr">
              <a:defRPr sz="1350">
                <a:solidFill>
                  <a:srgbClr val="FF0000"/>
                </a:solidFill>
              </a:defRPr>
            </a:lvl1pPr>
          </a:lstStyle>
          <a:p>
            <a:endParaRPr lang="en-US"/>
          </a:p>
        </p:txBody>
      </p:sp>
    </p:spTree>
    <p:extLst>
      <p:ext uri="{BB962C8B-B14F-4D97-AF65-F5344CB8AC3E}">
        <p14:creationId xmlns:p14="http://schemas.microsoft.com/office/powerpoint/2010/main" val="3773664483"/>
      </p:ext>
    </p:extLst>
  </p:cSld>
  <p:clrMapOvr>
    <a:masterClrMapping/>
  </p:clrMapOvr>
</p:sldLayout>
</file>

<file path=ppt/slideLayouts/slideLayout58.xml><?xml version="1.0" encoding="utf-8"?>
<p:sldLayout xmlns:a="http://schemas.openxmlformats.org/drawingml/2006/main" xmlns:r="http://schemas.openxmlformats.org/officeDocument/2006/relationships" xmlns:p="http://schemas.openxmlformats.org/presentationml/2006/main" preserve="1" userDrawn="1">
  <p:cSld name="9_Custom Layou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FA8201F-6170-93AB-EA43-15E2591EEA72}"/>
              </a:ext>
            </a:extLst>
          </p:cNvPr>
          <p:cNvSpPr>
            <a:spLocks noGrp="1"/>
          </p:cNvSpPr>
          <p:nvPr>
            <p:ph type="title" hasCustomPrompt="1"/>
          </p:nvPr>
        </p:nvSpPr>
        <p:spPr/>
        <p:txBody>
          <a:bodyPr/>
          <a:lstStyle/>
          <a:p>
            <a:r>
              <a:rPr lang="en-US" dirty="0"/>
              <a:t>Click to add title</a:t>
            </a:r>
          </a:p>
        </p:txBody>
      </p:sp>
      <p:sp>
        <p:nvSpPr>
          <p:cNvPr id="3" name="Footer Placeholder 2">
            <a:extLst>
              <a:ext uri="{FF2B5EF4-FFF2-40B4-BE49-F238E27FC236}">
                <a16:creationId xmlns:a16="http://schemas.microsoft.com/office/drawing/2014/main" id="{ABFC2E68-6516-9543-8176-F3C807AB0C6F}"/>
              </a:ext>
            </a:extLst>
          </p:cNvPr>
          <p:cNvSpPr>
            <a:spLocks noGrp="1"/>
          </p:cNvSpPr>
          <p:nvPr>
            <p:ph type="ftr" sz="quarter" idx="10"/>
          </p:nvPr>
        </p:nvSpPr>
        <p:spPr/>
        <p:txBody>
          <a:bodyPr/>
          <a:lstStyle/>
          <a:p>
            <a:endParaRPr lang="en-US" dirty="0"/>
          </a:p>
        </p:txBody>
      </p:sp>
      <p:sp>
        <p:nvSpPr>
          <p:cNvPr id="4" name="Slide Number Placeholder 3">
            <a:extLst>
              <a:ext uri="{FF2B5EF4-FFF2-40B4-BE49-F238E27FC236}">
                <a16:creationId xmlns:a16="http://schemas.microsoft.com/office/drawing/2014/main" id="{443DF728-1E8A-47F7-9B86-7F853FB24D32}"/>
              </a:ext>
            </a:extLst>
          </p:cNvPr>
          <p:cNvSpPr>
            <a:spLocks noGrp="1"/>
          </p:cNvSpPr>
          <p:nvPr>
            <p:ph type="sldNum" sz="quarter" idx="11"/>
          </p:nvPr>
        </p:nvSpPr>
        <p:spPr/>
        <p:txBody>
          <a:bodyPr/>
          <a:lstStyle/>
          <a:p>
            <a:fld id="{F85CE818-7367-6A4C-AA8A-8ACF11B1523A}" type="slidenum">
              <a:rPr lang="en-US" smtClean="0"/>
              <a:pPr/>
              <a:t>‹#›</a:t>
            </a:fld>
            <a:endParaRPr lang="en-US"/>
          </a:p>
        </p:txBody>
      </p:sp>
      <p:sp>
        <p:nvSpPr>
          <p:cNvPr id="14" name="Freeform 13">
            <a:extLst>
              <a:ext uri="{FF2B5EF4-FFF2-40B4-BE49-F238E27FC236}">
                <a16:creationId xmlns:a16="http://schemas.microsoft.com/office/drawing/2014/main" id="{81433D59-76FA-ABCF-A007-49F4AA66A825}"/>
              </a:ext>
            </a:extLst>
          </p:cNvPr>
          <p:cNvSpPr/>
          <p:nvPr userDrawn="1"/>
        </p:nvSpPr>
        <p:spPr>
          <a:xfrm>
            <a:off x="0" y="372396"/>
            <a:ext cx="478060" cy="1133179"/>
          </a:xfrm>
          <a:custGeom>
            <a:avLst/>
            <a:gdLst>
              <a:gd name="connsiteX0" fmla="*/ 0 w 424942"/>
              <a:gd name="connsiteY0" fmla="*/ 0 h 849884"/>
              <a:gd name="connsiteX1" fmla="*/ 424942 w 424942"/>
              <a:gd name="connsiteY1" fmla="*/ 424942 h 849884"/>
              <a:gd name="connsiteX2" fmla="*/ 0 w 424942"/>
              <a:gd name="connsiteY2" fmla="*/ 849884 h 849884"/>
              <a:gd name="connsiteX3" fmla="*/ 0 w 424942"/>
              <a:gd name="connsiteY3" fmla="*/ 0 h 849884"/>
            </a:gdLst>
            <a:ahLst/>
            <a:cxnLst>
              <a:cxn ang="0">
                <a:pos x="connsiteX0" y="connsiteY0"/>
              </a:cxn>
              <a:cxn ang="0">
                <a:pos x="connsiteX1" y="connsiteY1"/>
              </a:cxn>
              <a:cxn ang="0">
                <a:pos x="connsiteX2" y="connsiteY2"/>
              </a:cxn>
              <a:cxn ang="0">
                <a:pos x="connsiteX3" y="connsiteY3"/>
              </a:cxn>
            </a:cxnLst>
            <a:rect l="l" t="t" r="r" b="b"/>
            <a:pathLst>
              <a:path w="424942" h="849884">
                <a:moveTo>
                  <a:pt x="0" y="0"/>
                </a:moveTo>
                <a:cubicBezTo>
                  <a:pt x="234689" y="0"/>
                  <a:pt x="424942" y="190253"/>
                  <a:pt x="424942" y="424942"/>
                </a:cubicBezTo>
                <a:cubicBezTo>
                  <a:pt x="424942" y="659631"/>
                  <a:pt x="234689" y="849884"/>
                  <a:pt x="0" y="849884"/>
                </a:cubicBezTo>
                <a:lnTo>
                  <a:pt x="0" y="0"/>
                </a:lnTo>
                <a:close/>
              </a:path>
            </a:pathLst>
          </a:cu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2025"/>
          </a:p>
        </p:txBody>
      </p:sp>
      <p:sp>
        <p:nvSpPr>
          <p:cNvPr id="19" name="Picture Placeholder 9">
            <a:extLst>
              <a:ext uri="{FF2B5EF4-FFF2-40B4-BE49-F238E27FC236}">
                <a16:creationId xmlns:a16="http://schemas.microsoft.com/office/drawing/2014/main" id="{C42C9ECE-7C47-A12A-63C9-3E926662CB4B}"/>
              </a:ext>
            </a:extLst>
          </p:cNvPr>
          <p:cNvSpPr>
            <a:spLocks noGrp="1" noChangeAspect="1"/>
          </p:cNvSpPr>
          <p:nvPr>
            <p:ph type="pic" sz="quarter" idx="12"/>
          </p:nvPr>
        </p:nvSpPr>
        <p:spPr>
          <a:xfrm>
            <a:off x="721519" y="2298701"/>
            <a:ext cx="1918096" cy="2273299"/>
          </a:xfrm>
          <a:prstGeom prst="rect">
            <a:avLst/>
          </a:prstGeom>
          <a:solidFill>
            <a:srgbClr val="F0F0F0"/>
          </a:solidFill>
        </p:spPr>
        <p:txBody>
          <a:bodyPr/>
          <a:lstStyle>
            <a:lvl1pPr algn="ctr">
              <a:defRPr sz="1350">
                <a:solidFill>
                  <a:srgbClr val="FF0000"/>
                </a:solidFill>
              </a:defRPr>
            </a:lvl1pPr>
          </a:lstStyle>
          <a:p>
            <a:endParaRPr lang="en-US"/>
          </a:p>
        </p:txBody>
      </p:sp>
      <p:sp>
        <p:nvSpPr>
          <p:cNvPr id="20" name="Content Placeholder 2">
            <a:extLst>
              <a:ext uri="{FF2B5EF4-FFF2-40B4-BE49-F238E27FC236}">
                <a16:creationId xmlns:a16="http://schemas.microsoft.com/office/drawing/2014/main" id="{E1E7B0E0-912C-C3D5-EFCA-B2B2C6FDFC4A}"/>
              </a:ext>
            </a:extLst>
          </p:cNvPr>
          <p:cNvSpPr>
            <a:spLocks noGrp="1"/>
          </p:cNvSpPr>
          <p:nvPr>
            <p:ph sz="half" idx="1" hasCustomPrompt="1"/>
          </p:nvPr>
        </p:nvSpPr>
        <p:spPr>
          <a:xfrm>
            <a:off x="720090" y="4896846"/>
            <a:ext cx="5832729" cy="2759729"/>
          </a:xfrm>
        </p:spPr>
        <p:txBody>
          <a:bodyPr/>
          <a:lstStyle>
            <a:lvl1pPr>
              <a:defRPr sz="1575"/>
            </a:lvl1pPr>
            <a:lvl2pPr>
              <a:defRPr sz="1575"/>
            </a:lvl2pPr>
            <a:lvl3pPr>
              <a:defRPr sz="1575"/>
            </a:lvl3pPr>
            <a:lvl4pPr>
              <a:defRPr sz="2025"/>
            </a:lvl4pPr>
            <a:lvl5pPr>
              <a:defRPr sz="2025"/>
            </a:lvl5pPr>
          </a:lstStyle>
          <a:p>
            <a:pPr lvl="0"/>
            <a:r>
              <a:rPr lang="en-US"/>
              <a:t>Click to edit text</a:t>
            </a:r>
          </a:p>
          <a:p>
            <a:pPr lvl="1"/>
            <a:r>
              <a:rPr lang="en-US"/>
              <a:t>Second level</a:t>
            </a:r>
          </a:p>
          <a:p>
            <a:pPr lvl="2"/>
            <a:r>
              <a:rPr lang="en-US"/>
              <a:t>Third level</a:t>
            </a:r>
          </a:p>
        </p:txBody>
      </p:sp>
      <p:sp>
        <p:nvSpPr>
          <p:cNvPr id="21" name="Content Placeholder 3">
            <a:extLst>
              <a:ext uri="{FF2B5EF4-FFF2-40B4-BE49-F238E27FC236}">
                <a16:creationId xmlns:a16="http://schemas.microsoft.com/office/drawing/2014/main" id="{4FB663E6-5314-8871-1583-42D2B1871BD8}"/>
              </a:ext>
            </a:extLst>
          </p:cNvPr>
          <p:cNvSpPr>
            <a:spLocks noGrp="1"/>
          </p:cNvSpPr>
          <p:nvPr>
            <p:ph sz="half" idx="2" hasCustomPrompt="1"/>
          </p:nvPr>
        </p:nvSpPr>
        <p:spPr>
          <a:xfrm>
            <a:off x="7158038" y="4896846"/>
            <a:ext cx="5832729" cy="2759729"/>
          </a:xfrm>
        </p:spPr>
        <p:txBody>
          <a:bodyPr/>
          <a:lstStyle>
            <a:lvl1pPr>
              <a:defRPr sz="1575"/>
            </a:lvl1pPr>
            <a:lvl2pPr>
              <a:defRPr sz="1575"/>
            </a:lvl2pPr>
            <a:lvl3pPr>
              <a:defRPr sz="1575"/>
            </a:lvl3pPr>
            <a:lvl4pPr>
              <a:defRPr sz="2025"/>
            </a:lvl4pPr>
            <a:lvl5pPr>
              <a:defRPr sz="2025"/>
            </a:lvl5pPr>
          </a:lstStyle>
          <a:p>
            <a:pPr lvl="0"/>
            <a:r>
              <a:rPr lang="en-US" dirty="0"/>
              <a:t>Click to edit text</a:t>
            </a:r>
          </a:p>
          <a:p>
            <a:pPr lvl="1"/>
            <a:r>
              <a:rPr lang="en-US" dirty="0"/>
              <a:t>Second level</a:t>
            </a:r>
          </a:p>
          <a:p>
            <a:pPr lvl="2"/>
            <a:r>
              <a:rPr lang="en-US" dirty="0"/>
              <a:t>Third level</a:t>
            </a:r>
          </a:p>
        </p:txBody>
      </p:sp>
      <p:sp>
        <p:nvSpPr>
          <p:cNvPr id="22" name="Picture Placeholder 9">
            <a:extLst>
              <a:ext uri="{FF2B5EF4-FFF2-40B4-BE49-F238E27FC236}">
                <a16:creationId xmlns:a16="http://schemas.microsoft.com/office/drawing/2014/main" id="{C6186BCA-6120-3F48-5ACE-BB6DE037C5F3}"/>
              </a:ext>
            </a:extLst>
          </p:cNvPr>
          <p:cNvSpPr>
            <a:spLocks noGrp="1" noChangeAspect="1"/>
          </p:cNvSpPr>
          <p:nvPr>
            <p:ph type="pic" sz="quarter" idx="13"/>
          </p:nvPr>
        </p:nvSpPr>
        <p:spPr>
          <a:xfrm>
            <a:off x="7158037" y="2298701"/>
            <a:ext cx="1918096" cy="2273299"/>
          </a:xfrm>
          <a:prstGeom prst="rect">
            <a:avLst/>
          </a:prstGeom>
          <a:solidFill>
            <a:srgbClr val="F0F0F0"/>
          </a:solidFill>
        </p:spPr>
        <p:txBody>
          <a:bodyPr/>
          <a:lstStyle>
            <a:lvl1pPr algn="ctr">
              <a:defRPr sz="1350">
                <a:solidFill>
                  <a:srgbClr val="FF0000"/>
                </a:solidFill>
              </a:defRPr>
            </a:lvl1pPr>
          </a:lstStyle>
          <a:p>
            <a:endParaRPr lang="en-US"/>
          </a:p>
        </p:txBody>
      </p:sp>
    </p:spTree>
    <p:extLst>
      <p:ext uri="{BB962C8B-B14F-4D97-AF65-F5344CB8AC3E}">
        <p14:creationId xmlns:p14="http://schemas.microsoft.com/office/powerpoint/2010/main" val="2385990274"/>
      </p:ext>
    </p:extLst>
  </p:cSld>
  <p:clrMapOvr>
    <a:masterClrMapping/>
  </p:clrMapOvr>
</p:sldLayout>
</file>

<file path=ppt/slideLayouts/slideLayout59.xml><?xml version="1.0" encoding="utf-8"?>
<p:sldLayout xmlns:a="http://schemas.openxmlformats.org/drawingml/2006/main" xmlns:r="http://schemas.openxmlformats.org/officeDocument/2006/relationships" xmlns:p="http://schemas.openxmlformats.org/presentationml/2006/main" preserve="1" userDrawn="1">
  <p:cSld name="10_Custom Layou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FA8201F-6170-93AB-EA43-15E2591EEA72}"/>
              </a:ext>
            </a:extLst>
          </p:cNvPr>
          <p:cNvSpPr>
            <a:spLocks noGrp="1"/>
          </p:cNvSpPr>
          <p:nvPr>
            <p:ph type="title" hasCustomPrompt="1"/>
          </p:nvPr>
        </p:nvSpPr>
        <p:spPr/>
        <p:txBody>
          <a:bodyPr/>
          <a:lstStyle/>
          <a:p>
            <a:r>
              <a:rPr lang="en-US" dirty="0"/>
              <a:t>Click to add title</a:t>
            </a:r>
          </a:p>
        </p:txBody>
      </p:sp>
      <p:sp>
        <p:nvSpPr>
          <p:cNvPr id="3" name="Footer Placeholder 2">
            <a:extLst>
              <a:ext uri="{FF2B5EF4-FFF2-40B4-BE49-F238E27FC236}">
                <a16:creationId xmlns:a16="http://schemas.microsoft.com/office/drawing/2014/main" id="{ABFC2E68-6516-9543-8176-F3C807AB0C6F}"/>
              </a:ext>
            </a:extLst>
          </p:cNvPr>
          <p:cNvSpPr>
            <a:spLocks noGrp="1"/>
          </p:cNvSpPr>
          <p:nvPr>
            <p:ph type="ftr" sz="quarter" idx="10"/>
          </p:nvPr>
        </p:nvSpPr>
        <p:spPr/>
        <p:txBody>
          <a:bodyPr/>
          <a:lstStyle/>
          <a:p>
            <a:endParaRPr lang="en-US" dirty="0"/>
          </a:p>
        </p:txBody>
      </p:sp>
      <p:sp>
        <p:nvSpPr>
          <p:cNvPr id="4" name="Slide Number Placeholder 3">
            <a:extLst>
              <a:ext uri="{FF2B5EF4-FFF2-40B4-BE49-F238E27FC236}">
                <a16:creationId xmlns:a16="http://schemas.microsoft.com/office/drawing/2014/main" id="{443DF728-1E8A-47F7-9B86-7F853FB24D32}"/>
              </a:ext>
            </a:extLst>
          </p:cNvPr>
          <p:cNvSpPr>
            <a:spLocks noGrp="1"/>
          </p:cNvSpPr>
          <p:nvPr>
            <p:ph type="sldNum" sz="quarter" idx="11"/>
          </p:nvPr>
        </p:nvSpPr>
        <p:spPr/>
        <p:txBody>
          <a:bodyPr/>
          <a:lstStyle/>
          <a:p>
            <a:fld id="{F85CE818-7367-6A4C-AA8A-8ACF11B1523A}" type="slidenum">
              <a:rPr lang="en-US" smtClean="0"/>
              <a:pPr/>
              <a:t>‹#›</a:t>
            </a:fld>
            <a:endParaRPr lang="en-US"/>
          </a:p>
        </p:txBody>
      </p:sp>
      <p:sp>
        <p:nvSpPr>
          <p:cNvPr id="14" name="Freeform 13">
            <a:extLst>
              <a:ext uri="{FF2B5EF4-FFF2-40B4-BE49-F238E27FC236}">
                <a16:creationId xmlns:a16="http://schemas.microsoft.com/office/drawing/2014/main" id="{81433D59-76FA-ABCF-A007-49F4AA66A825}"/>
              </a:ext>
            </a:extLst>
          </p:cNvPr>
          <p:cNvSpPr/>
          <p:nvPr userDrawn="1"/>
        </p:nvSpPr>
        <p:spPr>
          <a:xfrm>
            <a:off x="0" y="372396"/>
            <a:ext cx="478060" cy="1133179"/>
          </a:xfrm>
          <a:custGeom>
            <a:avLst/>
            <a:gdLst>
              <a:gd name="connsiteX0" fmla="*/ 0 w 424942"/>
              <a:gd name="connsiteY0" fmla="*/ 0 h 849884"/>
              <a:gd name="connsiteX1" fmla="*/ 424942 w 424942"/>
              <a:gd name="connsiteY1" fmla="*/ 424942 h 849884"/>
              <a:gd name="connsiteX2" fmla="*/ 0 w 424942"/>
              <a:gd name="connsiteY2" fmla="*/ 849884 h 849884"/>
              <a:gd name="connsiteX3" fmla="*/ 0 w 424942"/>
              <a:gd name="connsiteY3" fmla="*/ 0 h 849884"/>
            </a:gdLst>
            <a:ahLst/>
            <a:cxnLst>
              <a:cxn ang="0">
                <a:pos x="connsiteX0" y="connsiteY0"/>
              </a:cxn>
              <a:cxn ang="0">
                <a:pos x="connsiteX1" y="connsiteY1"/>
              </a:cxn>
              <a:cxn ang="0">
                <a:pos x="connsiteX2" y="connsiteY2"/>
              </a:cxn>
              <a:cxn ang="0">
                <a:pos x="connsiteX3" y="connsiteY3"/>
              </a:cxn>
            </a:cxnLst>
            <a:rect l="l" t="t" r="r" b="b"/>
            <a:pathLst>
              <a:path w="424942" h="849884">
                <a:moveTo>
                  <a:pt x="0" y="0"/>
                </a:moveTo>
                <a:cubicBezTo>
                  <a:pt x="234689" y="0"/>
                  <a:pt x="424942" y="190253"/>
                  <a:pt x="424942" y="424942"/>
                </a:cubicBezTo>
                <a:cubicBezTo>
                  <a:pt x="424942" y="659631"/>
                  <a:pt x="234689" y="849884"/>
                  <a:pt x="0" y="849884"/>
                </a:cubicBezTo>
                <a:lnTo>
                  <a:pt x="0" y="0"/>
                </a:lnTo>
                <a:close/>
              </a:path>
            </a:pathLst>
          </a:custGeom>
          <a:solidFill>
            <a:schemeClr val="accent3"/>
          </a:soli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2025"/>
          </a:p>
        </p:txBody>
      </p:sp>
      <p:sp>
        <p:nvSpPr>
          <p:cNvPr id="19" name="Picture Placeholder 9">
            <a:extLst>
              <a:ext uri="{FF2B5EF4-FFF2-40B4-BE49-F238E27FC236}">
                <a16:creationId xmlns:a16="http://schemas.microsoft.com/office/drawing/2014/main" id="{C42C9ECE-7C47-A12A-63C9-3E926662CB4B}"/>
              </a:ext>
            </a:extLst>
          </p:cNvPr>
          <p:cNvSpPr>
            <a:spLocks noGrp="1" noChangeAspect="1"/>
          </p:cNvSpPr>
          <p:nvPr>
            <p:ph type="pic" sz="quarter" idx="12"/>
          </p:nvPr>
        </p:nvSpPr>
        <p:spPr>
          <a:xfrm>
            <a:off x="721519" y="2298701"/>
            <a:ext cx="1918096" cy="2273299"/>
          </a:xfrm>
          <a:prstGeom prst="rect">
            <a:avLst/>
          </a:prstGeom>
          <a:solidFill>
            <a:srgbClr val="F0F0F0"/>
          </a:solidFill>
        </p:spPr>
        <p:txBody>
          <a:bodyPr/>
          <a:lstStyle>
            <a:lvl1pPr algn="ctr">
              <a:defRPr sz="1350">
                <a:solidFill>
                  <a:srgbClr val="FF0000"/>
                </a:solidFill>
              </a:defRPr>
            </a:lvl1pPr>
          </a:lstStyle>
          <a:p>
            <a:endParaRPr lang="en-US"/>
          </a:p>
        </p:txBody>
      </p:sp>
      <p:sp>
        <p:nvSpPr>
          <p:cNvPr id="20" name="Content Placeholder 2">
            <a:extLst>
              <a:ext uri="{FF2B5EF4-FFF2-40B4-BE49-F238E27FC236}">
                <a16:creationId xmlns:a16="http://schemas.microsoft.com/office/drawing/2014/main" id="{E1E7B0E0-912C-C3D5-EFCA-B2B2C6FDFC4A}"/>
              </a:ext>
            </a:extLst>
          </p:cNvPr>
          <p:cNvSpPr>
            <a:spLocks noGrp="1"/>
          </p:cNvSpPr>
          <p:nvPr>
            <p:ph sz="half" idx="1" hasCustomPrompt="1"/>
          </p:nvPr>
        </p:nvSpPr>
        <p:spPr>
          <a:xfrm>
            <a:off x="720090" y="4896846"/>
            <a:ext cx="5832729" cy="2759729"/>
          </a:xfrm>
        </p:spPr>
        <p:txBody>
          <a:bodyPr/>
          <a:lstStyle>
            <a:lvl1pPr>
              <a:defRPr sz="1575"/>
            </a:lvl1pPr>
            <a:lvl2pPr>
              <a:defRPr sz="1575"/>
            </a:lvl2pPr>
            <a:lvl3pPr>
              <a:defRPr sz="1575"/>
            </a:lvl3pPr>
            <a:lvl4pPr>
              <a:defRPr sz="2025"/>
            </a:lvl4pPr>
            <a:lvl5pPr>
              <a:defRPr sz="2025"/>
            </a:lvl5pPr>
          </a:lstStyle>
          <a:p>
            <a:pPr lvl="0"/>
            <a:r>
              <a:rPr lang="en-US"/>
              <a:t>Click to edit text</a:t>
            </a:r>
          </a:p>
          <a:p>
            <a:pPr lvl="1"/>
            <a:r>
              <a:rPr lang="en-US"/>
              <a:t>Second level</a:t>
            </a:r>
          </a:p>
          <a:p>
            <a:pPr lvl="2"/>
            <a:r>
              <a:rPr lang="en-US"/>
              <a:t>Third level</a:t>
            </a:r>
          </a:p>
        </p:txBody>
      </p:sp>
      <p:sp>
        <p:nvSpPr>
          <p:cNvPr id="21" name="Content Placeholder 3">
            <a:extLst>
              <a:ext uri="{FF2B5EF4-FFF2-40B4-BE49-F238E27FC236}">
                <a16:creationId xmlns:a16="http://schemas.microsoft.com/office/drawing/2014/main" id="{4FB663E6-5314-8871-1583-42D2B1871BD8}"/>
              </a:ext>
            </a:extLst>
          </p:cNvPr>
          <p:cNvSpPr>
            <a:spLocks noGrp="1"/>
          </p:cNvSpPr>
          <p:nvPr>
            <p:ph sz="half" idx="2" hasCustomPrompt="1"/>
          </p:nvPr>
        </p:nvSpPr>
        <p:spPr>
          <a:xfrm>
            <a:off x="7158038" y="4896846"/>
            <a:ext cx="5832729" cy="2759729"/>
          </a:xfrm>
        </p:spPr>
        <p:txBody>
          <a:bodyPr/>
          <a:lstStyle>
            <a:lvl1pPr>
              <a:defRPr sz="1575"/>
            </a:lvl1pPr>
            <a:lvl2pPr>
              <a:defRPr sz="1575"/>
            </a:lvl2pPr>
            <a:lvl3pPr>
              <a:defRPr sz="1575"/>
            </a:lvl3pPr>
            <a:lvl4pPr>
              <a:defRPr sz="2025"/>
            </a:lvl4pPr>
            <a:lvl5pPr>
              <a:defRPr sz="2025"/>
            </a:lvl5pPr>
          </a:lstStyle>
          <a:p>
            <a:pPr lvl="0"/>
            <a:r>
              <a:rPr lang="en-US" dirty="0"/>
              <a:t>Click to edit text</a:t>
            </a:r>
          </a:p>
          <a:p>
            <a:pPr lvl="1"/>
            <a:r>
              <a:rPr lang="en-US" dirty="0"/>
              <a:t>Second level</a:t>
            </a:r>
          </a:p>
          <a:p>
            <a:pPr lvl="2"/>
            <a:r>
              <a:rPr lang="en-US" dirty="0"/>
              <a:t>Third level</a:t>
            </a:r>
          </a:p>
        </p:txBody>
      </p:sp>
      <p:sp>
        <p:nvSpPr>
          <p:cNvPr id="22" name="Picture Placeholder 9">
            <a:extLst>
              <a:ext uri="{FF2B5EF4-FFF2-40B4-BE49-F238E27FC236}">
                <a16:creationId xmlns:a16="http://schemas.microsoft.com/office/drawing/2014/main" id="{C6186BCA-6120-3F48-5ACE-BB6DE037C5F3}"/>
              </a:ext>
            </a:extLst>
          </p:cNvPr>
          <p:cNvSpPr>
            <a:spLocks noGrp="1" noChangeAspect="1"/>
          </p:cNvSpPr>
          <p:nvPr>
            <p:ph type="pic" sz="quarter" idx="13"/>
          </p:nvPr>
        </p:nvSpPr>
        <p:spPr>
          <a:xfrm>
            <a:off x="7158037" y="2298701"/>
            <a:ext cx="1918096" cy="2273299"/>
          </a:xfrm>
          <a:prstGeom prst="rect">
            <a:avLst/>
          </a:prstGeom>
          <a:solidFill>
            <a:srgbClr val="F0F0F0"/>
          </a:solidFill>
        </p:spPr>
        <p:txBody>
          <a:bodyPr/>
          <a:lstStyle>
            <a:lvl1pPr algn="ctr">
              <a:defRPr sz="1350">
                <a:solidFill>
                  <a:srgbClr val="FF0000"/>
                </a:solidFill>
              </a:defRPr>
            </a:lvl1pPr>
          </a:lstStyle>
          <a:p>
            <a:endParaRPr lang="en-US"/>
          </a:p>
        </p:txBody>
      </p:sp>
    </p:spTree>
    <p:extLst>
      <p:ext uri="{BB962C8B-B14F-4D97-AF65-F5344CB8AC3E}">
        <p14:creationId xmlns:p14="http://schemas.microsoft.com/office/powerpoint/2010/main" val="2773194992"/>
      </p:ext>
    </p:extLst>
  </p:cSld>
  <p:clrMapOvr>
    <a:masterClrMapping/>
  </p:clrMapOvr>
</p:sldLayout>
</file>

<file path=ppt/slideLayouts/slideLayout60.xml><?xml version="1.0" encoding="utf-8"?>
<p:sldLayout xmlns:a="http://schemas.openxmlformats.org/drawingml/2006/main" xmlns:r="http://schemas.openxmlformats.org/officeDocument/2006/relationships" xmlns:p="http://schemas.openxmlformats.org/presentationml/2006/main" preserve="1" userDrawn="1">
  <p:cSld name="11_Custom Layou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FA8201F-6170-93AB-EA43-15E2591EEA72}"/>
              </a:ext>
            </a:extLst>
          </p:cNvPr>
          <p:cNvSpPr>
            <a:spLocks noGrp="1"/>
          </p:cNvSpPr>
          <p:nvPr>
            <p:ph type="title" hasCustomPrompt="1"/>
          </p:nvPr>
        </p:nvSpPr>
        <p:spPr/>
        <p:txBody>
          <a:bodyPr/>
          <a:lstStyle/>
          <a:p>
            <a:r>
              <a:rPr lang="en-US" dirty="0"/>
              <a:t>Click to add title</a:t>
            </a:r>
          </a:p>
        </p:txBody>
      </p:sp>
      <p:sp>
        <p:nvSpPr>
          <p:cNvPr id="3" name="Footer Placeholder 2">
            <a:extLst>
              <a:ext uri="{FF2B5EF4-FFF2-40B4-BE49-F238E27FC236}">
                <a16:creationId xmlns:a16="http://schemas.microsoft.com/office/drawing/2014/main" id="{ABFC2E68-6516-9543-8176-F3C807AB0C6F}"/>
              </a:ext>
            </a:extLst>
          </p:cNvPr>
          <p:cNvSpPr>
            <a:spLocks noGrp="1"/>
          </p:cNvSpPr>
          <p:nvPr>
            <p:ph type="ftr" sz="quarter" idx="10"/>
          </p:nvPr>
        </p:nvSpPr>
        <p:spPr/>
        <p:txBody>
          <a:bodyPr/>
          <a:lstStyle/>
          <a:p>
            <a:endParaRPr lang="en-US" dirty="0"/>
          </a:p>
        </p:txBody>
      </p:sp>
      <p:sp>
        <p:nvSpPr>
          <p:cNvPr id="4" name="Slide Number Placeholder 3">
            <a:extLst>
              <a:ext uri="{FF2B5EF4-FFF2-40B4-BE49-F238E27FC236}">
                <a16:creationId xmlns:a16="http://schemas.microsoft.com/office/drawing/2014/main" id="{443DF728-1E8A-47F7-9B86-7F853FB24D32}"/>
              </a:ext>
            </a:extLst>
          </p:cNvPr>
          <p:cNvSpPr>
            <a:spLocks noGrp="1"/>
          </p:cNvSpPr>
          <p:nvPr>
            <p:ph type="sldNum" sz="quarter" idx="11"/>
          </p:nvPr>
        </p:nvSpPr>
        <p:spPr/>
        <p:txBody>
          <a:bodyPr/>
          <a:lstStyle/>
          <a:p>
            <a:fld id="{F85CE818-7367-6A4C-AA8A-8ACF11B1523A}" type="slidenum">
              <a:rPr lang="en-US" smtClean="0"/>
              <a:pPr/>
              <a:t>‹#›</a:t>
            </a:fld>
            <a:endParaRPr lang="en-US"/>
          </a:p>
        </p:txBody>
      </p:sp>
      <p:sp>
        <p:nvSpPr>
          <p:cNvPr id="14" name="Freeform 13">
            <a:extLst>
              <a:ext uri="{FF2B5EF4-FFF2-40B4-BE49-F238E27FC236}">
                <a16:creationId xmlns:a16="http://schemas.microsoft.com/office/drawing/2014/main" id="{81433D59-76FA-ABCF-A007-49F4AA66A825}"/>
              </a:ext>
            </a:extLst>
          </p:cNvPr>
          <p:cNvSpPr/>
          <p:nvPr userDrawn="1"/>
        </p:nvSpPr>
        <p:spPr>
          <a:xfrm>
            <a:off x="0" y="372396"/>
            <a:ext cx="478060" cy="1133179"/>
          </a:xfrm>
          <a:custGeom>
            <a:avLst/>
            <a:gdLst>
              <a:gd name="connsiteX0" fmla="*/ 0 w 424942"/>
              <a:gd name="connsiteY0" fmla="*/ 0 h 849884"/>
              <a:gd name="connsiteX1" fmla="*/ 424942 w 424942"/>
              <a:gd name="connsiteY1" fmla="*/ 424942 h 849884"/>
              <a:gd name="connsiteX2" fmla="*/ 0 w 424942"/>
              <a:gd name="connsiteY2" fmla="*/ 849884 h 849884"/>
              <a:gd name="connsiteX3" fmla="*/ 0 w 424942"/>
              <a:gd name="connsiteY3" fmla="*/ 0 h 849884"/>
            </a:gdLst>
            <a:ahLst/>
            <a:cxnLst>
              <a:cxn ang="0">
                <a:pos x="connsiteX0" y="connsiteY0"/>
              </a:cxn>
              <a:cxn ang="0">
                <a:pos x="connsiteX1" y="connsiteY1"/>
              </a:cxn>
              <a:cxn ang="0">
                <a:pos x="connsiteX2" y="connsiteY2"/>
              </a:cxn>
              <a:cxn ang="0">
                <a:pos x="connsiteX3" y="connsiteY3"/>
              </a:cxn>
            </a:cxnLst>
            <a:rect l="l" t="t" r="r" b="b"/>
            <a:pathLst>
              <a:path w="424942" h="849884">
                <a:moveTo>
                  <a:pt x="0" y="0"/>
                </a:moveTo>
                <a:cubicBezTo>
                  <a:pt x="234689" y="0"/>
                  <a:pt x="424942" y="190253"/>
                  <a:pt x="424942" y="424942"/>
                </a:cubicBezTo>
                <a:cubicBezTo>
                  <a:pt x="424942" y="659631"/>
                  <a:pt x="234689" y="849884"/>
                  <a:pt x="0" y="849884"/>
                </a:cubicBezTo>
                <a:lnTo>
                  <a:pt x="0" y="0"/>
                </a:lnTo>
                <a:close/>
              </a:path>
            </a:pathLst>
          </a:custGeom>
          <a:solidFill>
            <a:schemeClr val="accent4"/>
          </a:soli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2025"/>
          </a:p>
        </p:txBody>
      </p:sp>
      <p:sp>
        <p:nvSpPr>
          <p:cNvPr id="19" name="Picture Placeholder 9">
            <a:extLst>
              <a:ext uri="{FF2B5EF4-FFF2-40B4-BE49-F238E27FC236}">
                <a16:creationId xmlns:a16="http://schemas.microsoft.com/office/drawing/2014/main" id="{C42C9ECE-7C47-A12A-63C9-3E926662CB4B}"/>
              </a:ext>
            </a:extLst>
          </p:cNvPr>
          <p:cNvSpPr>
            <a:spLocks noGrp="1" noChangeAspect="1"/>
          </p:cNvSpPr>
          <p:nvPr>
            <p:ph type="pic" sz="quarter" idx="12"/>
          </p:nvPr>
        </p:nvSpPr>
        <p:spPr>
          <a:xfrm>
            <a:off x="721519" y="2298701"/>
            <a:ext cx="1918096" cy="2273299"/>
          </a:xfrm>
          <a:prstGeom prst="rect">
            <a:avLst/>
          </a:prstGeom>
          <a:solidFill>
            <a:srgbClr val="F0F0F0"/>
          </a:solidFill>
        </p:spPr>
        <p:txBody>
          <a:bodyPr/>
          <a:lstStyle>
            <a:lvl1pPr algn="ctr">
              <a:defRPr sz="1350">
                <a:solidFill>
                  <a:srgbClr val="FF0000"/>
                </a:solidFill>
              </a:defRPr>
            </a:lvl1pPr>
          </a:lstStyle>
          <a:p>
            <a:endParaRPr lang="en-US"/>
          </a:p>
        </p:txBody>
      </p:sp>
      <p:sp>
        <p:nvSpPr>
          <p:cNvPr id="20" name="Content Placeholder 2">
            <a:extLst>
              <a:ext uri="{FF2B5EF4-FFF2-40B4-BE49-F238E27FC236}">
                <a16:creationId xmlns:a16="http://schemas.microsoft.com/office/drawing/2014/main" id="{E1E7B0E0-912C-C3D5-EFCA-B2B2C6FDFC4A}"/>
              </a:ext>
            </a:extLst>
          </p:cNvPr>
          <p:cNvSpPr>
            <a:spLocks noGrp="1"/>
          </p:cNvSpPr>
          <p:nvPr>
            <p:ph sz="half" idx="1" hasCustomPrompt="1"/>
          </p:nvPr>
        </p:nvSpPr>
        <p:spPr>
          <a:xfrm>
            <a:off x="720090" y="4896846"/>
            <a:ext cx="5832729" cy="2759729"/>
          </a:xfrm>
        </p:spPr>
        <p:txBody>
          <a:bodyPr/>
          <a:lstStyle>
            <a:lvl1pPr>
              <a:defRPr sz="1575"/>
            </a:lvl1pPr>
            <a:lvl2pPr>
              <a:defRPr sz="1575"/>
            </a:lvl2pPr>
            <a:lvl3pPr>
              <a:defRPr sz="1575"/>
            </a:lvl3pPr>
            <a:lvl4pPr>
              <a:defRPr sz="2025"/>
            </a:lvl4pPr>
            <a:lvl5pPr>
              <a:defRPr sz="2025"/>
            </a:lvl5pPr>
          </a:lstStyle>
          <a:p>
            <a:pPr lvl="0"/>
            <a:r>
              <a:rPr lang="en-US"/>
              <a:t>Click to edit text</a:t>
            </a:r>
          </a:p>
          <a:p>
            <a:pPr lvl="1"/>
            <a:r>
              <a:rPr lang="en-US"/>
              <a:t>Second level</a:t>
            </a:r>
          </a:p>
          <a:p>
            <a:pPr lvl="2"/>
            <a:r>
              <a:rPr lang="en-US"/>
              <a:t>Third level</a:t>
            </a:r>
          </a:p>
        </p:txBody>
      </p:sp>
      <p:sp>
        <p:nvSpPr>
          <p:cNvPr id="21" name="Content Placeholder 3">
            <a:extLst>
              <a:ext uri="{FF2B5EF4-FFF2-40B4-BE49-F238E27FC236}">
                <a16:creationId xmlns:a16="http://schemas.microsoft.com/office/drawing/2014/main" id="{4FB663E6-5314-8871-1583-42D2B1871BD8}"/>
              </a:ext>
            </a:extLst>
          </p:cNvPr>
          <p:cNvSpPr>
            <a:spLocks noGrp="1"/>
          </p:cNvSpPr>
          <p:nvPr>
            <p:ph sz="half" idx="2" hasCustomPrompt="1"/>
          </p:nvPr>
        </p:nvSpPr>
        <p:spPr>
          <a:xfrm>
            <a:off x="7158038" y="4896846"/>
            <a:ext cx="5832729" cy="2759729"/>
          </a:xfrm>
        </p:spPr>
        <p:txBody>
          <a:bodyPr/>
          <a:lstStyle>
            <a:lvl1pPr>
              <a:defRPr sz="1575"/>
            </a:lvl1pPr>
            <a:lvl2pPr>
              <a:defRPr sz="1575"/>
            </a:lvl2pPr>
            <a:lvl3pPr>
              <a:defRPr sz="1575"/>
            </a:lvl3pPr>
            <a:lvl4pPr>
              <a:defRPr sz="2025"/>
            </a:lvl4pPr>
            <a:lvl5pPr>
              <a:defRPr sz="2025"/>
            </a:lvl5pPr>
          </a:lstStyle>
          <a:p>
            <a:pPr lvl="0"/>
            <a:r>
              <a:rPr lang="en-US" dirty="0"/>
              <a:t>Click to edit text</a:t>
            </a:r>
          </a:p>
          <a:p>
            <a:pPr lvl="1"/>
            <a:r>
              <a:rPr lang="en-US" dirty="0"/>
              <a:t>Second level</a:t>
            </a:r>
          </a:p>
          <a:p>
            <a:pPr lvl="2"/>
            <a:r>
              <a:rPr lang="en-US" dirty="0"/>
              <a:t>Third level</a:t>
            </a:r>
          </a:p>
        </p:txBody>
      </p:sp>
      <p:sp>
        <p:nvSpPr>
          <p:cNvPr id="22" name="Picture Placeholder 9">
            <a:extLst>
              <a:ext uri="{FF2B5EF4-FFF2-40B4-BE49-F238E27FC236}">
                <a16:creationId xmlns:a16="http://schemas.microsoft.com/office/drawing/2014/main" id="{C6186BCA-6120-3F48-5ACE-BB6DE037C5F3}"/>
              </a:ext>
            </a:extLst>
          </p:cNvPr>
          <p:cNvSpPr>
            <a:spLocks noGrp="1" noChangeAspect="1"/>
          </p:cNvSpPr>
          <p:nvPr>
            <p:ph type="pic" sz="quarter" idx="13"/>
          </p:nvPr>
        </p:nvSpPr>
        <p:spPr>
          <a:xfrm>
            <a:off x="7158037" y="2298701"/>
            <a:ext cx="1918096" cy="2273299"/>
          </a:xfrm>
          <a:prstGeom prst="rect">
            <a:avLst/>
          </a:prstGeom>
          <a:solidFill>
            <a:srgbClr val="F0F0F0"/>
          </a:solidFill>
        </p:spPr>
        <p:txBody>
          <a:bodyPr/>
          <a:lstStyle>
            <a:lvl1pPr algn="ctr">
              <a:defRPr sz="1350">
                <a:solidFill>
                  <a:srgbClr val="FF0000"/>
                </a:solidFill>
              </a:defRPr>
            </a:lvl1pPr>
          </a:lstStyle>
          <a:p>
            <a:endParaRPr lang="en-US"/>
          </a:p>
        </p:txBody>
      </p:sp>
    </p:spTree>
    <p:extLst>
      <p:ext uri="{BB962C8B-B14F-4D97-AF65-F5344CB8AC3E}">
        <p14:creationId xmlns:p14="http://schemas.microsoft.com/office/powerpoint/2010/main" val="3208297067"/>
      </p:ext>
    </p:extLst>
  </p:cSld>
  <p:clrMapOvr>
    <a:masterClrMapping/>
  </p:clrMapOvr>
</p:sldLayout>
</file>

<file path=ppt/slideLayouts/slideLayout61.xml><?xml version="1.0" encoding="utf-8"?>
<p:sldLayout xmlns:a="http://schemas.openxmlformats.org/drawingml/2006/main" xmlns:r="http://schemas.openxmlformats.org/officeDocument/2006/relationships" xmlns:p="http://schemas.openxmlformats.org/presentationml/2006/main" preserve="1" userDrawn="1">
  <p:cSld name="2_Custom Layou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FA8201F-6170-93AB-EA43-15E2591EEA72}"/>
              </a:ext>
            </a:extLst>
          </p:cNvPr>
          <p:cNvSpPr>
            <a:spLocks noGrp="1"/>
          </p:cNvSpPr>
          <p:nvPr>
            <p:ph type="title" hasCustomPrompt="1"/>
          </p:nvPr>
        </p:nvSpPr>
        <p:spPr/>
        <p:txBody>
          <a:bodyPr/>
          <a:lstStyle/>
          <a:p>
            <a:r>
              <a:rPr lang="en-US" dirty="0"/>
              <a:t>Click to add title</a:t>
            </a:r>
          </a:p>
        </p:txBody>
      </p:sp>
      <p:sp>
        <p:nvSpPr>
          <p:cNvPr id="3" name="Footer Placeholder 2">
            <a:extLst>
              <a:ext uri="{FF2B5EF4-FFF2-40B4-BE49-F238E27FC236}">
                <a16:creationId xmlns:a16="http://schemas.microsoft.com/office/drawing/2014/main" id="{ABFC2E68-6516-9543-8176-F3C807AB0C6F}"/>
              </a:ext>
            </a:extLst>
          </p:cNvPr>
          <p:cNvSpPr>
            <a:spLocks noGrp="1"/>
          </p:cNvSpPr>
          <p:nvPr>
            <p:ph type="ftr" sz="quarter" idx="10"/>
          </p:nvPr>
        </p:nvSpPr>
        <p:spPr/>
        <p:txBody>
          <a:bodyPr/>
          <a:lstStyle/>
          <a:p>
            <a:endParaRPr lang="en-US" dirty="0"/>
          </a:p>
        </p:txBody>
      </p:sp>
      <p:sp>
        <p:nvSpPr>
          <p:cNvPr id="4" name="Slide Number Placeholder 3">
            <a:extLst>
              <a:ext uri="{FF2B5EF4-FFF2-40B4-BE49-F238E27FC236}">
                <a16:creationId xmlns:a16="http://schemas.microsoft.com/office/drawing/2014/main" id="{443DF728-1E8A-47F7-9B86-7F853FB24D32}"/>
              </a:ext>
            </a:extLst>
          </p:cNvPr>
          <p:cNvSpPr>
            <a:spLocks noGrp="1"/>
          </p:cNvSpPr>
          <p:nvPr>
            <p:ph type="sldNum" sz="quarter" idx="11"/>
          </p:nvPr>
        </p:nvSpPr>
        <p:spPr/>
        <p:txBody>
          <a:bodyPr/>
          <a:lstStyle/>
          <a:p>
            <a:fld id="{F85CE818-7367-6A4C-AA8A-8ACF11B1523A}" type="slidenum">
              <a:rPr lang="en-US" smtClean="0"/>
              <a:pPr/>
              <a:t>‹#›</a:t>
            </a:fld>
            <a:endParaRPr lang="en-US"/>
          </a:p>
        </p:txBody>
      </p:sp>
      <p:sp>
        <p:nvSpPr>
          <p:cNvPr id="14" name="Freeform 13">
            <a:extLst>
              <a:ext uri="{FF2B5EF4-FFF2-40B4-BE49-F238E27FC236}">
                <a16:creationId xmlns:a16="http://schemas.microsoft.com/office/drawing/2014/main" id="{81433D59-76FA-ABCF-A007-49F4AA66A825}"/>
              </a:ext>
            </a:extLst>
          </p:cNvPr>
          <p:cNvSpPr/>
          <p:nvPr userDrawn="1"/>
        </p:nvSpPr>
        <p:spPr>
          <a:xfrm>
            <a:off x="0" y="372396"/>
            <a:ext cx="478060" cy="1133179"/>
          </a:xfrm>
          <a:custGeom>
            <a:avLst/>
            <a:gdLst>
              <a:gd name="connsiteX0" fmla="*/ 0 w 424942"/>
              <a:gd name="connsiteY0" fmla="*/ 0 h 849884"/>
              <a:gd name="connsiteX1" fmla="*/ 424942 w 424942"/>
              <a:gd name="connsiteY1" fmla="*/ 424942 h 849884"/>
              <a:gd name="connsiteX2" fmla="*/ 0 w 424942"/>
              <a:gd name="connsiteY2" fmla="*/ 849884 h 849884"/>
              <a:gd name="connsiteX3" fmla="*/ 0 w 424942"/>
              <a:gd name="connsiteY3" fmla="*/ 0 h 849884"/>
            </a:gdLst>
            <a:ahLst/>
            <a:cxnLst>
              <a:cxn ang="0">
                <a:pos x="connsiteX0" y="connsiteY0"/>
              </a:cxn>
              <a:cxn ang="0">
                <a:pos x="connsiteX1" y="connsiteY1"/>
              </a:cxn>
              <a:cxn ang="0">
                <a:pos x="connsiteX2" y="connsiteY2"/>
              </a:cxn>
              <a:cxn ang="0">
                <a:pos x="connsiteX3" y="connsiteY3"/>
              </a:cxn>
            </a:cxnLst>
            <a:rect l="l" t="t" r="r" b="b"/>
            <a:pathLst>
              <a:path w="424942" h="849884">
                <a:moveTo>
                  <a:pt x="0" y="0"/>
                </a:moveTo>
                <a:cubicBezTo>
                  <a:pt x="234689" y="0"/>
                  <a:pt x="424942" y="190253"/>
                  <a:pt x="424942" y="424942"/>
                </a:cubicBezTo>
                <a:cubicBezTo>
                  <a:pt x="424942" y="659631"/>
                  <a:pt x="234689" y="849884"/>
                  <a:pt x="0" y="849884"/>
                </a:cubicBezTo>
                <a:lnTo>
                  <a:pt x="0" y="0"/>
                </a:lnTo>
                <a:close/>
              </a:path>
            </a:pathLst>
          </a:custGeom>
          <a:solidFill>
            <a:schemeClr val="tx2"/>
          </a:soli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2025"/>
          </a:p>
        </p:txBody>
      </p:sp>
      <p:sp>
        <p:nvSpPr>
          <p:cNvPr id="11" name="Picture Placeholder 9">
            <a:extLst>
              <a:ext uri="{FF2B5EF4-FFF2-40B4-BE49-F238E27FC236}">
                <a16:creationId xmlns:a16="http://schemas.microsoft.com/office/drawing/2014/main" id="{BAA11F78-A631-6E7B-4CA0-EBA94109B8A2}"/>
              </a:ext>
            </a:extLst>
          </p:cNvPr>
          <p:cNvSpPr>
            <a:spLocks noGrp="1" noChangeAspect="1"/>
          </p:cNvSpPr>
          <p:nvPr>
            <p:ph type="pic" sz="quarter" idx="12"/>
          </p:nvPr>
        </p:nvSpPr>
        <p:spPr>
          <a:xfrm>
            <a:off x="721519" y="2298701"/>
            <a:ext cx="1918096" cy="2273299"/>
          </a:xfrm>
          <a:prstGeom prst="rect">
            <a:avLst/>
          </a:prstGeom>
          <a:solidFill>
            <a:srgbClr val="F0F0F0"/>
          </a:solidFill>
        </p:spPr>
        <p:txBody>
          <a:bodyPr/>
          <a:lstStyle>
            <a:lvl1pPr algn="ctr">
              <a:defRPr sz="1350">
                <a:solidFill>
                  <a:srgbClr val="FF0000"/>
                </a:solidFill>
              </a:defRPr>
            </a:lvl1pPr>
          </a:lstStyle>
          <a:p>
            <a:endParaRPr lang="en-US"/>
          </a:p>
        </p:txBody>
      </p:sp>
      <p:sp>
        <p:nvSpPr>
          <p:cNvPr id="12" name="Content Placeholder 2">
            <a:extLst>
              <a:ext uri="{FF2B5EF4-FFF2-40B4-BE49-F238E27FC236}">
                <a16:creationId xmlns:a16="http://schemas.microsoft.com/office/drawing/2014/main" id="{543B41D9-4B7F-938D-8BC2-B3838AC6D49F}"/>
              </a:ext>
            </a:extLst>
          </p:cNvPr>
          <p:cNvSpPr>
            <a:spLocks noGrp="1"/>
          </p:cNvSpPr>
          <p:nvPr>
            <p:ph sz="half" idx="1" hasCustomPrompt="1"/>
          </p:nvPr>
        </p:nvSpPr>
        <p:spPr>
          <a:xfrm>
            <a:off x="720089" y="4896846"/>
            <a:ext cx="3600450" cy="2759729"/>
          </a:xfrm>
        </p:spPr>
        <p:txBody>
          <a:bodyPr/>
          <a:lstStyle>
            <a:lvl1pPr>
              <a:defRPr sz="1575"/>
            </a:lvl1pPr>
            <a:lvl2pPr>
              <a:defRPr sz="1575"/>
            </a:lvl2pPr>
            <a:lvl3pPr>
              <a:defRPr sz="1575"/>
            </a:lvl3pPr>
            <a:lvl4pPr>
              <a:defRPr sz="1688"/>
            </a:lvl4pPr>
            <a:lvl5pPr>
              <a:defRPr sz="1688"/>
            </a:lvl5pPr>
          </a:lstStyle>
          <a:p>
            <a:pPr lvl="0"/>
            <a:r>
              <a:rPr lang="en-US" dirty="0"/>
              <a:t>Click to edit text</a:t>
            </a:r>
          </a:p>
          <a:p>
            <a:pPr lvl="1"/>
            <a:r>
              <a:rPr lang="en-US" dirty="0"/>
              <a:t>Second level</a:t>
            </a:r>
          </a:p>
          <a:p>
            <a:pPr lvl="2"/>
            <a:r>
              <a:rPr lang="en-US" dirty="0"/>
              <a:t>Third level</a:t>
            </a:r>
          </a:p>
        </p:txBody>
      </p:sp>
      <p:sp>
        <p:nvSpPr>
          <p:cNvPr id="13" name="Content Placeholder 3">
            <a:extLst>
              <a:ext uri="{FF2B5EF4-FFF2-40B4-BE49-F238E27FC236}">
                <a16:creationId xmlns:a16="http://schemas.microsoft.com/office/drawing/2014/main" id="{0917EE44-329F-942D-2258-6B0FB55AEB30}"/>
              </a:ext>
            </a:extLst>
          </p:cNvPr>
          <p:cNvSpPr>
            <a:spLocks noGrp="1"/>
          </p:cNvSpPr>
          <p:nvPr>
            <p:ph sz="half" idx="2" hasCustomPrompt="1"/>
          </p:nvPr>
        </p:nvSpPr>
        <p:spPr>
          <a:xfrm>
            <a:off x="5053488" y="4896846"/>
            <a:ext cx="3600450" cy="2759729"/>
          </a:xfrm>
        </p:spPr>
        <p:txBody>
          <a:bodyPr/>
          <a:lstStyle>
            <a:lvl1pPr>
              <a:defRPr sz="1575"/>
            </a:lvl1pPr>
            <a:lvl2pPr>
              <a:defRPr sz="1575"/>
            </a:lvl2pPr>
            <a:lvl3pPr>
              <a:defRPr sz="1575"/>
            </a:lvl3pPr>
            <a:lvl4pPr>
              <a:defRPr sz="1688"/>
            </a:lvl4pPr>
            <a:lvl5pPr>
              <a:defRPr sz="1688"/>
            </a:lvl5pPr>
          </a:lstStyle>
          <a:p>
            <a:pPr lvl="0"/>
            <a:r>
              <a:rPr lang="en-US" dirty="0"/>
              <a:t>Click to edit text</a:t>
            </a:r>
          </a:p>
          <a:p>
            <a:pPr lvl="1"/>
            <a:r>
              <a:rPr lang="en-US" dirty="0"/>
              <a:t>Second level</a:t>
            </a:r>
          </a:p>
          <a:p>
            <a:pPr lvl="2"/>
            <a:r>
              <a:rPr lang="en-US" dirty="0"/>
              <a:t>Third level</a:t>
            </a:r>
          </a:p>
        </p:txBody>
      </p:sp>
      <p:sp>
        <p:nvSpPr>
          <p:cNvPr id="15" name="Content Placeholder 3">
            <a:extLst>
              <a:ext uri="{FF2B5EF4-FFF2-40B4-BE49-F238E27FC236}">
                <a16:creationId xmlns:a16="http://schemas.microsoft.com/office/drawing/2014/main" id="{3EE707E3-2696-D7CC-9ACB-428F5683B294}"/>
              </a:ext>
            </a:extLst>
          </p:cNvPr>
          <p:cNvSpPr>
            <a:spLocks noGrp="1"/>
          </p:cNvSpPr>
          <p:nvPr>
            <p:ph sz="half" idx="13" hasCustomPrompt="1"/>
          </p:nvPr>
        </p:nvSpPr>
        <p:spPr>
          <a:xfrm>
            <a:off x="9386888" y="4896846"/>
            <a:ext cx="3600450" cy="2759729"/>
          </a:xfrm>
        </p:spPr>
        <p:txBody>
          <a:bodyPr/>
          <a:lstStyle>
            <a:lvl1pPr>
              <a:defRPr sz="1575"/>
            </a:lvl1pPr>
            <a:lvl2pPr>
              <a:defRPr sz="1575"/>
            </a:lvl2pPr>
            <a:lvl3pPr>
              <a:defRPr sz="1575"/>
            </a:lvl3pPr>
            <a:lvl4pPr>
              <a:defRPr sz="1688"/>
            </a:lvl4pPr>
            <a:lvl5pPr>
              <a:defRPr sz="1688"/>
            </a:lvl5pPr>
          </a:lstStyle>
          <a:p>
            <a:pPr lvl="0"/>
            <a:r>
              <a:rPr lang="en-US"/>
              <a:t>Click to edit text</a:t>
            </a:r>
          </a:p>
          <a:p>
            <a:pPr lvl="1"/>
            <a:r>
              <a:rPr lang="en-US"/>
              <a:t>Second level</a:t>
            </a:r>
          </a:p>
          <a:p>
            <a:pPr lvl="2"/>
            <a:r>
              <a:rPr lang="en-US"/>
              <a:t>Third level</a:t>
            </a:r>
          </a:p>
        </p:txBody>
      </p:sp>
      <p:sp>
        <p:nvSpPr>
          <p:cNvPr id="16" name="Picture Placeholder 9">
            <a:extLst>
              <a:ext uri="{FF2B5EF4-FFF2-40B4-BE49-F238E27FC236}">
                <a16:creationId xmlns:a16="http://schemas.microsoft.com/office/drawing/2014/main" id="{869B96BC-57EE-A947-AC7A-5C8DF4315DE9}"/>
              </a:ext>
            </a:extLst>
          </p:cNvPr>
          <p:cNvSpPr>
            <a:spLocks noGrp="1" noChangeAspect="1"/>
          </p:cNvSpPr>
          <p:nvPr>
            <p:ph type="pic" sz="quarter" idx="14"/>
          </p:nvPr>
        </p:nvSpPr>
        <p:spPr>
          <a:xfrm>
            <a:off x="5053488" y="2298701"/>
            <a:ext cx="1918096" cy="2273299"/>
          </a:xfrm>
          <a:prstGeom prst="rect">
            <a:avLst/>
          </a:prstGeom>
          <a:solidFill>
            <a:srgbClr val="F0F0F0"/>
          </a:solidFill>
        </p:spPr>
        <p:txBody>
          <a:bodyPr/>
          <a:lstStyle>
            <a:lvl1pPr algn="ctr">
              <a:defRPr sz="1350">
                <a:solidFill>
                  <a:srgbClr val="FF0000"/>
                </a:solidFill>
              </a:defRPr>
            </a:lvl1pPr>
          </a:lstStyle>
          <a:p>
            <a:endParaRPr lang="en-US"/>
          </a:p>
        </p:txBody>
      </p:sp>
      <p:sp>
        <p:nvSpPr>
          <p:cNvPr id="17" name="Picture Placeholder 9">
            <a:extLst>
              <a:ext uri="{FF2B5EF4-FFF2-40B4-BE49-F238E27FC236}">
                <a16:creationId xmlns:a16="http://schemas.microsoft.com/office/drawing/2014/main" id="{982A9A2F-283D-060E-42B7-7410A6CCA48C}"/>
              </a:ext>
            </a:extLst>
          </p:cNvPr>
          <p:cNvSpPr>
            <a:spLocks noGrp="1" noChangeAspect="1"/>
          </p:cNvSpPr>
          <p:nvPr>
            <p:ph type="pic" sz="quarter" idx="15"/>
          </p:nvPr>
        </p:nvSpPr>
        <p:spPr>
          <a:xfrm>
            <a:off x="9386887" y="2298701"/>
            <a:ext cx="1918096" cy="2273299"/>
          </a:xfrm>
          <a:prstGeom prst="rect">
            <a:avLst/>
          </a:prstGeom>
          <a:solidFill>
            <a:srgbClr val="F0F0F0"/>
          </a:solidFill>
        </p:spPr>
        <p:txBody>
          <a:bodyPr/>
          <a:lstStyle>
            <a:lvl1pPr algn="ctr">
              <a:defRPr sz="1350">
                <a:solidFill>
                  <a:srgbClr val="FF0000"/>
                </a:solidFill>
              </a:defRPr>
            </a:lvl1pPr>
          </a:lstStyle>
          <a:p>
            <a:endParaRPr lang="en-US"/>
          </a:p>
        </p:txBody>
      </p:sp>
    </p:spTree>
    <p:extLst>
      <p:ext uri="{BB962C8B-B14F-4D97-AF65-F5344CB8AC3E}">
        <p14:creationId xmlns:p14="http://schemas.microsoft.com/office/powerpoint/2010/main" val="4044015828"/>
      </p:ext>
    </p:extLst>
  </p:cSld>
  <p:clrMapOvr>
    <a:masterClrMapping/>
  </p:clrMapOvr>
</p:sldLayout>
</file>

<file path=ppt/slideLayouts/slideLayout62.xml><?xml version="1.0" encoding="utf-8"?>
<p:sldLayout xmlns:a="http://schemas.openxmlformats.org/drawingml/2006/main" xmlns:r="http://schemas.openxmlformats.org/officeDocument/2006/relationships" xmlns:p="http://schemas.openxmlformats.org/presentationml/2006/main" preserve="1" userDrawn="1">
  <p:cSld name="12_Custom Layou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FA8201F-6170-93AB-EA43-15E2591EEA72}"/>
              </a:ext>
            </a:extLst>
          </p:cNvPr>
          <p:cNvSpPr>
            <a:spLocks noGrp="1"/>
          </p:cNvSpPr>
          <p:nvPr>
            <p:ph type="title" hasCustomPrompt="1"/>
          </p:nvPr>
        </p:nvSpPr>
        <p:spPr/>
        <p:txBody>
          <a:bodyPr/>
          <a:lstStyle/>
          <a:p>
            <a:r>
              <a:rPr lang="en-US" dirty="0"/>
              <a:t>Click to add title</a:t>
            </a:r>
          </a:p>
        </p:txBody>
      </p:sp>
      <p:sp>
        <p:nvSpPr>
          <p:cNvPr id="3" name="Footer Placeholder 2">
            <a:extLst>
              <a:ext uri="{FF2B5EF4-FFF2-40B4-BE49-F238E27FC236}">
                <a16:creationId xmlns:a16="http://schemas.microsoft.com/office/drawing/2014/main" id="{ABFC2E68-6516-9543-8176-F3C807AB0C6F}"/>
              </a:ext>
            </a:extLst>
          </p:cNvPr>
          <p:cNvSpPr>
            <a:spLocks noGrp="1"/>
          </p:cNvSpPr>
          <p:nvPr>
            <p:ph type="ftr" sz="quarter" idx="10"/>
          </p:nvPr>
        </p:nvSpPr>
        <p:spPr/>
        <p:txBody>
          <a:bodyPr/>
          <a:lstStyle/>
          <a:p>
            <a:endParaRPr lang="en-US" dirty="0"/>
          </a:p>
        </p:txBody>
      </p:sp>
      <p:sp>
        <p:nvSpPr>
          <p:cNvPr id="4" name="Slide Number Placeholder 3">
            <a:extLst>
              <a:ext uri="{FF2B5EF4-FFF2-40B4-BE49-F238E27FC236}">
                <a16:creationId xmlns:a16="http://schemas.microsoft.com/office/drawing/2014/main" id="{443DF728-1E8A-47F7-9B86-7F853FB24D32}"/>
              </a:ext>
            </a:extLst>
          </p:cNvPr>
          <p:cNvSpPr>
            <a:spLocks noGrp="1"/>
          </p:cNvSpPr>
          <p:nvPr>
            <p:ph type="sldNum" sz="quarter" idx="11"/>
          </p:nvPr>
        </p:nvSpPr>
        <p:spPr/>
        <p:txBody>
          <a:bodyPr/>
          <a:lstStyle/>
          <a:p>
            <a:fld id="{F85CE818-7367-6A4C-AA8A-8ACF11B1523A}" type="slidenum">
              <a:rPr lang="en-US" smtClean="0"/>
              <a:pPr/>
              <a:t>‹#›</a:t>
            </a:fld>
            <a:endParaRPr lang="en-US"/>
          </a:p>
        </p:txBody>
      </p:sp>
      <p:sp>
        <p:nvSpPr>
          <p:cNvPr id="14" name="Freeform 13">
            <a:extLst>
              <a:ext uri="{FF2B5EF4-FFF2-40B4-BE49-F238E27FC236}">
                <a16:creationId xmlns:a16="http://schemas.microsoft.com/office/drawing/2014/main" id="{81433D59-76FA-ABCF-A007-49F4AA66A825}"/>
              </a:ext>
            </a:extLst>
          </p:cNvPr>
          <p:cNvSpPr/>
          <p:nvPr userDrawn="1"/>
        </p:nvSpPr>
        <p:spPr>
          <a:xfrm>
            <a:off x="0" y="372396"/>
            <a:ext cx="478060" cy="1133179"/>
          </a:xfrm>
          <a:custGeom>
            <a:avLst/>
            <a:gdLst>
              <a:gd name="connsiteX0" fmla="*/ 0 w 424942"/>
              <a:gd name="connsiteY0" fmla="*/ 0 h 849884"/>
              <a:gd name="connsiteX1" fmla="*/ 424942 w 424942"/>
              <a:gd name="connsiteY1" fmla="*/ 424942 h 849884"/>
              <a:gd name="connsiteX2" fmla="*/ 0 w 424942"/>
              <a:gd name="connsiteY2" fmla="*/ 849884 h 849884"/>
              <a:gd name="connsiteX3" fmla="*/ 0 w 424942"/>
              <a:gd name="connsiteY3" fmla="*/ 0 h 849884"/>
            </a:gdLst>
            <a:ahLst/>
            <a:cxnLst>
              <a:cxn ang="0">
                <a:pos x="connsiteX0" y="connsiteY0"/>
              </a:cxn>
              <a:cxn ang="0">
                <a:pos x="connsiteX1" y="connsiteY1"/>
              </a:cxn>
              <a:cxn ang="0">
                <a:pos x="connsiteX2" y="connsiteY2"/>
              </a:cxn>
              <a:cxn ang="0">
                <a:pos x="connsiteX3" y="connsiteY3"/>
              </a:cxn>
            </a:cxnLst>
            <a:rect l="l" t="t" r="r" b="b"/>
            <a:pathLst>
              <a:path w="424942" h="849884">
                <a:moveTo>
                  <a:pt x="0" y="0"/>
                </a:moveTo>
                <a:cubicBezTo>
                  <a:pt x="234689" y="0"/>
                  <a:pt x="424942" y="190253"/>
                  <a:pt x="424942" y="424942"/>
                </a:cubicBezTo>
                <a:cubicBezTo>
                  <a:pt x="424942" y="659631"/>
                  <a:pt x="234689" y="849884"/>
                  <a:pt x="0" y="849884"/>
                </a:cubicBezTo>
                <a:lnTo>
                  <a:pt x="0" y="0"/>
                </a:lnTo>
                <a:close/>
              </a:path>
            </a:pathLst>
          </a:cu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2025"/>
          </a:p>
        </p:txBody>
      </p:sp>
      <p:sp>
        <p:nvSpPr>
          <p:cNvPr id="11" name="Picture Placeholder 9">
            <a:extLst>
              <a:ext uri="{FF2B5EF4-FFF2-40B4-BE49-F238E27FC236}">
                <a16:creationId xmlns:a16="http://schemas.microsoft.com/office/drawing/2014/main" id="{BAA11F78-A631-6E7B-4CA0-EBA94109B8A2}"/>
              </a:ext>
            </a:extLst>
          </p:cNvPr>
          <p:cNvSpPr>
            <a:spLocks noGrp="1" noChangeAspect="1"/>
          </p:cNvSpPr>
          <p:nvPr>
            <p:ph type="pic" sz="quarter" idx="12"/>
          </p:nvPr>
        </p:nvSpPr>
        <p:spPr>
          <a:xfrm>
            <a:off x="721519" y="2298701"/>
            <a:ext cx="1918096" cy="2273299"/>
          </a:xfrm>
          <a:prstGeom prst="rect">
            <a:avLst/>
          </a:prstGeom>
          <a:solidFill>
            <a:srgbClr val="F0F0F0"/>
          </a:solidFill>
        </p:spPr>
        <p:txBody>
          <a:bodyPr/>
          <a:lstStyle>
            <a:lvl1pPr algn="ctr">
              <a:defRPr sz="1350">
                <a:solidFill>
                  <a:srgbClr val="FF0000"/>
                </a:solidFill>
              </a:defRPr>
            </a:lvl1pPr>
          </a:lstStyle>
          <a:p>
            <a:endParaRPr lang="en-US"/>
          </a:p>
        </p:txBody>
      </p:sp>
      <p:sp>
        <p:nvSpPr>
          <p:cNvPr id="12" name="Content Placeholder 2">
            <a:extLst>
              <a:ext uri="{FF2B5EF4-FFF2-40B4-BE49-F238E27FC236}">
                <a16:creationId xmlns:a16="http://schemas.microsoft.com/office/drawing/2014/main" id="{543B41D9-4B7F-938D-8BC2-B3838AC6D49F}"/>
              </a:ext>
            </a:extLst>
          </p:cNvPr>
          <p:cNvSpPr>
            <a:spLocks noGrp="1"/>
          </p:cNvSpPr>
          <p:nvPr>
            <p:ph sz="half" idx="1" hasCustomPrompt="1"/>
          </p:nvPr>
        </p:nvSpPr>
        <p:spPr>
          <a:xfrm>
            <a:off x="720089" y="4896846"/>
            <a:ext cx="3600450" cy="2759729"/>
          </a:xfrm>
        </p:spPr>
        <p:txBody>
          <a:bodyPr/>
          <a:lstStyle>
            <a:lvl1pPr>
              <a:defRPr sz="1575"/>
            </a:lvl1pPr>
            <a:lvl2pPr>
              <a:defRPr sz="1575"/>
            </a:lvl2pPr>
            <a:lvl3pPr>
              <a:defRPr sz="1575"/>
            </a:lvl3pPr>
            <a:lvl4pPr>
              <a:defRPr sz="1688"/>
            </a:lvl4pPr>
            <a:lvl5pPr>
              <a:defRPr sz="1688"/>
            </a:lvl5pPr>
          </a:lstStyle>
          <a:p>
            <a:pPr lvl="0"/>
            <a:r>
              <a:rPr lang="en-US" dirty="0"/>
              <a:t>Click to edit text</a:t>
            </a:r>
          </a:p>
          <a:p>
            <a:pPr lvl="1"/>
            <a:r>
              <a:rPr lang="en-US" dirty="0"/>
              <a:t>Second level</a:t>
            </a:r>
          </a:p>
          <a:p>
            <a:pPr lvl="2"/>
            <a:r>
              <a:rPr lang="en-US" dirty="0"/>
              <a:t>Third level</a:t>
            </a:r>
          </a:p>
        </p:txBody>
      </p:sp>
      <p:sp>
        <p:nvSpPr>
          <p:cNvPr id="13" name="Content Placeholder 3">
            <a:extLst>
              <a:ext uri="{FF2B5EF4-FFF2-40B4-BE49-F238E27FC236}">
                <a16:creationId xmlns:a16="http://schemas.microsoft.com/office/drawing/2014/main" id="{0917EE44-329F-942D-2258-6B0FB55AEB30}"/>
              </a:ext>
            </a:extLst>
          </p:cNvPr>
          <p:cNvSpPr>
            <a:spLocks noGrp="1"/>
          </p:cNvSpPr>
          <p:nvPr>
            <p:ph sz="half" idx="2" hasCustomPrompt="1"/>
          </p:nvPr>
        </p:nvSpPr>
        <p:spPr>
          <a:xfrm>
            <a:off x="5053488" y="4896846"/>
            <a:ext cx="3600450" cy="2759729"/>
          </a:xfrm>
        </p:spPr>
        <p:txBody>
          <a:bodyPr/>
          <a:lstStyle>
            <a:lvl1pPr>
              <a:defRPr sz="1575"/>
            </a:lvl1pPr>
            <a:lvl2pPr>
              <a:defRPr sz="1575"/>
            </a:lvl2pPr>
            <a:lvl3pPr>
              <a:defRPr sz="1575"/>
            </a:lvl3pPr>
            <a:lvl4pPr>
              <a:defRPr sz="1688"/>
            </a:lvl4pPr>
            <a:lvl5pPr>
              <a:defRPr sz="1688"/>
            </a:lvl5pPr>
          </a:lstStyle>
          <a:p>
            <a:pPr lvl="0"/>
            <a:r>
              <a:rPr lang="en-US" dirty="0"/>
              <a:t>Click to edit text</a:t>
            </a:r>
          </a:p>
          <a:p>
            <a:pPr lvl="1"/>
            <a:r>
              <a:rPr lang="en-US" dirty="0"/>
              <a:t>Second level</a:t>
            </a:r>
          </a:p>
          <a:p>
            <a:pPr lvl="2"/>
            <a:r>
              <a:rPr lang="en-US" dirty="0"/>
              <a:t>Third level</a:t>
            </a:r>
          </a:p>
        </p:txBody>
      </p:sp>
      <p:sp>
        <p:nvSpPr>
          <p:cNvPr id="15" name="Content Placeholder 3">
            <a:extLst>
              <a:ext uri="{FF2B5EF4-FFF2-40B4-BE49-F238E27FC236}">
                <a16:creationId xmlns:a16="http://schemas.microsoft.com/office/drawing/2014/main" id="{3EE707E3-2696-D7CC-9ACB-428F5683B294}"/>
              </a:ext>
            </a:extLst>
          </p:cNvPr>
          <p:cNvSpPr>
            <a:spLocks noGrp="1"/>
          </p:cNvSpPr>
          <p:nvPr>
            <p:ph sz="half" idx="13" hasCustomPrompt="1"/>
          </p:nvPr>
        </p:nvSpPr>
        <p:spPr>
          <a:xfrm>
            <a:off x="9386888" y="4896846"/>
            <a:ext cx="3600450" cy="2759729"/>
          </a:xfrm>
        </p:spPr>
        <p:txBody>
          <a:bodyPr/>
          <a:lstStyle>
            <a:lvl1pPr>
              <a:defRPr sz="1575"/>
            </a:lvl1pPr>
            <a:lvl2pPr>
              <a:defRPr sz="1575"/>
            </a:lvl2pPr>
            <a:lvl3pPr>
              <a:defRPr sz="1575"/>
            </a:lvl3pPr>
            <a:lvl4pPr>
              <a:defRPr sz="1688"/>
            </a:lvl4pPr>
            <a:lvl5pPr>
              <a:defRPr sz="1688"/>
            </a:lvl5pPr>
          </a:lstStyle>
          <a:p>
            <a:pPr lvl="0"/>
            <a:r>
              <a:rPr lang="en-US"/>
              <a:t>Click to edit text</a:t>
            </a:r>
          </a:p>
          <a:p>
            <a:pPr lvl="1"/>
            <a:r>
              <a:rPr lang="en-US"/>
              <a:t>Second level</a:t>
            </a:r>
          </a:p>
          <a:p>
            <a:pPr lvl="2"/>
            <a:r>
              <a:rPr lang="en-US"/>
              <a:t>Third level</a:t>
            </a:r>
          </a:p>
        </p:txBody>
      </p:sp>
      <p:sp>
        <p:nvSpPr>
          <p:cNvPr id="16" name="Picture Placeholder 9">
            <a:extLst>
              <a:ext uri="{FF2B5EF4-FFF2-40B4-BE49-F238E27FC236}">
                <a16:creationId xmlns:a16="http://schemas.microsoft.com/office/drawing/2014/main" id="{869B96BC-57EE-A947-AC7A-5C8DF4315DE9}"/>
              </a:ext>
            </a:extLst>
          </p:cNvPr>
          <p:cNvSpPr>
            <a:spLocks noGrp="1" noChangeAspect="1"/>
          </p:cNvSpPr>
          <p:nvPr>
            <p:ph type="pic" sz="quarter" idx="14"/>
          </p:nvPr>
        </p:nvSpPr>
        <p:spPr>
          <a:xfrm>
            <a:off x="5053488" y="2298701"/>
            <a:ext cx="1918096" cy="2273299"/>
          </a:xfrm>
          <a:prstGeom prst="rect">
            <a:avLst/>
          </a:prstGeom>
          <a:solidFill>
            <a:srgbClr val="F0F0F0"/>
          </a:solidFill>
        </p:spPr>
        <p:txBody>
          <a:bodyPr/>
          <a:lstStyle>
            <a:lvl1pPr algn="ctr">
              <a:defRPr sz="1350">
                <a:solidFill>
                  <a:srgbClr val="FF0000"/>
                </a:solidFill>
              </a:defRPr>
            </a:lvl1pPr>
          </a:lstStyle>
          <a:p>
            <a:endParaRPr lang="en-US"/>
          </a:p>
        </p:txBody>
      </p:sp>
      <p:sp>
        <p:nvSpPr>
          <p:cNvPr id="17" name="Picture Placeholder 9">
            <a:extLst>
              <a:ext uri="{FF2B5EF4-FFF2-40B4-BE49-F238E27FC236}">
                <a16:creationId xmlns:a16="http://schemas.microsoft.com/office/drawing/2014/main" id="{982A9A2F-283D-060E-42B7-7410A6CCA48C}"/>
              </a:ext>
            </a:extLst>
          </p:cNvPr>
          <p:cNvSpPr>
            <a:spLocks noGrp="1" noChangeAspect="1"/>
          </p:cNvSpPr>
          <p:nvPr>
            <p:ph type="pic" sz="quarter" idx="15"/>
          </p:nvPr>
        </p:nvSpPr>
        <p:spPr>
          <a:xfrm>
            <a:off x="9386887" y="2298701"/>
            <a:ext cx="1918096" cy="2273299"/>
          </a:xfrm>
          <a:prstGeom prst="rect">
            <a:avLst/>
          </a:prstGeom>
          <a:solidFill>
            <a:srgbClr val="F0F0F0"/>
          </a:solidFill>
        </p:spPr>
        <p:txBody>
          <a:bodyPr/>
          <a:lstStyle>
            <a:lvl1pPr algn="ctr">
              <a:defRPr sz="1350">
                <a:solidFill>
                  <a:srgbClr val="FF0000"/>
                </a:solidFill>
              </a:defRPr>
            </a:lvl1pPr>
          </a:lstStyle>
          <a:p>
            <a:endParaRPr lang="en-US"/>
          </a:p>
        </p:txBody>
      </p:sp>
    </p:spTree>
    <p:extLst>
      <p:ext uri="{BB962C8B-B14F-4D97-AF65-F5344CB8AC3E}">
        <p14:creationId xmlns:p14="http://schemas.microsoft.com/office/powerpoint/2010/main" val="4026118549"/>
      </p:ext>
    </p:extLst>
  </p:cSld>
  <p:clrMapOvr>
    <a:masterClrMapping/>
  </p:clrMapOvr>
</p:sldLayout>
</file>

<file path=ppt/slideLayouts/slideLayout63.xml><?xml version="1.0" encoding="utf-8"?>
<p:sldLayout xmlns:a="http://schemas.openxmlformats.org/drawingml/2006/main" xmlns:r="http://schemas.openxmlformats.org/officeDocument/2006/relationships" xmlns:p="http://schemas.openxmlformats.org/presentationml/2006/main" preserve="1" userDrawn="1">
  <p:cSld name="13_Custom Layou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FA8201F-6170-93AB-EA43-15E2591EEA72}"/>
              </a:ext>
            </a:extLst>
          </p:cNvPr>
          <p:cNvSpPr>
            <a:spLocks noGrp="1"/>
          </p:cNvSpPr>
          <p:nvPr>
            <p:ph type="title" hasCustomPrompt="1"/>
          </p:nvPr>
        </p:nvSpPr>
        <p:spPr/>
        <p:txBody>
          <a:bodyPr/>
          <a:lstStyle/>
          <a:p>
            <a:r>
              <a:rPr lang="en-US" dirty="0"/>
              <a:t>Click to add title</a:t>
            </a:r>
          </a:p>
        </p:txBody>
      </p:sp>
      <p:sp>
        <p:nvSpPr>
          <p:cNvPr id="3" name="Footer Placeholder 2">
            <a:extLst>
              <a:ext uri="{FF2B5EF4-FFF2-40B4-BE49-F238E27FC236}">
                <a16:creationId xmlns:a16="http://schemas.microsoft.com/office/drawing/2014/main" id="{ABFC2E68-6516-9543-8176-F3C807AB0C6F}"/>
              </a:ext>
            </a:extLst>
          </p:cNvPr>
          <p:cNvSpPr>
            <a:spLocks noGrp="1"/>
          </p:cNvSpPr>
          <p:nvPr>
            <p:ph type="ftr" sz="quarter" idx="10"/>
          </p:nvPr>
        </p:nvSpPr>
        <p:spPr/>
        <p:txBody>
          <a:bodyPr/>
          <a:lstStyle/>
          <a:p>
            <a:endParaRPr lang="en-US" dirty="0"/>
          </a:p>
        </p:txBody>
      </p:sp>
      <p:sp>
        <p:nvSpPr>
          <p:cNvPr id="4" name="Slide Number Placeholder 3">
            <a:extLst>
              <a:ext uri="{FF2B5EF4-FFF2-40B4-BE49-F238E27FC236}">
                <a16:creationId xmlns:a16="http://schemas.microsoft.com/office/drawing/2014/main" id="{443DF728-1E8A-47F7-9B86-7F853FB24D32}"/>
              </a:ext>
            </a:extLst>
          </p:cNvPr>
          <p:cNvSpPr>
            <a:spLocks noGrp="1"/>
          </p:cNvSpPr>
          <p:nvPr>
            <p:ph type="sldNum" sz="quarter" idx="11"/>
          </p:nvPr>
        </p:nvSpPr>
        <p:spPr/>
        <p:txBody>
          <a:bodyPr/>
          <a:lstStyle/>
          <a:p>
            <a:fld id="{F85CE818-7367-6A4C-AA8A-8ACF11B1523A}" type="slidenum">
              <a:rPr lang="en-US" smtClean="0"/>
              <a:pPr/>
              <a:t>‹#›</a:t>
            </a:fld>
            <a:endParaRPr lang="en-US"/>
          </a:p>
        </p:txBody>
      </p:sp>
      <p:sp>
        <p:nvSpPr>
          <p:cNvPr id="14" name="Freeform 13">
            <a:extLst>
              <a:ext uri="{FF2B5EF4-FFF2-40B4-BE49-F238E27FC236}">
                <a16:creationId xmlns:a16="http://schemas.microsoft.com/office/drawing/2014/main" id="{81433D59-76FA-ABCF-A007-49F4AA66A825}"/>
              </a:ext>
            </a:extLst>
          </p:cNvPr>
          <p:cNvSpPr/>
          <p:nvPr userDrawn="1"/>
        </p:nvSpPr>
        <p:spPr>
          <a:xfrm>
            <a:off x="0" y="372396"/>
            <a:ext cx="478060" cy="1133179"/>
          </a:xfrm>
          <a:custGeom>
            <a:avLst/>
            <a:gdLst>
              <a:gd name="connsiteX0" fmla="*/ 0 w 424942"/>
              <a:gd name="connsiteY0" fmla="*/ 0 h 849884"/>
              <a:gd name="connsiteX1" fmla="*/ 424942 w 424942"/>
              <a:gd name="connsiteY1" fmla="*/ 424942 h 849884"/>
              <a:gd name="connsiteX2" fmla="*/ 0 w 424942"/>
              <a:gd name="connsiteY2" fmla="*/ 849884 h 849884"/>
              <a:gd name="connsiteX3" fmla="*/ 0 w 424942"/>
              <a:gd name="connsiteY3" fmla="*/ 0 h 849884"/>
            </a:gdLst>
            <a:ahLst/>
            <a:cxnLst>
              <a:cxn ang="0">
                <a:pos x="connsiteX0" y="connsiteY0"/>
              </a:cxn>
              <a:cxn ang="0">
                <a:pos x="connsiteX1" y="connsiteY1"/>
              </a:cxn>
              <a:cxn ang="0">
                <a:pos x="connsiteX2" y="connsiteY2"/>
              </a:cxn>
              <a:cxn ang="0">
                <a:pos x="connsiteX3" y="connsiteY3"/>
              </a:cxn>
            </a:cxnLst>
            <a:rect l="l" t="t" r="r" b="b"/>
            <a:pathLst>
              <a:path w="424942" h="849884">
                <a:moveTo>
                  <a:pt x="0" y="0"/>
                </a:moveTo>
                <a:cubicBezTo>
                  <a:pt x="234689" y="0"/>
                  <a:pt x="424942" y="190253"/>
                  <a:pt x="424942" y="424942"/>
                </a:cubicBezTo>
                <a:cubicBezTo>
                  <a:pt x="424942" y="659631"/>
                  <a:pt x="234689" y="849884"/>
                  <a:pt x="0" y="849884"/>
                </a:cubicBezTo>
                <a:lnTo>
                  <a:pt x="0" y="0"/>
                </a:lnTo>
                <a:close/>
              </a:path>
            </a:pathLst>
          </a:cu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2025"/>
          </a:p>
        </p:txBody>
      </p:sp>
      <p:sp>
        <p:nvSpPr>
          <p:cNvPr id="11" name="Picture Placeholder 9">
            <a:extLst>
              <a:ext uri="{FF2B5EF4-FFF2-40B4-BE49-F238E27FC236}">
                <a16:creationId xmlns:a16="http://schemas.microsoft.com/office/drawing/2014/main" id="{BAA11F78-A631-6E7B-4CA0-EBA94109B8A2}"/>
              </a:ext>
            </a:extLst>
          </p:cNvPr>
          <p:cNvSpPr>
            <a:spLocks noGrp="1" noChangeAspect="1"/>
          </p:cNvSpPr>
          <p:nvPr>
            <p:ph type="pic" sz="quarter" idx="12"/>
          </p:nvPr>
        </p:nvSpPr>
        <p:spPr>
          <a:xfrm>
            <a:off x="721519" y="2298701"/>
            <a:ext cx="1918096" cy="2273299"/>
          </a:xfrm>
          <a:prstGeom prst="rect">
            <a:avLst/>
          </a:prstGeom>
          <a:solidFill>
            <a:srgbClr val="F0F0F0"/>
          </a:solidFill>
        </p:spPr>
        <p:txBody>
          <a:bodyPr/>
          <a:lstStyle>
            <a:lvl1pPr algn="ctr">
              <a:defRPr sz="1350">
                <a:solidFill>
                  <a:srgbClr val="FF0000"/>
                </a:solidFill>
              </a:defRPr>
            </a:lvl1pPr>
          </a:lstStyle>
          <a:p>
            <a:endParaRPr lang="en-US"/>
          </a:p>
        </p:txBody>
      </p:sp>
      <p:sp>
        <p:nvSpPr>
          <p:cNvPr id="12" name="Content Placeholder 2">
            <a:extLst>
              <a:ext uri="{FF2B5EF4-FFF2-40B4-BE49-F238E27FC236}">
                <a16:creationId xmlns:a16="http://schemas.microsoft.com/office/drawing/2014/main" id="{543B41D9-4B7F-938D-8BC2-B3838AC6D49F}"/>
              </a:ext>
            </a:extLst>
          </p:cNvPr>
          <p:cNvSpPr>
            <a:spLocks noGrp="1"/>
          </p:cNvSpPr>
          <p:nvPr>
            <p:ph sz="half" idx="1" hasCustomPrompt="1"/>
          </p:nvPr>
        </p:nvSpPr>
        <p:spPr>
          <a:xfrm>
            <a:off x="720089" y="4896846"/>
            <a:ext cx="3600450" cy="2759729"/>
          </a:xfrm>
        </p:spPr>
        <p:txBody>
          <a:bodyPr/>
          <a:lstStyle>
            <a:lvl1pPr>
              <a:defRPr sz="1575"/>
            </a:lvl1pPr>
            <a:lvl2pPr>
              <a:defRPr sz="1575"/>
            </a:lvl2pPr>
            <a:lvl3pPr>
              <a:defRPr sz="1575"/>
            </a:lvl3pPr>
            <a:lvl4pPr>
              <a:defRPr sz="1688"/>
            </a:lvl4pPr>
            <a:lvl5pPr>
              <a:defRPr sz="1688"/>
            </a:lvl5pPr>
          </a:lstStyle>
          <a:p>
            <a:pPr lvl="0"/>
            <a:r>
              <a:rPr lang="en-US" dirty="0"/>
              <a:t>Click to edit text</a:t>
            </a:r>
          </a:p>
          <a:p>
            <a:pPr lvl="1"/>
            <a:r>
              <a:rPr lang="en-US" dirty="0"/>
              <a:t>Second level</a:t>
            </a:r>
          </a:p>
          <a:p>
            <a:pPr lvl="2"/>
            <a:r>
              <a:rPr lang="en-US" dirty="0"/>
              <a:t>Third level</a:t>
            </a:r>
          </a:p>
        </p:txBody>
      </p:sp>
      <p:sp>
        <p:nvSpPr>
          <p:cNvPr id="13" name="Content Placeholder 3">
            <a:extLst>
              <a:ext uri="{FF2B5EF4-FFF2-40B4-BE49-F238E27FC236}">
                <a16:creationId xmlns:a16="http://schemas.microsoft.com/office/drawing/2014/main" id="{0917EE44-329F-942D-2258-6B0FB55AEB30}"/>
              </a:ext>
            </a:extLst>
          </p:cNvPr>
          <p:cNvSpPr>
            <a:spLocks noGrp="1"/>
          </p:cNvSpPr>
          <p:nvPr>
            <p:ph sz="half" idx="2" hasCustomPrompt="1"/>
          </p:nvPr>
        </p:nvSpPr>
        <p:spPr>
          <a:xfrm>
            <a:off x="5053488" y="4896846"/>
            <a:ext cx="3600450" cy="2759729"/>
          </a:xfrm>
        </p:spPr>
        <p:txBody>
          <a:bodyPr/>
          <a:lstStyle>
            <a:lvl1pPr>
              <a:defRPr sz="1575"/>
            </a:lvl1pPr>
            <a:lvl2pPr>
              <a:defRPr sz="1575"/>
            </a:lvl2pPr>
            <a:lvl3pPr>
              <a:defRPr sz="1575"/>
            </a:lvl3pPr>
            <a:lvl4pPr>
              <a:defRPr sz="1688"/>
            </a:lvl4pPr>
            <a:lvl5pPr>
              <a:defRPr sz="1688"/>
            </a:lvl5pPr>
          </a:lstStyle>
          <a:p>
            <a:pPr lvl="0"/>
            <a:r>
              <a:rPr lang="en-US" dirty="0"/>
              <a:t>Click to edit text</a:t>
            </a:r>
          </a:p>
          <a:p>
            <a:pPr lvl="1"/>
            <a:r>
              <a:rPr lang="en-US" dirty="0"/>
              <a:t>Second level</a:t>
            </a:r>
          </a:p>
          <a:p>
            <a:pPr lvl="2"/>
            <a:r>
              <a:rPr lang="en-US" dirty="0"/>
              <a:t>Third level</a:t>
            </a:r>
          </a:p>
        </p:txBody>
      </p:sp>
      <p:sp>
        <p:nvSpPr>
          <p:cNvPr id="15" name="Content Placeholder 3">
            <a:extLst>
              <a:ext uri="{FF2B5EF4-FFF2-40B4-BE49-F238E27FC236}">
                <a16:creationId xmlns:a16="http://schemas.microsoft.com/office/drawing/2014/main" id="{3EE707E3-2696-D7CC-9ACB-428F5683B294}"/>
              </a:ext>
            </a:extLst>
          </p:cNvPr>
          <p:cNvSpPr>
            <a:spLocks noGrp="1"/>
          </p:cNvSpPr>
          <p:nvPr>
            <p:ph sz="half" idx="13" hasCustomPrompt="1"/>
          </p:nvPr>
        </p:nvSpPr>
        <p:spPr>
          <a:xfrm>
            <a:off x="9386888" y="4896846"/>
            <a:ext cx="3600450" cy="2759729"/>
          </a:xfrm>
        </p:spPr>
        <p:txBody>
          <a:bodyPr/>
          <a:lstStyle>
            <a:lvl1pPr>
              <a:defRPr sz="1575"/>
            </a:lvl1pPr>
            <a:lvl2pPr>
              <a:defRPr sz="1575"/>
            </a:lvl2pPr>
            <a:lvl3pPr>
              <a:defRPr sz="1575"/>
            </a:lvl3pPr>
            <a:lvl4pPr>
              <a:defRPr sz="1688"/>
            </a:lvl4pPr>
            <a:lvl5pPr>
              <a:defRPr sz="1688"/>
            </a:lvl5pPr>
          </a:lstStyle>
          <a:p>
            <a:pPr lvl="0"/>
            <a:r>
              <a:rPr lang="en-US"/>
              <a:t>Click to edit text</a:t>
            </a:r>
          </a:p>
          <a:p>
            <a:pPr lvl="1"/>
            <a:r>
              <a:rPr lang="en-US"/>
              <a:t>Second level</a:t>
            </a:r>
          </a:p>
          <a:p>
            <a:pPr lvl="2"/>
            <a:r>
              <a:rPr lang="en-US"/>
              <a:t>Third level</a:t>
            </a:r>
          </a:p>
        </p:txBody>
      </p:sp>
      <p:sp>
        <p:nvSpPr>
          <p:cNvPr id="16" name="Picture Placeholder 9">
            <a:extLst>
              <a:ext uri="{FF2B5EF4-FFF2-40B4-BE49-F238E27FC236}">
                <a16:creationId xmlns:a16="http://schemas.microsoft.com/office/drawing/2014/main" id="{869B96BC-57EE-A947-AC7A-5C8DF4315DE9}"/>
              </a:ext>
            </a:extLst>
          </p:cNvPr>
          <p:cNvSpPr>
            <a:spLocks noGrp="1" noChangeAspect="1"/>
          </p:cNvSpPr>
          <p:nvPr>
            <p:ph type="pic" sz="quarter" idx="14"/>
          </p:nvPr>
        </p:nvSpPr>
        <p:spPr>
          <a:xfrm>
            <a:off x="5053488" y="2298701"/>
            <a:ext cx="1918096" cy="2273299"/>
          </a:xfrm>
          <a:prstGeom prst="rect">
            <a:avLst/>
          </a:prstGeom>
          <a:solidFill>
            <a:srgbClr val="F0F0F0"/>
          </a:solidFill>
        </p:spPr>
        <p:txBody>
          <a:bodyPr/>
          <a:lstStyle>
            <a:lvl1pPr algn="ctr">
              <a:defRPr sz="1350">
                <a:solidFill>
                  <a:srgbClr val="FF0000"/>
                </a:solidFill>
              </a:defRPr>
            </a:lvl1pPr>
          </a:lstStyle>
          <a:p>
            <a:endParaRPr lang="en-US"/>
          </a:p>
        </p:txBody>
      </p:sp>
      <p:sp>
        <p:nvSpPr>
          <p:cNvPr id="17" name="Picture Placeholder 9">
            <a:extLst>
              <a:ext uri="{FF2B5EF4-FFF2-40B4-BE49-F238E27FC236}">
                <a16:creationId xmlns:a16="http://schemas.microsoft.com/office/drawing/2014/main" id="{982A9A2F-283D-060E-42B7-7410A6CCA48C}"/>
              </a:ext>
            </a:extLst>
          </p:cNvPr>
          <p:cNvSpPr>
            <a:spLocks noGrp="1" noChangeAspect="1"/>
          </p:cNvSpPr>
          <p:nvPr>
            <p:ph type="pic" sz="quarter" idx="15"/>
          </p:nvPr>
        </p:nvSpPr>
        <p:spPr>
          <a:xfrm>
            <a:off x="9386887" y="2298701"/>
            <a:ext cx="1918096" cy="2273299"/>
          </a:xfrm>
          <a:prstGeom prst="rect">
            <a:avLst/>
          </a:prstGeom>
          <a:solidFill>
            <a:srgbClr val="F0F0F0"/>
          </a:solidFill>
        </p:spPr>
        <p:txBody>
          <a:bodyPr/>
          <a:lstStyle>
            <a:lvl1pPr algn="ctr">
              <a:defRPr sz="1350">
                <a:solidFill>
                  <a:srgbClr val="FF0000"/>
                </a:solidFill>
              </a:defRPr>
            </a:lvl1pPr>
          </a:lstStyle>
          <a:p>
            <a:endParaRPr lang="en-US"/>
          </a:p>
        </p:txBody>
      </p:sp>
    </p:spTree>
    <p:extLst>
      <p:ext uri="{BB962C8B-B14F-4D97-AF65-F5344CB8AC3E}">
        <p14:creationId xmlns:p14="http://schemas.microsoft.com/office/powerpoint/2010/main" val="883329467"/>
      </p:ext>
    </p:extLst>
  </p:cSld>
  <p:clrMapOvr>
    <a:masterClrMapping/>
  </p:clrMapOvr>
</p:sldLayout>
</file>

<file path=ppt/slideLayouts/slideLayout64.xml><?xml version="1.0" encoding="utf-8"?>
<p:sldLayout xmlns:a="http://schemas.openxmlformats.org/drawingml/2006/main" xmlns:r="http://schemas.openxmlformats.org/officeDocument/2006/relationships" xmlns:p="http://schemas.openxmlformats.org/presentationml/2006/main" preserve="1" userDrawn="1">
  <p:cSld name="14_Custom Layou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FA8201F-6170-93AB-EA43-15E2591EEA72}"/>
              </a:ext>
            </a:extLst>
          </p:cNvPr>
          <p:cNvSpPr>
            <a:spLocks noGrp="1"/>
          </p:cNvSpPr>
          <p:nvPr>
            <p:ph type="title" hasCustomPrompt="1"/>
          </p:nvPr>
        </p:nvSpPr>
        <p:spPr/>
        <p:txBody>
          <a:bodyPr/>
          <a:lstStyle/>
          <a:p>
            <a:r>
              <a:rPr lang="en-US" dirty="0"/>
              <a:t>Click to add title</a:t>
            </a:r>
          </a:p>
        </p:txBody>
      </p:sp>
      <p:sp>
        <p:nvSpPr>
          <p:cNvPr id="3" name="Footer Placeholder 2">
            <a:extLst>
              <a:ext uri="{FF2B5EF4-FFF2-40B4-BE49-F238E27FC236}">
                <a16:creationId xmlns:a16="http://schemas.microsoft.com/office/drawing/2014/main" id="{ABFC2E68-6516-9543-8176-F3C807AB0C6F}"/>
              </a:ext>
            </a:extLst>
          </p:cNvPr>
          <p:cNvSpPr>
            <a:spLocks noGrp="1"/>
          </p:cNvSpPr>
          <p:nvPr>
            <p:ph type="ftr" sz="quarter" idx="10"/>
          </p:nvPr>
        </p:nvSpPr>
        <p:spPr/>
        <p:txBody>
          <a:bodyPr/>
          <a:lstStyle/>
          <a:p>
            <a:endParaRPr lang="en-US" dirty="0"/>
          </a:p>
        </p:txBody>
      </p:sp>
      <p:sp>
        <p:nvSpPr>
          <p:cNvPr id="4" name="Slide Number Placeholder 3">
            <a:extLst>
              <a:ext uri="{FF2B5EF4-FFF2-40B4-BE49-F238E27FC236}">
                <a16:creationId xmlns:a16="http://schemas.microsoft.com/office/drawing/2014/main" id="{443DF728-1E8A-47F7-9B86-7F853FB24D32}"/>
              </a:ext>
            </a:extLst>
          </p:cNvPr>
          <p:cNvSpPr>
            <a:spLocks noGrp="1"/>
          </p:cNvSpPr>
          <p:nvPr>
            <p:ph type="sldNum" sz="quarter" idx="11"/>
          </p:nvPr>
        </p:nvSpPr>
        <p:spPr/>
        <p:txBody>
          <a:bodyPr/>
          <a:lstStyle/>
          <a:p>
            <a:fld id="{F85CE818-7367-6A4C-AA8A-8ACF11B1523A}" type="slidenum">
              <a:rPr lang="en-US" smtClean="0"/>
              <a:pPr/>
              <a:t>‹#›</a:t>
            </a:fld>
            <a:endParaRPr lang="en-US"/>
          </a:p>
        </p:txBody>
      </p:sp>
      <p:sp>
        <p:nvSpPr>
          <p:cNvPr id="14" name="Freeform 13">
            <a:extLst>
              <a:ext uri="{FF2B5EF4-FFF2-40B4-BE49-F238E27FC236}">
                <a16:creationId xmlns:a16="http://schemas.microsoft.com/office/drawing/2014/main" id="{81433D59-76FA-ABCF-A007-49F4AA66A825}"/>
              </a:ext>
            </a:extLst>
          </p:cNvPr>
          <p:cNvSpPr/>
          <p:nvPr userDrawn="1"/>
        </p:nvSpPr>
        <p:spPr>
          <a:xfrm>
            <a:off x="0" y="372396"/>
            <a:ext cx="478060" cy="1133179"/>
          </a:xfrm>
          <a:custGeom>
            <a:avLst/>
            <a:gdLst>
              <a:gd name="connsiteX0" fmla="*/ 0 w 424942"/>
              <a:gd name="connsiteY0" fmla="*/ 0 h 849884"/>
              <a:gd name="connsiteX1" fmla="*/ 424942 w 424942"/>
              <a:gd name="connsiteY1" fmla="*/ 424942 h 849884"/>
              <a:gd name="connsiteX2" fmla="*/ 0 w 424942"/>
              <a:gd name="connsiteY2" fmla="*/ 849884 h 849884"/>
              <a:gd name="connsiteX3" fmla="*/ 0 w 424942"/>
              <a:gd name="connsiteY3" fmla="*/ 0 h 849884"/>
            </a:gdLst>
            <a:ahLst/>
            <a:cxnLst>
              <a:cxn ang="0">
                <a:pos x="connsiteX0" y="connsiteY0"/>
              </a:cxn>
              <a:cxn ang="0">
                <a:pos x="connsiteX1" y="connsiteY1"/>
              </a:cxn>
              <a:cxn ang="0">
                <a:pos x="connsiteX2" y="connsiteY2"/>
              </a:cxn>
              <a:cxn ang="0">
                <a:pos x="connsiteX3" y="connsiteY3"/>
              </a:cxn>
            </a:cxnLst>
            <a:rect l="l" t="t" r="r" b="b"/>
            <a:pathLst>
              <a:path w="424942" h="849884">
                <a:moveTo>
                  <a:pt x="0" y="0"/>
                </a:moveTo>
                <a:cubicBezTo>
                  <a:pt x="234689" y="0"/>
                  <a:pt x="424942" y="190253"/>
                  <a:pt x="424942" y="424942"/>
                </a:cubicBezTo>
                <a:cubicBezTo>
                  <a:pt x="424942" y="659631"/>
                  <a:pt x="234689" y="849884"/>
                  <a:pt x="0" y="849884"/>
                </a:cubicBezTo>
                <a:lnTo>
                  <a:pt x="0" y="0"/>
                </a:lnTo>
                <a:close/>
              </a:path>
            </a:pathLst>
          </a:custGeom>
          <a:solidFill>
            <a:schemeClr val="accent3"/>
          </a:soli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2025"/>
          </a:p>
        </p:txBody>
      </p:sp>
      <p:sp>
        <p:nvSpPr>
          <p:cNvPr id="11" name="Picture Placeholder 9">
            <a:extLst>
              <a:ext uri="{FF2B5EF4-FFF2-40B4-BE49-F238E27FC236}">
                <a16:creationId xmlns:a16="http://schemas.microsoft.com/office/drawing/2014/main" id="{BAA11F78-A631-6E7B-4CA0-EBA94109B8A2}"/>
              </a:ext>
            </a:extLst>
          </p:cNvPr>
          <p:cNvSpPr>
            <a:spLocks noGrp="1" noChangeAspect="1"/>
          </p:cNvSpPr>
          <p:nvPr>
            <p:ph type="pic" sz="quarter" idx="12"/>
          </p:nvPr>
        </p:nvSpPr>
        <p:spPr>
          <a:xfrm>
            <a:off x="721519" y="2298701"/>
            <a:ext cx="1918096" cy="2273299"/>
          </a:xfrm>
          <a:prstGeom prst="rect">
            <a:avLst/>
          </a:prstGeom>
          <a:solidFill>
            <a:srgbClr val="F0F0F0"/>
          </a:solidFill>
        </p:spPr>
        <p:txBody>
          <a:bodyPr/>
          <a:lstStyle>
            <a:lvl1pPr algn="ctr">
              <a:defRPr sz="1350">
                <a:solidFill>
                  <a:srgbClr val="FF0000"/>
                </a:solidFill>
              </a:defRPr>
            </a:lvl1pPr>
          </a:lstStyle>
          <a:p>
            <a:endParaRPr lang="en-US"/>
          </a:p>
        </p:txBody>
      </p:sp>
      <p:sp>
        <p:nvSpPr>
          <p:cNvPr id="12" name="Content Placeholder 2">
            <a:extLst>
              <a:ext uri="{FF2B5EF4-FFF2-40B4-BE49-F238E27FC236}">
                <a16:creationId xmlns:a16="http://schemas.microsoft.com/office/drawing/2014/main" id="{543B41D9-4B7F-938D-8BC2-B3838AC6D49F}"/>
              </a:ext>
            </a:extLst>
          </p:cNvPr>
          <p:cNvSpPr>
            <a:spLocks noGrp="1"/>
          </p:cNvSpPr>
          <p:nvPr>
            <p:ph sz="half" idx="1" hasCustomPrompt="1"/>
          </p:nvPr>
        </p:nvSpPr>
        <p:spPr>
          <a:xfrm>
            <a:off x="720089" y="4896846"/>
            <a:ext cx="3600450" cy="2759729"/>
          </a:xfrm>
        </p:spPr>
        <p:txBody>
          <a:bodyPr/>
          <a:lstStyle>
            <a:lvl1pPr>
              <a:defRPr sz="1575"/>
            </a:lvl1pPr>
            <a:lvl2pPr>
              <a:defRPr sz="1575"/>
            </a:lvl2pPr>
            <a:lvl3pPr>
              <a:defRPr sz="1575"/>
            </a:lvl3pPr>
            <a:lvl4pPr>
              <a:defRPr sz="1688"/>
            </a:lvl4pPr>
            <a:lvl5pPr>
              <a:defRPr sz="1688"/>
            </a:lvl5pPr>
          </a:lstStyle>
          <a:p>
            <a:pPr lvl="0"/>
            <a:r>
              <a:rPr lang="en-US" dirty="0"/>
              <a:t>Click to edit text</a:t>
            </a:r>
          </a:p>
          <a:p>
            <a:pPr lvl="1"/>
            <a:r>
              <a:rPr lang="en-US" dirty="0"/>
              <a:t>Second level</a:t>
            </a:r>
          </a:p>
          <a:p>
            <a:pPr lvl="2"/>
            <a:r>
              <a:rPr lang="en-US" dirty="0"/>
              <a:t>Third level</a:t>
            </a:r>
          </a:p>
        </p:txBody>
      </p:sp>
      <p:sp>
        <p:nvSpPr>
          <p:cNvPr id="13" name="Content Placeholder 3">
            <a:extLst>
              <a:ext uri="{FF2B5EF4-FFF2-40B4-BE49-F238E27FC236}">
                <a16:creationId xmlns:a16="http://schemas.microsoft.com/office/drawing/2014/main" id="{0917EE44-329F-942D-2258-6B0FB55AEB30}"/>
              </a:ext>
            </a:extLst>
          </p:cNvPr>
          <p:cNvSpPr>
            <a:spLocks noGrp="1"/>
          </p:cNvSpPr>
          <p:nvPr>
            <p:ph sz="half" idx="2" hasCustomPrompt="1"/>
          </p:nvPr>
        </p:nvSpPr>
        <p:spPr>
          <a:xfrm>
            <a:off x="5053488" y="4896846"/>
            <a:ext cx="3600450" cy="2759729"/>
          </a:xfrm>
        </p:spPr>
        <p:txBody>
          <a:bodyPr/>
          <a:lstStyle>
            <a:lvl1pPr>
              <a:defRPr sz="1575"/>
            </a:lvl1pPr>
            <a:lvl2pPr>
              <a:defRPr sz="1575"/>
            </a:lvl2pPr>
            <a:lvl3pPr>
              <a:defRPr sz="1575"/>
            </a:lvl3pPr>
            <a:lvl4pPr>
              <a:defRPr sz="1688"/>
            </a:lvl4pPr>
            <a:lvl5pPr>
              <a:defRPr sz="1688"/>
            </a:lvl5pPr>
          </a:lstStyle>
          <a:p>
            <a:pPr lvl="0"/>
            <a:r>
              <a:rPr lang="en-US" dirty="0"/>
              <a:t>Click to edit text</a:t>
            </a:r>
          </a:p>
          <a:p>
            <a:pPr lvl="1"/>
            <a:r>
              <a:rPr lang="en-US" dirty="0"/>
              <a:t>Second level</a:t>
            </a:r>
          </a:p>
          <a:p>
            <a:pPr lvl="2"/>
            <a:r>
              <a:rPr lang="en-US" dirty="0"/>
              <a:t>Third level</a:t>
            </a:r>
          </a:p>
        </p:txBody>
      </p:sp>
      <p:sp>
        <p:nvSpPr>
          <p:cNvPr id="15" name="Content Placeholder 3">
            <a:extLst>
              <a:ext uri="{FF2B5EF4-FFF2-40B4-BE49-F238E27FC236}">
                <a16:creationId xmlns:a16="http://schemas.microsoft.com/office/drawing/2014/main" id="{3EE707E3-2696-D7CC-9ACB-428F5683B294}"/>
              </a:ext>
            </a:extLst>
          </p:cNvPr>
          <p:cNvSpPr>
            <a:spLocks noGrp="1"/>
          </p:cNvSpPr>
          <p:nvPr>
            <p:ph sz="half" idx="13" hasCustomPrompt="1"/>
          </p:nvPr>
        </p:nvSpPr>
        <p:spPr>
          <a:xfrm>
            <a:off x="9386888" y="4896846"/>
            <a:ext cx="3600450" cy="2759729"/>
          </a:xfrm>
        </p:spPr>
        <p:txBody>
          <a:bodyPr/>
          <a:lstStyle>
            <a:lvl1pPr>
              <a:defRPr sz="1575"/>
            </a:lvl1pPr>
            <a:lvl2pPr>
              <a:defRPr sz="1575"/>
            </a:lvl2pPr>
            <a:lvl3pPr>
              <a:defRPr sz="1575"/>
            </a:lvl3pPr>
            <a:lvl4pPr>
              <a:defRPr sz="1688"/>
            </a:lvl4pPr>
            <a:lvl5pPr>
              <a:defRPr sz="1688"/>
            </a:lvl5pPr>
          </a:lstStyle>
          <a:p>
            <a:pPr lvl="0"/>
            <a:r>
              <a:rPr lang="en-US"/>
              <a:t>Click to edit text</a:t>
            </a:r>
          </a:p>
          <a:p>
            <a:pPr lvl="1"/>
            <a:r>
              <a:rPr lang="en-US"/>
              <a:t>Second level</a:t>
            </a:r>
          </a:p>
          <a:p>
            <a:pPr lvl="2"/>
            <a:r>
              <a:rPr lang="en-US"/>
              <a:t>Third level</a:t>
            </a:r>
          </a:p>
        </p:txBody>
      </p:sp>
      <p:sp>
        <p:nvSpPr>
          <p:cNvPr id="16" name="Picture Placeholder 9">
            <a:extLst>
              <a:ext uri="{FF2B5EF4-FFF2-40B4-BE49-F238E27FC236}">
                <a16:creationId xmlns:a16="http://schemas.microsoft.com/office/drawing/2014/main" id="{869B96BC-57EE-A947-AC7A-5C8DF4315DE9}"/>
              </a:ext>
            </a:extLst>
          </p:cNvPr>
          <p:cNvSpPr>
            <a:spLocks noGrp="1" noChangeAspect="1"/>
          </p:cNvSpPr>
          <p:nvPr>
            <p:ph type="pic" sz="quarter" idx="14"/>
          </p:nvPr>
        </p:nvSpPr>
        <p:spPr>
          <a:xfrm>
            <a:off x="5053488" y="2298701"/>
            <a:ext cx="1918096" cy="2273299"/>
          </a:xfrm>
          <a:prstGeom prst="rect">
            <a:avLst/>
          </a:prstGeom>
          <a:solidFill>
            <a:srgbClr val="F0F0F0"/>
          </a:solidFill>
        </p:spPr>
        <p:txBody>
          <a:bodyPr/>
          <a:lstStyle>
            <a:lvl1pPr algn="ctr">
              <a:defRPr sz="1350">
                <a:solidFill>
                  <a:srgbClr val="FF0000"/>
                </a:solidFill>
              </a:defRPr>
            </a:lvl1pPr>
          </a:lstStyle>
          <a:p>
            <a:endParaRPr lang="en-US"/>
          </a:p>
        </p:txBody>
      </p:sp>
      <p:sp>
        <p:nvSpPr>
          <p:cNvPr id="17" name="Picture Placeholder 9">
            <a:extLst>
              <a:ext uri="{FF2B5EF4-FFF2-40B4-BE49-F238E27FC236}">
                <a16:creationId xmlns:a16="http://schemas.microsoft.com/office/drawing/2014/main" id="{982A9A2F-283D-060E-42B7-7410A6CCA48C}"/>
              </a:ext>
            </a:extLst>
          </p:cNvPr>
          <p:cNvSpPr>
            <a:spLocks noGrp="1" noChangeAspect="1"/>
          </p:cNvSpPr>
          <p:nvPr>
            <p:ph type="pic" sz="quarter" idx="15"/>
          </p:nvPr>
        </p:nvSpPr>
        <p:spPr>
          <a:xfrm>
            <a:off x="9386887" y="2298701"/>
            <a:ext cx="1918096" cy="2273299"/>
          </a:xfrm>
          <a:prstGeom prst="rect">
            <a:avLst/>
          </a:prstGeom>
          <a:solidFill>
            <a:srgbClr val="F0F0F0"/>
          </a:solidFill>
        </p:spPr>
        <p:txBody>
          <a:bodyPr/>
          <a:lstStyle>
            <a:lvl1pPr algn="ctr">
              <a:defRPr sz="1350">
                <a:solidFill>
                  <a:srgbClr val="FF0000"/>
                </a:solidFill>
              </a:defRPr>
            </a:lvl1pPr>
          </a:lstStyle>
          <a:p>
            <a:endParaRPr lang="en-US"/>
          </a:p>
        </p:txBody>
      </p:sp>
    </p:spTree>
    <p:extLst>
      <p:ext uri="{BB962C8B-B14F-4D97-AF65-F5344CB8AC3E}">
        <p14:creationId xmlns:p14="http://schemas.microsoft.com/office/powerpoint/2010/main" val="569911274"/>
      </p:ext>
    </p:extLst>
  </p:cSld>
  <p:clrMapOvr>
    <a:masterClrMapping/>
  </p:clrMapOvr>
</p:sldLayout>
</file>

<file path=ppt/slideLayouts/slideLayout65.xml><?xml version="1.0" encoding="utf-8"?>
<p:sldLayout xmlns:a="http://schemas.openxmlformats.org/drawingml/2006/main" xmlns:r="http://schemas.openxmlformats.org/officeDocument/2006/relationships" xmlns:p="http://schemas.openxmlformats.org/presentationml/2006/main" preserve="1" userDrawn="1">
  <p:cSld name="15_Custom Layou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FA8201F-6170-93AB-EA43-15E2591EEA72}"/>
              </a:ext>
            </a:extLst>
          </p:cNvPr>
          <p:cNvSpPr>
            <a:spLocks noGrp="1"/>
          </p:cNvSpPr>
          <p:nvPr>
            <p:ph type="title" hasCustomPrompt="1"/>
          </p:nvPr>
        </p:nvSpPr>
        <p:spPr/>
        <p:txBody>
          <a:bodyPr/>
          <a:lstStyle/>
          <a:p>
            <a:r>
              <a:rPr lang="en-US" dirty="0"/>
              <a:t>Click to add title</a:t>
            </a:r>
          </a:p>
        </p:txBody>
      </p:sp>
      <p:sp>
        <p:nvSpPr>
          <p:cNvPr id="3" name="Footer Placeholder 2">
            <a:extLst>
              <a:ext uri="{FF2B5EF4-FFF2-40B4-BE49-F238E27FC236}">
                <a16:creationId xmlns:a16="http://schemas.microsoft.com/office/drawing/2014/main" id="{ABFC2E68-6516-9543-8176-F3C807AB0C6F}"/>
              </a:ext>
            </a:extLst>
          </p:cNvPr>
          <p:cNvSpPr>
            <a:spLocks noGrp="1"/>
          </p:cNvSpPr>
          <p:nvPr>
            <p:ph type="ftr" sz="quarter" idx="10"/>
          </p:nvPr>
        </p:nvSpPr>
        <p:spPr/>
        <p:txBody>
          <a:bodyPr/>
          <a:lstStyle/>
          <a:p>
            <a:endParaRPr lang="en-US" dirty="0"/>
          </a:p>
        </p:txBody>
      </p:sp>
      <p:sp>
        <p:nvSpPr>
          <p:cNvPr id="4" name="Slide Number Placeholder 3">
            <a:extLst>
              <a:ext uri="{FF2B5EF4-FFF2-40B4-BE49-F238E27FC236}">
                <a16:creationId xmlns:a16="http://schemas.microsoft.com/office/drawing/2014/main" id="{443DF728-1E8A-47F7-9B86-7F853FB24D32}"/>
              </a:ext>
            </a:extLst>
          </p:cNvPr>
          <p:cNvSpPr>
            <a:spLocks noGrp="1"/>
          </p:cNvSpPr>
          <p:nvPr>
            <p:ph type="sldNum" sz="quarter" idx="11"/>
          </p:nvPr>
        </p:nvSpPr>
        <p:spPr/>
        <p:txBody>
          <a:bodyPr/>
          <a:lstStyle/>
          <a:p>
            <a:fld id="{F85CE818-7367-6A4C-AA8A-8ACF11B1523A}" type="slidenum">
              <a:rPr lang="en-US" smtClean="0"/>
              <a:pPr/>
              <a:t>‹#›</a:t>
            </a:fld>
            <a:endParaRPr lang="en-US"/>
          </a:p>
        </p:txBody>
      </p:sp>
      <p:sp>
        <p:nvSpPr>
          <p:cNvPr id="14" name="Freeform 13">
            <a:extLst>
              <a:ext uri="{FF2B5EF4-FFF2-40B4-BE49-F238E27FC236}">
                <a16:creationId xmlns:a16="http://schemas.microsoft.com/office/drawing/2014/main" id="{81433D59-76FA-ABCF-A007-49F4AA66A825}"/>
              </a:ext>
            </a:extLst>
          </p:cNvPr>
          <p:cNvSpPr/>
          <p:nvPr userDrawn="1"/>
        </p:nvSpPr>
        <p:spPr>
          <a:xfrm>
            <a:off x="0" y="372396"/>
            <a:ext cx="478060" cy="1133179"/>
          </a:xfrm>
          <a:custGeom>
            <a:avLst/>
            <a:gdLst>
              <a:gd name="connsiteX0" fmla="*/ 0 w 424942"/>
              <a:gd name="connsiteY0" fmla="*/ 0 h 849884"/>
              <a:gd name="connsiteX1" fmla="*/ 424942 w 424942"/>
              <a:gd name="connsiteY1" fmla="*/ 424942 h 849884"/>
              <a:gd name="connsiteX2" fmla="*/ 0 w 424942"/>
              <a:gd name="connsiteY2" fmla="*/ 849884 h 849884"/>
              <a:gd name="connsiteX3" fmla="*/ 0 w 424942"/>
              <a:gd name="connsiteY3" fmla="*/ 0 h 849884"/>
            </a:gdLst>
            <a:ahLst/>
            <a:cxnLst>
              <a:cxn ang="0">
                <a:pos x="connsiteX0" y="connsiteY0"/>
              </a:cxn>
              <a:cxn ang="0">
                <a:pos x="connsiteX1" y="connsiteY1"/>
              </a:cxn>
              <a:cxn ang="0">
                <a:pos x="connsiteX2" y="connsiteY2"/>
              </a:cxn>
              <a:cxn ang="0">
                <a:pos x="connsiteX3" y="connsiteY3"/>
              </a:cxn>
            </a:cxnLst>
            <a:rect l="l" t="t" r="r" b="b"/>
            <a:pathLst>
              <a:path w="424942" h="849884">
                <a:moveTo>
                  <a:pt x="0" y="0"/>
                </a:moveTo>
                <a:cubicBezTo>
                  <a:pt x="234689" y="0"/>
                  <a:pt x="424942" y="190253"/>
                  <a:pt x="424942" y="424942"/>
                </a:cubicBezTo>
                <a:cubicBezTo>
                  <a:pt x="424942" y="659631"/>
                  <a:pt x="234689" y="849884"/>
                  <a:pt x="0" y="849884"/>
                </a:cubicBezTo>
                <a:lnTo>
                  <a:pt x="0" y="0"/>
                </a:lnTo>
                <a:close/>
              </a:path>
            </a:pathLst>
          </a:custGeom>
          <a:solidFill>
            <a:schemeClr val="accent4"/>
          </a:soli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2025"/>
          </a:p>
        </p:txBody>
      </p:sp>
      <p:sp>
        <p:nvSpPr>
          <p:cNvPr id="11" name="Picture Placeholder 9">
            <a:extLst>
              <a:ext uri="{FF2B5EF4-FFF2-40B4-BE49-F238E27FC236}">
                <a16:creationId xmlns:a16="http://schemas.microsoft.com/office/drawing/2014/main" id="{BAA11F78-A631-6E7B-4CA0-EBA94109B8A2}"/>
              </a:ext>
            </a:extLst>
          </p:cNvPr>
          <p:cNvSpPr>
            <a:spLocks noGrp="1" noChangeAspect="1"/>
          </p:cNvSpPr>
          <p:nvPr>
            <p:ph type="pic" sz="quarter" idx="12"/>
          </p:nvPr>
        </p:nvSpPr>
        <p:spPr>
          <a:xfrm>
            <a:off x="721519" y="2298701"/>
            <a:ext cx="1918096" cy="2273299"/>
          </a:xfrm>
          <a:prstGeom prst="rect">
            <a:avLst/>
          </a:prstGeom>
          <a:solidFill>
            <a:srgbClr val="F0F0F0"/>
          </a:solidFill>
        </p:spPr>
        <p:txBody>
          <a:bodyPr/>
          <a:lstStyle>
            <a:lvl1pPr algn="ctr">
              <a:defRPr sz="1350">
                <a:solidFill>
                  <a:srgbClr val="FF0000"/>
                </a:solidFill>
              </a:defRPr>
            </a:lvl1pPr>
          </a:lstStyle>
          <a:p>
            <a:endParaRPr lang="en-US"/>
          </a:p>
        </p:txBody>
      </p:sp>
      <p:sp>
        <p:nvSpPr>
          <p:cNvPr id="12" name="Content Placeholder 2">
            <a:extLst>
              <a:ext uri="{FF2B5EF4-FFF2-40B4-BE49-F238E27FC236}">
                <a16:creationId xmlns:a16="http://schemas.microsoft.com/office/drawing/2014/main" id="{543B41D9-4B7F-938D-8BC2-B3838AC6D49F}"/>
              </a:ext>
            </a:extLst>
          </p:cNvPr>
          <p:cNvSpPr>
            <a:spLocks noGrp="1"/>
          </p:cNvSpPr>
          <p:nvPr>
            <p:ph sz="half" idx="1" hasCustomPrompt="1"/>
          </p:nvPr>
        </p:nvSpPr>
        <p:spPr>
          <a:xfrm>
            <a:off x="720089" y="4896846"/>
            <a:ext cx="3600450" cy="2759729"/>
          </a:xfrm>
        </p:spPr>
        <p:txBody>
          <a:bodyPr/>
          <a:lstStyle>
            <a:lvl1pPr>
              <a:defRPr sz="1575"/>
            </a:lvl1pPr>
            <a:lvl2pPr>
              <a:defRPr sz="1575"/>
            </a:lvl2pPr>
            <a:lvl3pPr>
              <a:defRPr sz="1575"/>
            </a:lvl3pPr>
            <a:lvl4pPr>
              <a:defRPr sz="1688"/>
            </a:lvl4pPr>
            <a:lvl5pPr>
              <a:defRPr sz="1688"/>
            </a:lvl5pPr>
          </a:lstStyle>
          <a:p>
            <a:pPr lvl="0"/>
            <a:r>
              <a:rPr lang="en-US" dirty="0"/>
              <a:t>Click to edit text</a:t>
            </a:r>
          </a:p>
          <a:p>
            <a:pPr lvl="1"/>
            <a:r>
              <a:rPr lang="en-US" dirty="0"/>
              <a:t>Second level</a:t>
            </a:r>
          </a:p>
          <a:p>
            <a:pPr lvl="2"/>
            <a:r>
              <a:rPr lang="en-US" dirty="0"/>
              <a:t>Third level</a:t>
            </a:r>
          </a:p>
        </p:txBody>
      </p:sp>
      <p:sp>
        <p:nvSpPr>
          <p:cNvPr id="13" name="Content Placeholder 3">
            <a:extLst>
              <a:ext uri="{FF2B5EF4-FFF2-40B4-BE49-F238E27FC236}">
                <a16:creationId xmlns:a16="http://schemas.microsoft.com/office/drawing/2014/main" id="{0917EE44-329F-942D-2258-6B0FB55AEB30}"/>
              </a:ext>
            </a:extLst>
          </p:cNvPr>
          <p:cNvSpPr>
            <a:spLocks noGrp="1"/>
          </p:cNvSpPr>
          <p:nvPr>
            <p:ph sz="half" idx="2" hasCustomPrompt="1"/>
          </p:nvPr>
        </p:nvSpPr>
        <p:spPr>
          <a:xfrm>
            <a:off x="5053488" y="4896846"/>
            <a:ext cx="3600450" cy="2759729"/>
          </a:xfrm>
        </p:spPr>
        <p:txBody>
          <a:bodyPr/>
          <a:lstStyle>
            <a:lvl1pPr>
              <a:defRPr sz="1575"/>
            </a:lvl1pPr>
            <a:lvl2pPr>
              <a:defRPr sz="1575"/>
            </a:lvl2pPr>
            <a:lvl3pPr>
              <a:defRPr sz="1575"/>
            </a:lvl3pPr>
            <a:lvl4pPr>
              <a:defRPr sz="1688"/>
            </a:lvl4pPr>
            <a:lvl5pPr>
              <a:defRPr sz="1688"/>
            </a:lvl5pPr>
          </a:lstStyle>
          <a:p>
            <a:pPr lvl="0"/>
            <a:r>
              <a:rPr lang="en-US" dirty="0"/>
              <a:t>Click to edit text</a:t>
            </a:r>
          </a:p>
          <a:p>
            <a:pPr lvl="1"/>
            <a:r>
              <a:rPr lang="en-US" dirty="0"/>
              <a:t>Second level</a:t>
            </a:r>
          </a:p>
          <a:p>
            <a:pPr lvl="2"/>
            <a:r>
              <a:rPr lang="en-US" dirty="0"/>
              <a:t>Third level</a:t>
            </a:r>
          </a:p>
        </p:txBody>
      </p:sp>
      <p:sp>
        <p:nvSpPr>
          <p:cNvPr id="15" name="Content Placeholder 3">
            <a:extLst>
              <a:ext uri="{FF2B5EF4-FFF2-40B4-BE49-F238E27FC236}">
                <a16:creationId xmlns:a16="http://schemas.microsoft.com/office/drawing/2014/main" id="{3EE707E3-2696-D7CC-9ACB-428F5683B294}"/>
              </a:ext>
            </a:extLst>
          </p:cNvPr>
          <p:cNvSpPr>
            <a:spLocks noGrp="1"/>
          </p:cNvSpPr>
          <p:nvPr>
            <p:ph sz="half" idx="13" hasCustomPrompt="1"/>
          </p:nvPr>
        </p:nvSpPr>
        <p:spPr>
          <a:xfrm>
            <a:off x="9386888" y="4896846"/>
            <a:ext cx="3600450" cy="2759729"/>
          </a:xfrm>
        </p:spPr>
        <p:txBody>
          <a:bodyPr/>
          <a:lstStyle>
            <a:lvl1pPr>
              <a:defRPr sz="1575"/>
            </a:lvl1pPr>
            <a:lvl2pPr>
              <a:defRPr sz="1575"/>
            </a:lvl2pPr>
            <a:lvl3pPr>
              <a:defRPr sz="1575"/>
            </a:lvl3pPr>
            <a:lvl4pPr>
              <a:defRPr sz="1688"/>
            </a:lvl4pPr>
            <a:lvl5pPr>
              <a:defRPr sz="1688"/>
            </a:lvl5pPr>
          </a:lstStyle>
          <a:p>
            <a:pPr lvl="0"/>
            <a:r>
              <a:rPr lang="en-US"/>
              <a:t>Click to edit text</a:t>
            </a:r>
          </a:p>
          <a:p>
            <a:pPr lvl="1"/>
            <a:r>
              <a:rPr lang="en-US"/>
              <a:t>Second level</a:t>
            </a:r>
          </a:p>
          <a:p>
            <a:pPr lvl="2"/>
            <a:r>
              <a:rPr lang="en-US"/>
              <a:t>Third level</a:t>
            </a:r>
          </a:p>
        </p:txBody>
      </p:sp>
      <p:sp>
        <p:nvSpPr>
          <p:cNvPr id="16" name="Picture Placeholder 9">
            <a:extLst>
              <a:ext uri="{FF2B5EF4-FFF2-40B4-BE49-F238E27FC236}">
                <a16:creationId xmlns:a16="http://schemas.microsoft.com/office/drawing/2014/main" id="{869B96BC-57EE-A947-AC7A-5C8DF4315DE9}"/>
              </a:ext>
            </a:extLst>
          </p:cNvPr>
          <p:cNvSpPr>
            <a:spLocks noGrp="1" noChangeAspect="1"/>
          </p:cNvSpPr>
          <p:nvPr>
            <p:ph type="pic" sz="quarter" idx="14"/>
          </p:nvPr>
        </p:nvSpPr>
        <p:spPr>
          <a:xfrm>
            <a:off x="5053488" y="2298701"/>
            <a:ext cx="1918096" cy="2273299"/>
          </a:xfrm>
          <a:prstGeom prst="rect">
            <a:avLst/>
          </a:prstGeom>
          <a:solidFill>
            <a:srgbClr val="F0F0F0"/>
          </a:solidFill>
        </p:spPr>
        <p:txBody>
          <a:bodyPr/>
          <a:lstStyle>
            <a:lvl1pPr algn="ctr">
              <a:defRPr sz="1350">
                <a:solidFill>
                  <a:srgbClr val="FF0000"/>
                </a:solidFill>
              </a:defRPr>
            </a:lvl1pPr>
          </a:lstStyle>
          <a:p>
            <a:endParaRPr lang="en-US"/>
          </a:p>
        </p:txBody>
      </p:sp>
      <p:sp>
        <p:nvSpPr>
          <p:cNvPr id="17" name="Picture Placeholder 9">
            <a:extLst>
              <a:ext uri="{FF2B5EF4-FFF2-40B4-BE49-F238E27FC236}">
                <a16:creationId xmlns:a16="http://schemas.microsoft.com/office/drawing/2014/main" id="{982A9A2F-283D-060E-42B7-7410A6CCA48C}"/>
              </a:ext>
            </a:extLst>
          </p:cNvPr>
          <p:cNvSpPr>
            <a:spLocks noGrp="1" noChangeAspect="1"/>
          </p:cNvSpPr>
          <p:nvPr>
            <p:ph type="pic" sz="quarter" idx="15"/>
          </p:nvPr>
        </p:nvSpPr>
        <p:spPr>
          <a:xfrm>
            <a:off x="9386887" y="2298701"/>
            <a:ext cx="1918096" cy="2273299"/>
          </a:xfrm>
          <a:prstGeom prst="rect">
            <a:avLst/>
          </a:prstGeom>
          <a:solidFill>
            <a:srgbClr val="F0F0F0"/>
          </a:solidFill>
        </p:spPr>
        <p:txBody>
          <a:bodyPr/>
          <a:lstStyle>
            <a:lvl1pPr algn="ctr">
              <a:defRPr sz="1350">
                <a:solidFill>
                  <a:srgbClr val="FF0000"/>
                </a:solidFill>
              </a:defRPr>
            </a:lvl1pPr>
          </a:lstStyle>
          <a:p>
            <a:endParaRPr lang="en-US"/>
          </a:p>
        </p:txBody>
      </p:sp>
    </p:spTree>
    <p:extLst>
      <p:ext uri="{BB962C8B-B14F-4D97-AF65-F5344CB8AC3E}">
        <p14:creationId xmlns:p14="http://schemas.microsoft.com/office/powerpoint/2010/main" val="2700746364"/>
      </p:ext>
    </p:extLst>
  </p:cSld>
  <p:clrMapOvr>
    <a:masterClrMapping/>
  </p:clrMapOvr>
</p:sldLayout>
</file>

<file path=ppt/slideLayouts/slideLayout66.xml><?xml version="1.0" encoding="utf-8"?>
<p:sldLayout xmlns:a="http://schemas.openxmlformats.org/drawingml/2006/main" xmlns:r="http://schemas.openxmlformats.org/officeDocument/2006/relationships" xmlns:p="http://schemas.openxmlformats.org/presentationml/2006/main" preserve="1" userDrawn="1">
  <p:cSld name="3_Custom Layou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FA8201F-6170-93AB-EA43-15E2591EEA72}"/>
              </a:ext>
            </a:extLst>
          </p:cNvPr>
          <p:cNvSpPr>
            <a:spLocks noGrp="1"/>
          </p:cNvSpPr>
          <p:nvPr>
            <p:ph type="title" hasCustomPrompt="1"/>
          </p:nvPr>
        </p:nvSpPr>
        <p:spPr/>
        <p:txBody>
          <a:bodyPr/>
          <a:lstStyle/>
          <a:p>
            <a:r>
              <a:rPr lang="en-US" dirty="0"/>
              <a:t>Click to add title</a:t>
            </a:r>
          </a:p>
        </p:txBody>
      </p:sp>
      <p:sp>
        <p:nvSpPr>
          <p:cNvPr id="3" name="Footer Placeholder 2">
            <a:extLst>
              <a:ext uri="{FF2B5EF4-FFF2-40B4-BE49-F238E27FC236}">
                <a16:creationId xmlns:a16="http://schemas.microsoft.com/office/drawing/2014/main" id="{ABFC2E68-6516-9543-8176-F3C807AB0C6F}"/>
              </a:ext>
            </a:extLst>
          </p:cNvPr>
          <p:cNvSpPr>
            <a:spLocks noGrp="1"/>
          </p:cNvSpPr>
          <p:nvPr>
            <p:ph type="ftr" sz="quarter" idx="10"/>
          </p:nvPr>
        </p:nvSpPr>
        <p:spPr/>
        <p:txBody>
          <a:bodyPr/>
          <a:lstStyle/>
          <a:p>
            <a:endParaRPr lang="en-US" dirty="0"/>
          </a:p>
        </p:txBody>
      </p:sp>
      <p:sp>
        <p:nvSpPr>
          <p:cNvPr id="4" name="Slide Number Placeholder 3">
            <a:extLst>
              <a:ext uri="{FF2B5EF4-FFF2-40B4-BE49-F238E27FC236}">
                <a16:creationId xmlns:a16="http://schemas.microsoft.com/office/drawing/2014/main" id="{443DF728-1E8A-47F7-9B86-7F853FB24D32}"/>
              </a:ext>
            </a:extLst>
          </p:cNvPr>
          <p:cNvSpPr>
            <a:spLocks noGrp="1"/>
          </p:cNvSpPr>
          <p:nvPr>
            <p:ph type="sldNum" sz="quarter" idx="11"/>
          </p:nvPr>
        </p:nvSpPr>
        <p:spPr/>
        <p:txBody>
          <a:bodyPr/>
          <a:lstStyle/>
          <a:p>
            <a:fld id="{F85CE818-7367-6A4C-AA8A-8ACF11B1523A}" type="slidenum">
              <a:rPr lang="en-US" smtClean="0"/>
              <a:pPr/>
              <a:t>‹#›</a:t>
            </a:fld>
            <a:endParaRPr lang="en-US"/>
          </a:p>
        </p:txBody>
      </p:sp>
      <p:sp>
        <p:nvSpPr>
          <p:cNvPr id="14" name="Freeform 13">
            <a:extLst>
              <a:ext uri="{FF2B5EF4-FFF2-40B4-BE49-F238E27FC236}">
                <a16:creationId xmlns:a16="http://schemas.microsoft.com/office/drawing/2014/main" id="{81433D59-76FA-ABCF-A007-49F4AA66A825}"/>
              </a:ext>
            </a:extLst>
          </p:cNvPr>
          <p:cNvSpPr/>
          <p:nvPr userDrawn="1"/>
        </p:nvSpPr>
        <p:spPr>
          <a:xfrm>
            <a:off x="0" y="372396"/>
            <a:ext cx="478060" cy="1133179"/>
          </a:xfrm>
          <a:custGeom>
            <a:avLst/>
            <a:gdLst>
              <a:gd name="connsiteX0" fmla="*/ 0 w 424942"/>
              <a:gd name="connsiteY0" fmla="*/ 0 h 849884"/>
              <a:gd name="connsiteX1" fmla="*/ 424942 w 424942"/>
              <a:gd name="connsiteY1" fmla="*/ 424942 h 849884"/>
              <a:gd name="connsiteX2" fmla="*/ 0 w 424942"/>
              <a:gd name="connsiteY2" fmla="*/ 849884 h 849884"/>
              <a:gd name="connsiteX3" fmla="*/ 0 w 424942"/>
              <a:gd name="connsiteY3" fmla="*/ 0 h 849884"/>
            </a:gdLst>
            <a:ahLst/>
            <a:cxnLst>
              <a:cxn ang="0">
                <a:pos x="connsiteX0" y="connsiteY0"/>
              </a:cxn>
              <a:cxn ang="0">
                <a:pos x="connsiteX1" y="connsiteY1"/>
              </a:cxn>
              <a:cxn ang="0">
                <a:pos x="connsiteX2" y="connsiteY2"/>
              </a:cxn>
              <a:cxn ang="0">
                <a:pos x="connsiteX3" y="connsiteY3"/>
              </a:cxn>
            </a:cxnLst>
            <a:rect l="l" t="t" r="r" b="b"/>
            <a:pathLst>
              <a:path w="424942" h="849884">
                <a:moveTo>
                  <a:pt x="0" y="0"/>
                </a:moveTo>
                <a:cubicBezTo>
                  <a:pt x="234689" y="0"/>
                  <a:pt x="424942" y="190253"/>
                  <a:pt x="424942" y="424942"/>
                </a:cubicBezTo>
                <a:cubicBezTo>
                  <a:pt x="424942" y="659631"/>
                  <a:pt x="234689" y="849884"/>
                  <a:pt x="0" y="849884"/>
                </a:cubicBezTo>
                <a:lnTo>
                  <a:pt x="0" y="0"/>
                </a:lnTo>
                <a:close/>
              </a:path>
            </a:pathLst>
          </a:custGeom>
          <a:solidFill>
            <a:schemeClr val="tx2"/>
          </a:soli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2025"/>
          </a:p>
        </p:txBody>
      </p:sp>
      <p:sp>
        <p:nvSpPr>
          <p:cNvPr id="5" name="Picture Placeholder 9">
            <a:extLst>
              <a:ext uri="{FF2B5EF4-FFF2-40B4-BE49-F238E27FC236}">
                <a16:creationId xmlns:a16="http://schemas.microsoft.com/office/drawing/2014/main" id="{1E633C92-5BE7-B8CC-98F6-0EF69B261593}"/>
              </a:ext>
            </a:extLst>
          </p:cNvPr>
          <p:cNvSpPr>
            <a:spLocks noGrp="1" noChangeAspect="1"/>
          </p:cNvSpPr>
          <p:nvPr>
            <p:ph type="pic" sz="quarter" idx="12"/>
          </p:nvPr>
        </p:nvSpPr>
        <p:spPr>
          <a:xfrm>
            <a:off x="721519" y="2290233"/>
            <a:ext cx="1867091" cy="2212848"/>
          </a:xfrm>
          <a:prstGeom prst="rect">
            <a:avLst/>
          </a:prstGeom>
          <a:solidFill>
            <a:srgbClr val="F0F0F0"/>
          </a:solidFill>
        </p:spPr>
        <p:txBody>
          <a:bodyPr/>
          <a:lstStyle>
            <a:lvl1pPr algn="ctr">
              <a:defRPr sz="1350">
                <a:solidFill>
                  <a:srgbClr val="FF0000"/>
                </a:solidFill>
              </a:defRPr>
            </a:lvl1pPr>
          </a:lstStyle>
          <a:p>
            <a:endParaRPr lang="en-US"/>
          </a:p>
        </p:txBody>
      </p:sp>
      <p:sp>
        <p:nvSpPr>
          <p:cNvPr id="6" name="Content Placeholder 3">
            <a:extLst>
              <a:ext uri="{FF2B5EF4-FFF2-40B4-BE49-F238E27FC236}">
                <a16:creationId xmlns:a16="http://schemas.microsoft.com/office/drawing/2014/main" id="{D9CA4B8A-EF89-ECF5-C0FA-63283DB22581}"/>
              </a:ext>
            </a:extLst>
          </p:cNvPr>
          <p:cNvSpPr>
            <a:spLocks noGrp="1"/>
          </p:cNvSpPr>
          <p:nvPr>
            <p:ph sz="half" idx="17" hasCustomPrompt="1"/>
          </p:nvPr>
        </p:nvSpPr>
        <p:spPr>
          <a:xfrm>
            <a:off x="721518" y="4819461"/>
            <a:ext cx="2500122" cy="2837115"/>
          </a:xfrm>
        </p:spPr>
        <p:txBody>
          <a:bodyPr/>
          <a:lstStyle>
            <a:lvl1pPr>
              <a:defRPr sz="1350"/>
            </a:lvl1pPr>
            <a:lvl2pPr>
              <a:defRPr sz="1350"/>
            </a:lvl2pPr>
            <a:lvl3pPr>
              <a:defRPr sz="1350"/>
            </a:lvl3pPr>
            <a:lvl4pPr>
              <a:defRPr sz="1350"/>
            </a:lvl4pPr>
            <a:lvl5pPr>
              <a:defRPr sz="1350"/>
            </a:lvl5pPr>
          </a:lstStyle>
          <a:p>
            <a:pPr lvl="0"/>
            <a:r>
              <a:rPr lang="en-US" dirty="0"/>
              <a:t>Click to edit text</a:t>
            </a:r>
          </a:p>
          <a:p>
            <a:pPr lvl="1"/>
            <a:r>
              <a:rPr lang="en-US" dirty="0"/>
              <a:t>Second level</a:t>
            </a:r>
          </a:p>
          <a:p>
            <a:pPr lvl="2"/>
            <a:r>
              <a:rPr lang="en-US" dirty="0"/>
              <a:t>Third level</a:t>
            </a:r>
          </a:p>
        </p:txBody>
      </p:sp>
      <p:sp>
        <p:nvSpPr>
          <p:cNvPr id="7" name="Picture Placeholder 9">
            <a:extLst>
              <a:ext uri="{FF2B5EF4-FFF2-40B4-BE49-F238E27FC236}">
                <a16:creationId xmlns:a16="http://schemas.microsoft.com/office/drawing/2014/main" id="{FFB73E13-7495-A9A8-F6C1-5FAAD304153C}"/>
              </a:ext>
            </a:extLst>
          </p:cNvPr>
          <p:cNvSpPr>
            <a:spLocks noGrp="1" noChangeAspect="1"/>
          </p:cNvSpPr>
          <p:nvPr>
            <p:ph type="pic" sz="quarter" idx="18"/>
          </p:nvPr>
        </p:nvSpPr>
        <p:spPr>
          <a:xfrm>
            <a:off x="3979067" y="2290233"/>
            <a:ext cx="1867091" cy="2212848"/>
          </a:xfrm>
          <a:prstGeom prst="rect">
            <a:avLst/>
          </a:prstGeom>
          <a:solidFill>
            <a:srgbClr val="F0F0F0"/>
          </a:solidFill>
        </p:spPr>
        <p:txBody>
          <a:bodyPr/>
          <a:lstStyle>
            <a:lvl1pPr algn="ctr">
              <a:defRPr sz="1350">
                <a:solidFill>
                  <a:srgbClr val="FF0000"/>
                </a:solidFill>
              </a:defRPr>
            </a:lvl1pPr>
          </a:lstStyle>
          <a:p>
            <a:endParaRPr lang="en-US"/>
          </a:p>
        </p:txBody>
      </p:sp>
      <p:sp>
        <p:nvSpPr>
          <p:cNvPr id="8" name="Picture Placeholder 9">
            <a:extLst>
              <a:ext uri="{FF2B5EF4-FFF2-40B4-BE49-F238E27FC236}">
                <a16:creationId xmlns:a16="http://schemas.microsoft.com/office/drawing/2014/main" id="{8FE2BB0C-4E77-5A01-E6FC-7ADF4C965906}"/>
              </a:ext>
            </a:extLst>
          </p:cNvPr>
          <p:cNvSpPr>
            <a:spLocks noGrp="1" noChangeAspect="1"/>
          </p:cNvSpPr>
          <p:nvPr>
            <p:ph type="pic" sz="quarter" idx="19"/>
          </p:nvPr>
        </p:nvSpPr>
        <p:spPr>
          <a:xfrm>
            <a:off x="7236616" y="2290233"/>
            <a:ext cx="1867091" cy="2212848"/>
          </a:xfrm>
          <a:prstGeom prst="rect">
            <a:avLst/>
          </a:prstGeom>
          <a:solidFill>
            <a:srgbClr val="F0F0F0"/>
          </a:solidFill>
        </p:spPr>
        <p:txBody>
          <a:bodyPr/>
          <a:lstStyle>
            <a:lvl1pPr algn="ctr">
              <a:defRPr sz="1350">
                <a:solidFill>
                  <a:srgbClr val="FF0000"/>
                </a:solidFill>
              </a:defRPr>
            </a:lvl1pPr>
          </a:lstStyle>
          <a:p>
            <a:endParaRPr lang="en-US"/>
          </a:p>
        </p:txBody>
      </p:sp>
      <p:sp>
        <p:nvSpPr>
          <p:cNvPr id="9" name="Picture Placeholder 9">
            <a:extLst>
              <a:ext uri="{FF2B5EF4-FFF2-40B4-BE49-F238E27FC236}">
                <a16:creationId xmlns:a16="http://schemas.microsoft.com/office/drawing/2014/main" id="{56596C24-62F3-5142-7B51-A035F6C668B4}"/>
              </a:ext>
            </a:extLst>
          </p:cNvPr>
          <p:cNvSpPr>
            <a:spLocks noGrp="1" noChangeAspect="1"/>
          </p:cNvSpPr>
          <p:nvPr>
            <p:ph type="pic" sz="quarter" idx="20"/>
          </p:nvPr>
        </p:nvSpPr>
        <p:spPr>
          <a:xfrm>
            <a:off x="10494165" y="2290233"/>
            <a:ext cx="1867091" cy="2212848"/>
          </a:xfrm>
          <a:prstGeom prst="rect">
            <a:avLst/>
          </a:prstGeom>
          <a:solidFill>
            <a:srgbClr val="F0F0F0"/>
          </a:solidFill>
        </p:spPr>
        <p:txBody>
          <a:bodyPr/>
          <a:lstStyle>
            <a:lvl1pPr algn="ctr">
              <a:defRPr sz="1350">
                <a:solidFill>
                  <a:srgbClr val="FF0000"/>
                </a:solidFill>
              </a:defRPr>
            </a:lvl1pPr>
          </a:lstStyle>
          <a:p>
            <a:endParaRPr lang="en-US"/>
          </a:p>
        </p:txBody>
      </p:sp>
      <p:sp>
        <p:nvSpPr>
          <p:cNvPr id="10" name="Content Placeholder 3">
            <a:extLst>
              <a:ext uri="{FF2B5EF4-FFF2-40B4-BE49-F238E27FC236}">
                <a16:creationId xmlns:a16="http://schemas.microsoft.com/office/drawing/2014/main" id="{3DAD87B0-F124-4BDC-98D8-532ED62AF7AA}"/>
              </a:ext>
            </a:extLst>
          </p:cNvPr>
          <p:cNvSpPr>
            <a:spLocks noGrp="1"/>
          </p:cNvSpPr>
          <p:nvPr>
            <p:ph sz="half" idx="21" hasCustomPrompt="1"/>
          </p:nvPr>
        </p:nvSpPr>
        <p:spPr>
          <a:xfrm>
            <a:off x="3979068" y="4819461"/>
            <a:ext cx="2500122" cy="2837115"/>
          </a:xfrm>
        </p:spPr>
        <p:txBody>
          <a:bodyPr/>
          <a:lstStyle>
            <a:lvl1pPr>
              <a:defRPr sz="1350"/>
            </a:lvl1pPr>
            <a:lvl2pPr>
              <a:defRPr sz="1350"/>
            </a:lvl2pPr>
            <a:lvl3pPr>
              <a:defRPr sz="1350"/>
            </a:lvl3pPr>
            <a:lvl4pPr>
              <a:defRPr sz="1350"/>
            </a:lvl4pPr>
            <a:lvl5pPr>
              <a:defRPr sz="1350"/>
            </a:lvl5pPr>
          </a:lstStyle>
          <a:p>
            <a:pPr lvl="0"/>
            <a:r>
              <a:rPr lang="en-US"/>
              <a:t>Click to edit text</a:t>
            </a:r>
          </a:p>
          <a:p>
            <a:pPr lvl="1"/>
            <a:r>
              <a:rPr lang="en-US"/>
              <a:t>Second level</a:t>
            </a:r>
          </a:p>
          <a:p>
            <a:pPr lvl="2"/>
            <a:r>
              <a:rPr lang="en-US"/>
              <a:t>Third level</a:t>
            </a:r>
          </a:p>
        </p:txBody>
      </p:sp>
      <p:sp>
        <p:nvSpPr>
          <p:cNvPr id="18" name="Content Placeholder 3">
            <a:extLst>
              <a:ext uri="{FF2B5EF4-FFF2-40B4-BE49-F238E27FC236}">
                <a16:creationId xmlns:a16="http://schemas.microsoft.com/office/drawing/2014/main" id="{2D858B37-861B-9CB0-517E-B3921A6D2F81}"/>
              </a:ext>
            </a:extLst>
          </p:cNvPr>
          <p:cNvSpPr>
            <a:spLocks noGrp="1"/>
          </p:cNvSpPr>
          <p:nvPr>
            <p:ph sz="half" idx="22" hasCustomPrompt="1"/>
          </p:nvPr>
        </p:nvSpPr>
        <p:spPr>
          <a:xfrm>
            <a:off x="7236618" y="4819461"/>
            <a:ext cx="2500122" cy="2837115"/>
          </a:xfrm>
        </p:spPr>
        <p:txBody>
          <a:bodyPr/>
          <a:lstStyle>
            <a:lvl1pPr>
              <a:defRPr sz="1350"/>
            </a:lvl1pPr>
            <a:lvl2pPr>
              <a:defRPr sz="1350"/>
            </a:lvl2pPr>
            <a:lvl3pPr>
              <a:defRPr sz="1350"/>
            </a:lvl3pPr>
            <a:lvl4pPr>
              <a:defRPr sz="1350"/>
            </a:lvl4pPr>
            <a:lvl5pPr>
              <a:defRPr sz="1350"/>
            </a:lvl5pPr>
          </a:lstStyle>
          <a:p>
            <a:pPr lvl="0"/>
            <a:r>
              <a:rPr lang="en-US"/>
              <a:t>Click to edit text</a:t>
            </a:r>
          </a:p>
          <a:p>
            <a:pPr lvl="1"/>
            <a:r>
              <a:rPr lang="en-US"/>
              <a:t>Second level</a:t>
            </a:r>
          </a:p>
          <a:p>
            <a:pPr lvl="2"/>
            <a:r>
              <a:rPr lang="en-US"/>
              <a:t>Third level</a:t>
            </a:r>
          </a:p>
        </p:txBody>
      </p:sp>
      <p:sp>
        <p:nvSpPr>
          <p:cNvPr id="19" name="Content Placeholder 3">
            <a:extLst>
              <a:ext uri="{FF2B5EF4-FFF2-40B4-BE49-F238E27FC236}">
                <a16:creationId xmlns:a16="http://schemas.microsoft.com/office/drawing/2014/main" id="{22B38810-22CE-EEEF-32A1-ACF249E7CF01}"/>
              </a:ext>
            </a:extLst>
          </p:cNvPr>
          <p:cNvSpPr>
            <a:spLocks noGrp="1"/>
          </p:cNvSpPr>
          <p:nvPr>
            <p:ph sz="half" idx="23" hasCustomPrompt="1"/>
          </p:nvPr>
        </p:nvSpPr>
        <p:spPr>
          <a:xfrm>
            <a:off x="10494170" y="4819461"/>
            <a:ext cx="2500122" cy="2837115"/>
          </a:xfrm>
        </p:spPr>
        <p:txBody>
          <a:bodyPr/>
          <a:lstStyle>
            <a:lvl1pPr>
              <a:defRPr sz="1350"/>
            </a:lvl1pPr>
            <a:lvl2pPr>
              <a:defRPr sz="1350"/>
            </a:lvl2pPr>
            <a:lvl3pPr>
              <a:defRPr sz="1350"/>
            </a:lvl3pPr>
            <a:lvl4pPr>
              <a:defRPr sz="1350"/>
            </a:lvl4pPr>
            <a:lvl5pPr>
              <a:defRPr sz="1350"/>
            </a:lvl5pPr>
          </a:lstStyle>
          <a:p>
            <a:pPr lvl="0"/>
            <a:r>
              <a:rPr lang="en-US"/>
              <a:t>Click to edit text</a:t>
            </a:r>
          </a:p>
          <a:p>
            <a:pPr lvl="1"/>
            <a:r>
              <a:rPr lang="en-US"/>
              <a:t>Second level</a:t>
            </a:r>
          </a:p>
          <a:p>
            <a:pPr lvl="2"/>
            <a:r>
              <a:rPr lang="en-US"/>
              <a:t>Third level</a:t>
            </a:r>
          </a:p>
        </p:txBody>
      </p:sp>
    </p:spTree>
    <p:extLst>
      <p:ext uri="{BB962C8B-B14F-4D97-AF65-F5344CB8AC3E}">
        <p14:creationId xmlns:p14="http://schemas.microsoft.com/office/powerpoint/2010/main" val="2784611725"/>
      </p:ext>
    </p:extLst>
  </p:cSld>
  <p:clrMapOvr>
    <a:masterClrMapping/>
  </p:clrMapOvr>
</p:sldLayout>
</file>

<file path=ppt/slideLayouts/slideLayout67.xml><?xml version="1.0" encoding="utf-8"?>
<p:sldLayout xmlns:a="http://schemas.openxmlformats.org/drawingml/2006/main" xmlns:r="http://schemas.openxmlformats.org/officeDocument/2006/relationships" xmlns:p="http://schemas.openxmlformats.org/presentationml/2006/main" preserve="1" userDrawn="1">
  <p:cSld name="16_Custom Layou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FA8201F-6170-93AB-EA43-15E2591EEA72}"/>
              </a:ext>
            </a:extLst>
          </p:cNvPr>
          <p:cNvSpPr>
            <a:spLocks noGrp="1"/>
          </p:cNvSpPr>
          <p:nvPr>
            <p:ph type="title" hasCustomPrompt="1"/>
          </p:nvPr>
        </p:nvSpPr>
        <p:spPr/>
        <p:txBody>
          <a:bodyPr/>
          <a:lstStyle/>
          <a:p>
            <a:r>
              <a:rPr lang="en-US" dirty="0"/>
              <a:t>Click to add title</a:t>
            </a:r>
          </a:p>
        </p:txBody>
      </p:sp>
      <p:sp>
        <p:nvSpPr>
          <p:cNvPr id="3" name="Footer Placeholder 2">
            <a:extLst>
              <a:ext uri="{FF2B5EF4-FFF2-40B4-BE49-F238E27FC236}">
                <a16:creationId xmlns:a16="http://schemas.microsoft.com/office/drawing/2014/main" id="{ABFC2E68-6516-9543-8176-F3C807AB0C6F}"/>
              </a:ext>
            </a:extLst>
          </p:cNvPr>
          <p:cNvSpPr>
            <a:spLocks noGrp="1"/>
          </p:cNvSpPr>
          <p:nvPr>
            <p:ph type="ftr" sz="quarter" idx="10"/>
          </p:nvPr>
        </p:nvSpPr>
        <p:spPr/>
        <p:txBody>
          <a:bodyPr/>
          <a:lstStyle/>
          <a:p>
            <a:endParaRPr lang="en-US" dirty="0"/>
          </a:p>
        </p:txBody>
      </p:sp>
      <p:sp>
        <p:nvSpPr>
          <p:cNvPr id="4" name="Slide Number Placeholder 3">
            <a:extLst>
              <a:ext uri="{FF2B5EF4-FFF2-40B4-BE49-F238E27FC236}">
                <a16:creationId xmlns:a16="http://schemas.microsoft.com/office/drawing/2014/main" id="{443DF728-1E8A-47F7-9B86-7F853FB24D32}"/>
              </a:ext>
            </a:extLst>
          </p:cNvPr>
          <p:cNvSpPr>
            <a:spLocks noGrp="1"/>
          </p:cNvSpPr>
          <p:nvPr>
            <p:ph type="sldNum" sz="quarter" idx="11"/>
          </p:nvPr>
        </p:nvSpPr>
        <p:spPr/>
        <p:txBody>
          <a:bodyPr/>
          <a:lstStyle/>
          <a:p>
            <a:fld id="{F85CE818-7367-6A4C-AA8A-8ACF11B1523A}" type="slidenum">
              <a:rPr lang="en-US" smtClean="0"/>
              <a:pPr/>
              <a:t>‹#›</a:t>
            </a:fld>
            <a:endParaRPr lang="en-US"/>
          </a:p>
        </p:txBody>
      </p:sp>
      <p:sp>
        <p:nvSpPr>
          <p:cNvPr id="14" name="Freeform 13">
            <a:extLst>
              <a:ext uri="{FF2B5EF4-FFF2-40B4-BE49-F238E27FC236}">
                <a16:creationId xmlns:a16="http://schemas.microsoft.com/office/drawing/2014/main" id="{81433D59-76FA-ABCF-A007-49F4AA66A825}"/>
              </a:ext>
            </a:extLst>
          </p:cNvPr>
          <p:cNvSpPr/>
          <p:nvPr userDrawn="1"/>
        </p:nvSpPr>
        <p:spPr>
          <a:xfrm>
            <a:off x="0" y="372396"/>
            <a:ext cx="478060" cy="1133179"/>
          </a:xfrm>
          <a:custGeom>
            <a:avLst/>
            <a:gdLst>
              <a:gd name="connsiteX0" fmla="*/ 0 w 424942"/>
              <a:gd name="connsiteY0" fmla="*/ 0 h 849884"/>
              <a:gd name="connsiteX1" fmla="*/ 424942 w 424942"/>
              <a:gd name="connsiteY1" fmla="*/ 424942 h 849884"/>
              <a:gd name="connsiteX2" fmla="*/ 0 w 424942"/>
              <a:gd name="connsiteY2" fmla="*/ 849884 h 849884"/>
              <a:gd name="connsiteX3" fmla="*/ 0 w 424942"/>
              <a:gd name="connsiteY3" fmla="*/ 0 h 849884"/>
            </a:gdLst>
            <a:ahLst/>
            <a:cxnLst>
              <a:cxn ang="0">
                <a:pos x="connsiteX0" y="connsiteY0"/>
              </a:cxn>
              <a:cxn ang="0">
                <a:pos x="connsiteX1" y="connsiteY1"/>
              </a:cxn>
              <a:cxn ang="0">
                <a:pos x="connsiteX2" y="connsiteY2"/>
              </a:cxn>
              <a:cxn ang="0">
                <a:pos x="connsiteX3" y="connsiteY3"/>
              </a:cxn>
            </a:cxnLst>
            <a:rect l="l" t="t" r="r" b="b"/>
            <a:pathLst>
              <a:path w="424942" h="849884">
                <a:moveTo>
                  <a:pt x="0" y="0"/>
                </a:moveTo>
                <a:cubicBezTo>
                  <a:pt x="234689" y="0"/>
                  <a:pt x="424942" y="190253"/>
                  <a:pt x="424942" y="424942"/>
                </a:cubicBezTo>
                <a:cubicBezTo>
                  <a:pt x="424942" y="659631"/>
                  <a:pt x="234689" y="849884"/>
                  <a:pt x="0" y="849884"/>
                </a:cubicBezTo>
                <a:lnTo>
                  <a:pt x="0" y="0"/>
                </a:lnTo>
                <a:close/>
              </a:path>
            </a:pathLst>
          </a:cu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2025"/>
          </a:p>
        </p:txBody>
      </p:sp>
      <p:sp>
        <p:nvSpPr>
          <p:cNvPr id="5" name="Picture Placeholder 9">
            <a:extLst>
              <a:ext uri="{FF2B5EF4-FFF2-40B4-BE49-F238E27FC236}">
                <a16:creationId xmlns:a16="http://schemas.microsoft.com/office/drawing/2014/main" id="{1E633C92-5BE7-B8CC-98F6-0EF69B261593}"/>
              </a:ext>
            </a:extLst>
          </p:cNvPr>
          <p:cNvSpPr>
            <a:spLocks noGrp="1" noChangeAspect="1"/>
          </p:cNvSpPr>
          <p:nvPr>
            <p:ph type="pic" sz="quarter" idx="12"/>
          </p:nvPr>
        </p:nvSpPr>
        <p:spPr>
          <a:xfrm>
            <a:off x="721519" y="2290233"/>
            <a:ext cx="1867091" cy="2212848"/>
          </a:xfrm>
          <a:prstGeom prst="rect">
            <a:avLst/>
          </a:prstGeom>
          <a:solidFill>
            <a:srgbClr val="F0F0F0"/>
          </a:solidFill>
        </p:spPr>
        <p:txBody>
          <a:bodyPr/>
          <a:lstStyle>
            <a:lvl1pPr algn="ctr">
              <a:defRPr sz="1350">
                <a:solidFill>
                  <a:srgbClr val="FF0000"/>
                </a:solidFill>
              </a:defRPr>
            </a:lvl1pPr>
          </a:lstStyle>
          <a:p>
            <a:endParaRPr lang="en-US"/>
          </a:p>
        </p:txBody>
      </p:sp>
      <p:sp>
        <p:nvSpPr>
          <p:cNvPr id="6" name="Content Placeholder 3">
            <a:extLst>
              <a:ext uri="{FF2B5EF4-FFF2-40B4-BE49-F238E27FC236}">
                <a16:creationId xmlns:a16="http://schemas.microsoft.com/office/drawing/2014/main" id="{D9CA4B8A-EF89-ECF5-C0FA-63283DB22581}"/>
              </a:ext>
            </a:extLst>
          </p:cNvPr>
          <p:cNvSpPr>
            <a:spLocks noGrp="1"/>
          </p:cNvSpPr>
          <p:nvPr>
            <p:ph sz="half" idx="17" hasCustomPrompt="1"/>
          </p:nvPr>
        </p:nvSpPr>
        <p:spPr>
          <a:xfrm>
            <a:off x="721518" y="4819461"/>
            <a:ext cx="2500122" cy="2837115"/>
          </a:xfrm>
        </p:spPr>
        <p:txBody>
          <a:bodyPr/>
          <a:lstStyle>
            <a:lvl1pPr>
              <a:defRPr sz="1350"/>
            </a:lvl1pPr>
            <a:lvl2pPr>
              <a:defRPr sz="1350"/>
            </a:lvl2pPr>
            <a:lvl3pPr>
              <a:defRPr sz="1350"/>
            </a:lvl3pPr>
            <a:lvl4pPr>
              <a:defRPr sz="1350"/>
            </a:lvl4pPr>
            <a:lvl5pPr>
              <a:defRPr sz="1350"/>
            </a:lvl5pPr>
          </a:lstStyle>
          <a:p>
            <a:pPr lvl="0"/>
            <a:r>
              <a:rPr lang="en-US" dirty="0"/>
              <a:t>Click to edit text</a:t>
            </a:r>
          </a:p>
          <a:p>
            <a:pPr lvl="1"/>
            <a:r>
              <a:rPr lang="en-US" dirty="0"/>
              <a:t>Second level</a:t>
            </a:r>
          </a:p>
          <a:p>
            <a:pPr lvl="2"/>
            <a:r>
              <a:rPr lang="en-US" dirty="0"/>
              <a:t>Third level</a:t>
            </a:r>
          </a:p>
        </p:txBody>
      </p:sp>
      <p:sp>
        <p:nvSpPr>
          <p:cNvPr id="7" name="Picture Placeholder 9">
            <a:extLst>
              <a:ext uri="{FF2B5EF4-FFF2-40B4-BE49-F238E27FC236}">
                <a16:creationId xmlns:a16="http://schemas.microsoft.com/office/drawing/2014/main" id="{FFB73E13-7495-A9A8-F6C1-5FAAD304153C}"/>
              </a:ext>
            </a:extLst>
          </p:cNvPr>
          <p:cNvSpPr>
            <a:spLocks noGrp="1" noChangeAspect="1"/>
          </p:cNvSpPr>
          <p:nvPr>
            <p:ph type="pic" sz="quarter" idx="18"/>
          </p:nvPr>
        </p:nvSpPr>
        <p:spPr>
          <a:xfrm>
            <a:off x="3979067" y="2290233"/>
            <a:ext cx="1867091" cy="2212848"/>
          </a:xfrm>
          <a:prstGeom prst="rect">
            <a:avLst/>
          </a:prstGeom>
          <a:solidFill>
            <a:srgbClr val="F0F0F0"/>
          </a:solidFill>
        </p:spPr>
        <p:txBody>
          <a:bodyPr/>
          <a:lstStyle>
            <a:lvl1pPr algn="ctr">
              <a:defRPr sz="1350">
                <a:solidFill>
                  <a:srgbClr val="FF0000"/>
                </a:solidFill>
              </a:defRPr>
            </a:lvl1pPr>
          </a:lstStyle>
          <a:p>
            <a:endParaRPr lang="en-US"/>
          </a:p>
        </p:txBody>
      </p:sp>
      <p:sp>
        <p:nvSpPr>
          <p:cNvPr id="8" name="Picture Placeholder 9">
            <a:extLst>
              <a:ext uri="{FF2B5EF4-FFF2-40B4-BE49-F238E27FC236}">
                <a16:creationId xmlns:a16="http://schemas.microsoft.com/office/drawing/2014/main" id="{8FE2BB0C-4E77-5A01-E6FC-7ADF4C965906}"/>
              </a:ext>
            </a:extLst>
          </p:cNvPr>
          <p:cNvSpPr>
            <a:spLocks noGrp="1" noChangeAspect="1"/>
          </p:cNvSpPr>
          <p:nvPr>
            <p:ph type="pic" sz="quarter" idx="19"/>
          </p:nvPr>
        </p:nvSpPr>
        <p:spPr>
          <a:xfrm>
            <a:off x="7236616" y="2290233"/>
            <a:ext cx="1867091" cy="2212848"/>
          </a:xfrm>
          <a:prstGeom prst="rect">
            <a:avLst/>
          </a:prstGeom>
          <a:solidFill>
            <a:srgbClr val="F0F0F0"/>
          </a:solidFill>
        </p:spPr>
        <p:txBody>
          <a:bodyPr/>
          <a:lstStyle>
            <a:lvl1pPr algn="ctr">
              <a:defRPr sz="1350">
                <a:solidFill>
                  <a:srgbClr val="FF0000"/>
                </a:solidFill>
              </a:defRPr>
            </a:lvl1pPr>
          </a:lstStyle>
          <a:p>
            <a:endParaRPr lang="en-US"/>
          </a:p>
        </p:txBody>
      </p:sp>
      <p:sp>
        <p:nvSpPr>
          <p:cNvPr id="9" name="Picture Placeholder 9">
            <a:extLst>
              <a:ext uri="{FF2B5EF4-FFF2-40B4-BE49-F238E27FC236}">
                <a16:creationId xmlns:a16="http://schemas.microsoft.com/office/drawing/2014/main" id="{56596C24-62F3-5142-7B51-A035F6C668B4}"/>
              </a:ext>
            </a:extLst>
          </p:cNvPr>
          <p:cNvSpPr>
            <a:spLocks noGrp="1" noChangeAspect="1"/>
          </p:cNvSpPr>
          <p:nvPr>
            <p:ph type="pic" sz="quarter" idx="20"/>
          </p:nvPr>
        </p:nvSpPr>
        <p:spPr>
          <a:xfrm>
            <a:off x="10494165" y="2290233"/>
            <a:ext cx="1867091" cy="2212848"/>
          </a:xfrm>
          <a:prstGeom prst="rect">
            <a:avLst/>
          </a:prstGeom>
          <a:solidFill>
            <a:srgbClr val="F0F0F0"/>
          </a:solidFill>
        </p:spPr>
        <p:txBody>
          <a:bodyPr/>
          <a:lstStyle>
            <a:lvl1pPr algn="ctr">
              <a:defRPr sz="1350">
                <a:solidFill>
                  <a:srgbClr val="FF0000"/>
                </a:solidFill>
              </a:defRPr>
            </a:lvl1pPr>
          </a:lstStyle>
          <a:p>
            <a:endParaRPr lang="en-US"/>
          </a:p>
        </p:txBody>
      </p:sp>
      <p:sp>
        <p:nvSpPr>
          <p:cNvPr id="10" name="Content Placeholder 3">
            <a:extLst>
              <a:ext uri="{FF2B5EF4-FFF2-40B4-BE49-F238E27FC236}">
                <a16:creationId xmlns:a16="http://schemas.microsoft.com/office/drawing/2014/main" id="{3DAD87B0-F124-4BDC-98D8-532ED62AF7AA}"/>
              </a:ext>
            </a:extLst>
          </p:cNvPr>
          <p:cNvSpPr>
            <a:spLocks noGrp="1"/>
          </p:cNvSpPr>
          <p:nvPr>
            <p:ph sz="half" idx="21" hasCustomPrompt="1"/>
          </p:nvPr>
        </p:nvSpPr>
        <p:spPr>
          <a:xfrm>
            <a:off x="3979068" y="4819461"/>
            <a:ext cx="2500122" cy="2837115"/>
          </a:xfrm>
        </p:spPr>
        <p:txBody>
          <a:bodyPr/>
          <a:lstStyle>
            <a:lvl1pPr>
              <a:defRPr sz="1350"/>
            </a:lvl1pPr>
            <a:lvl2pPr>
              <a:defRPr sz="1350"/>
            </a:lvl2pPr>
            <a:lvl3pPr>
              <a:defRPr sz="1350"/>
            </a:lvl3pPr>
            <a:lvl4pPr>
              <a:defRPr sz="1350"/>
            </a:lvl4pPr>
            <a:lvl5pPr>
              <a:defRPr sz="1350"/>
            </a:lvl5pPr>
          </a:lstStyle>
          <a:p>
            <a:pPr lvl="0"/>
            <a:r>
              <a:rPr lang="en-US"/>
              <a:t>Click to edit text</a:t>
            </a:r>
          </a:p>
          <a:p>
            <a:pPr lvl="1"/>
            <a:r>
              <a:rPr lang="en-US"/>
              <a:t>Second level</a:t>
            </a:r>
          </a:p>
          <a:p>
            <a:pPr lvl="2"/>
            <a:r>
              <a:rPr lang="en-US"/>
              <a:t>Third level</a:t>
            </a:r>
          </a:p>
        </p:txBody>
      </p:sp>
      <p:sp>
        <p:nvSpPr>
          <p:cNvPr id="18" name="Content Placeholder 3">
            <a:extLst>
              <a:ext uri="{FF2B5EF4-FFF2-40B4-BE49-F238E27FC236}">
                <a16:creationId xmlns:a16="http://schemas.microsoft.com/office/drawing/2014/main" id="{2D858B37-861B-9CB0-517E-B3921A6D2F81}"/>
              </a:ext>
            </a:extLst>
          </p:cNvPr>
          <p:cNvSpPr>
            <a:spLocks noGrp="1"/>
          </p:cNvSpPr>
          <p:nvPr>
            <p:ph sz="half" idx="22" hasCustomPrompt="1"/>
          </p:nvPr>
        </p:nvSpPr>
        <p:spPr>
          <a:xfrm>
            <a:off x="7236618" y="4819461"/>
            <a:ext cx="2500122" cy="2837115"/>
          </a:xfrm>
        </p:spPr>
        <p:txBody>
          <a:bodyPr/>
          <a:lstStyle>
            <a:lvl1pPr>
              <a:defRPr sz="1350"/>
            </a:lvl1pPr>
            <a:lvl2pPr>
              <a:defRPr sz="1350"/>
            </a:lvl2pPr>
            <a:lvl3pPr>
              <a:defRPr sz="1350"/>
            </a:lvl3pPr>
            <a:lvl4pPr>
              <a:defRPr sz="1350"/>
            </a:lvl4pPr>
            <a:lvl5pPr>
              <a:defRPr sz="1350"/>
            </a:lvl5pPr>
          </a:lstStyle>
          <a:p>
            <a:pPr lvl="0"/>
            <a:r>
              <a:rPr lang="en-US"/>
              <a:t>Click to edit text</a:t>
            </a:r>
          </a:p>
          <a:p>
            <a:pPr lvl="1"/>
            <a:r>
              <a:rPr lang="en-US"/>
              <a:t>Second level</a:t>
            </a:r>
          </a:p>
          <a:p>
            <a:pPr lvl="2"/>
            <a:r>
              <a:rPr lang="en-US"/>
              <a:t>Third level</a:t>
            </a:r>
          </a:p>
        </p:txBody>
      </p:sp>
      <p:sp>
        <p:nvSpPr>
          <p:cNvPr id="19" name="Content Placeholder 3">
            <a:extLst>
              <a:ext uri="{FF2B5EF4-FFF2-40B4-BE49-F238E27FC236}">
                <a16:creationId xmlns:a16="http://schemas.microsoft.com/office/drawing/2014/main" id="{22B38810-22CE-EEEF-32A1-ACF249E7CF01}"/>
              </a:ext>
            </a:extLst>
          </p:cNvPr>
          <p:cNvSpPr>
            <a:spLocks noGrp="1"/>
          </p:cNvSpPr>
          <p:nvPr>
            <p:ph sz="half" idx="23" hasCustomPrompt="1"/>
          </p:nvPr>
        </p:nvSpPr>
        <p:spPr>
          <a:xfrm>
            <a:off x="10494170" y="4819461"/>
            <a:ext cx="2500122" cy="2837115"/>
          </a:xfrm>
        </p:spPr>
        <p:txBody>
          <a:bodyPr/>
          <a:lstStyle>
            <a:lvl1pPr>
              <a:defRPr sz="1350"/>
            </a:lvl1pPr>
            <a:lvl2pPr>
              <a:defRPr sz="1350"/>
            </a:lvl2pPr>
            <a:lvl3pPr>
              <a:defRPr sz="1350"/>
            </a:lvl3pPr>
            <a:lvl4pPr>
              <a:defRPr sz="1350"/>
            </a:lvl4pPr>
            <a:lvl5pPr>
              <a:defRPr sz="1350"/>
            </a:lvl5pPr>
          </a:lstStyle>
          <a:p>
            <a:pPr lvl="0"/>
            <a:r>
              <a:rPr lang="en-US"/>
              <a:t>Click to edit text</a:t>
            </a:r>
          </a:p>
          <a:p>
            <a:pPr lvl="1"/>
            <a:r>
              <a:rPr lang="en-US"/>
              <a:t>Second level</a:t>
            </a:r>
          </a:p>
          <a:p>
            <a:pPr lvl="2"/>
            <a:r>
              <a:rPr lang="en-US"/>
              <a:t>Third level</a:t>
            </a:r>
          </a:p>
        </p:txBody>
      </p:sp>
    </p:spTree>
    <p:extLst>
      <p:ext uri="{BB962C8B-B14F-4D97-AF65-F5344CB8AC3E}">
        <p14:creationId xmlns:p14="http://schemas.microsoft.com/office/powerpoint/2010/main" val="3541243503"/>
      </p:ext>
    </p:extLst>
  </p:cSld>
  <p:clrMapOvr>
    <a:masterClrMapping/>
  </p:clrMapOvr>
</p:sldLayout>
</file>

<file path=ppt/slideLayouts/slideLayout68.xml><?xml version="1.0" encoding="utf-8"?>
<p:sldLayout xmlns:a="http://schemas.openxmlformats.org/drawingml/2006/main" xmlns:r="http://schemas.openxmlformats.org/officeDocument/2006/relationships" xmlns:p="http://schemas.openxmlformats.org/presentationml/2006/main" preserve="1" userDrawn="1">
  <p:cSld name="17_Custom Layou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FA8201F-6170-93AB-EA43-15E2591EEA72}"/>
              </a:ext>
            </a:extLst>
          </p:cNvPr>
          <p:cNvSpPr>
            <a:spLocks noGrp="1"/>
          </p:cNvSpPr>
          <p:nvPr>
            <p:ph type="title" hasCustomPrompt="1"/>
          </p:nvPr>
        </p:nvSpPr>
        <p:spPr/>
        <p:txBody>
          <a:bodyPr/>
          <a:lstStyle/>
          <a:p>
            <a:r>
              <a:rPr lang="en-US" dirty="0"/>
              <a:t>Click to add title</a:t>
            </a:r>
          </a:p>
        </p:txBody>
      </p:sp>
      <p:sp>
        <p:nvSpPr>
          <p:cNvPr id="3" name="Footer Placeholder 2">
            <a:extLst>
              <a:ext uri="{FF2B5EF4-FFF2-40B4-BE49-F238E27FC236}">
                <a16:creationId xmlns:a16="http://schemas.microsoft.com/office/drawing/2014/main" id="{ABFC2E68-6516-9543-8176-F3C807AB0C6F}"/>
              </a:ext>
            </a:extLst>
          </p:cNvPr>
          <p:cNvSpPr>
            <a:spLocks noGrp="1"/>
          </p:cNvSpPr>
          <p:nvPr>
            <p:ph type="ftr" sz="quarter" idx="10"/>
          </p:nvPr>
        </p:nvSpPr>
        <p:spPr/>
        <p:txBody>
          <a:bodyPr/>
          <a:lstStyle/>
          <a:p>
            <a:endParaRPr lang="en-US" dirty="0"/>
          </a:p>
        </p:txBody>
      </p:sp>
      <p:sp>
        <p:nvSpPr>
          <p:cNvPr id="4" name="Slide Number Placeholder 3">
            <a:extLst>
              <a:ext uri="{FF2B5EF4-FFF2-40B4-BE49-F238E27FC236}">
                <a16:creationId xmlns:a16="http://schemas.microsoft.com/office/drawing/2014/main" id="{443DF728-1E8A-47F7-9B86-7F853FB24D32}"/>
              </a:ext>
            </a:extLst>
          </p:cNvPr>
          <p:cNvSpPr>
            <a:spLocks noGrp="1"/>
          </p:cNvSpPr>
          <p:nvPr>
            <p:ph type="sldNum" sz="quarter" idx="11"/>
          </p:nvPr>
        </p:nvSpPr>
        <p:spPr/>
        <p:txBody>
          <a:bodyPr/>
          <a:lstStyle/>
          <a:p>
            <a:fld id="{F85CE818-7367-6A4C-AA8A-8ACF11B1523A}" type="slidenum">
              <a:rPr lang="en-US" smtClean="0"/>
              <a:pPr/>
              <a:t>‹#›</a:t>
            </a:fld>
            <a:endParaRPr lang="en-US"/>
          </a:p>
        </p:txBody>
      </p:sp>
      <p:sp>
        <p:nvSpPr>
          <p:cNvPr id="14" name="Freeform 13">
            <a:extLst>
              <a:ext uri="{FF2B5EF4-FFF2-40B4-BE49-F238E27FC236}">
                <a16:creationId xmlns:a16="http://schemas.microsoft.com/office/drawing/2014/main" id="{81433D59-76FA-ABCF-A007-49F4AA66A825}"/>
              </a:ext>
            </a:extLst>
          </p:cNvPr>
          <p:cNvSpPr/>
          <p:nvPr userDrawn="1"/>
        </p:nvSpPr>
        <p:spPr>
          <a:xfrm>
            <a:off x="0" y="372396"/>
            <a:ext cx="478060" cy="1133179"/>
          </a:xfrm>
          <a:custGeom>
            <a:avLst/>
            <a:gdLst>
              <a:gd name="connsiteX0" fmla="*/ 0 w 424942"/>
              <a:gd name="connsiteY0" fmla="*/ 0 h 849884"/>
              <a:gd name="connsiteX1" fmla="*/ 424942 w 424942"/>
              <a:gd name="connsiteY1" fmla="*/ 424942 h 849884"/>
              <a:gd name="connsiteX2" fmla="*/ 0 w 424942"/>
              <a:gd name="connsiteY2" fmla="*/ 849884 h 849884"/>
              <a:gd name="connsiteX3" fmla="*/ 0 w 424942"/>
              <a:gd name="connsiteY3" fmla="*/ 0 h 849884"/>
            </a:gdLst>
            <a:ahLst/>
            <a:cxnLst>
              <a:cxn ang="0">
                <a:pos x="connsiteX0" y="connsiteY0"/>
              </a:cxn>
              <a:cxn ang="0">
                <a:pos x="connsiteX1" y="connsiteY1"/>
              </a:cxn>
              <a:cxn ang="0">
                <a:pos x="connsiteX2" y="connsiteY2"/>
              </a:cxn>
              <a:cxn ang="0">
                <a:pos x="connsiteX3" y="connsiteY3"/>
              </a:cxn>
            </a:cxnLst>
            <a:rect l="l" t="t" r="r" b="b"/>
            <a:pathLst>
              <a:path w="424942" h="849884">
                <a:moveTo>
                  <a:pt x="0" y="0"/>
                </a:moveTo>
                <a:cubicBezTo>
                  <a:pt x="234689" y="0"/>
                  <a:pt x="424942" y="190253"/>
                  <a:pt x="424942" y="424942"/>
                </a:cubicBezTo>
                <a:cubicBezTo>
                  <a:pt x="424942" y="659631"/>
                  <a:pt x="234689" y="849884"/>
                  <a:pt x="0" y="849884"/>
                </a:cubicBezTo>
                <a:lnTo>
                  <a:pt x="0" y="0"/>
                </a:lnTo>
                <a:close/>
              </a:path>
            </a:pathLst>
          </a:cu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2025"/>
          </a:p>
        </p:txBody>
      </p:sp>
      <p:sp>
        <p:nvSpPr>
          <p:cNvPr id="5" name="Picture Placeholder 9">
            <a:extLst>
              <a:ext uri="{FF2B5EF4-FFF2-40B4-BE49-F238E27FC236}">
                <a16:creationId xmlns:a16="http://schemas.microsoft.com/office/drawing/2014/main" id="{1E633C92-5BE7-B8CC-98F6-0EF69B261593}"/>
              </a:ext>
            </a:extLst>
          </p:cNvPr>
          <p:cNvSpPr>
            <a:spLocks noGrp="1" noChangeAspect="1"/>
          </p:cNvSpPr>
          <p:nvPr>
            <p:ph type="pic" sz="quarter" idx="12"/>
          </p:nvPr>
        </p:nvSpPr>
        <p:spPr>
          <a:xfrm>
            <a:off x="721519" y="2290233"/>
            <a:ext cx="1867091" cy="2212848"/>
          </a:xfrm>
          <a:prstGeom prst="rect">
            <a:avLst/>
          </a:prstGeom>
          <a:solidFill>
            <a:srgbClr val="F0F0F0"/>
          </a:solidFill>
        </p:spPr>
        <p:txBody>
          <a:bodyPr/>
          <a:lstStyle>
            <a:lvl1pPr algn="ctr">
              <a:defRPr sz="1350">
                <a:solidFill>
                  <a:srgbClr val="FF0000"/>
                </a:solidFill>
              </a:defRPr>
            </a:lvl1pPr>
          </a:lstStyle>
          <a:p>
            <a:endParaRPr lang="en-US"/>
          </a:p>
        </p:txBody>
      </p:sp>
      <p:sp>
        <p:nvSpPr>
          <p:cNvPr id="6" name="Content Placeholder 3">
            <a:extLst>
              <a:ext uri="{FF2B5EF4-FFF2-40B4-BE49-F238E27FC236}">
                <a16:creationId xmlns:a16="http://schemas.microsoft.com/office/drawing/2014/main" id="{D9CA4B8A-EF89-ECF5-C0FA-63283DB22581}"/>
              </a:ext>
            </a:extLst>
          </p:cNvPr>
          <p:cNvSpPr>
            <a:spLocks noGrp="1"/>
          </p:cNvSpPr>
          <p:nvPr>
            <p:ph sz="half" idx="17" hasCustomPrompt="1"/>
          </p:nvPr>
        </p:nvSpPr>
        <p:spPr>
          <a:xfrm>
            <a:off x="721518" y="4819461"/>
            <a:ext cx="2500122" cy="2837115"/>
          </a:xfrm>
        </p:spPr>
        <p:txBody>
          <a:bodyPr/>
          <a:lstStyle>
            <a:lvl1pPr>
              <a:defRPr sz="1350"/>
            </a:lvl1pPr>
            <a:lvl2pPr>
              <a:defRPr sz="1350"/>
            </a:lvl2pPr>
            <a:lvl3pPr>
              <a:defRPr sz="1350"/>
            </a:lvl3pPr>
            <a:lvl4pPr>
              <a:defRPr sz="1350"/>
            </a:lvl4pPr>
            <a:lvl5pPr>
              <a:defRPr sz="1350"/>
            </a:lvl5pPr>
          </a:lstStyle>
          <a:p>
            <a:pPr lvl="0"/>
            <a:r>
              <a:rPr lang="en-US" dirty="0"/>
              <a:t>Click to edit text</a:t>
            </a:r>
          </a:p>
          <a:p>
            <a:pPr lvl="1"/>
            <a:r>
              <a:rPr lang="en-US" dirty="0"/>
              <a:t>Second level</a:t>
            </a:r>
          </a:p>
          <a:p>
            <a:pPr lvl="2"/>
            <a:r>
              <a:rPr lang="en-US" dirty="0"/>
              <a:t>Third level</a:t>
            </a:r>
          </a:p>
        </p:txBody>
      </p:sp>
      <p:sp>
        <p:nvSpPr>
          <p:cNvPr id="7" name="Picture Placeholder 9">
            <a:extLst>
              <a:ext uri="{FF2B5EF4-FFF2-40B4-BE49-F238E27FC236}">
                <a16:creationId xmlns:a16="http://schemas.microsoft.com/office/drawing/2014/main" id="{FFB73E13-7495-A9A8-F6C1-5FAAD304153C}"/>
              </a:ext>
            </a:extLst>
          </p:cNvPr>
          <p:cNvSpPr>
            <a:spLocks noGrp="1" noChangeAspect="1"/>
          </p:cNvSpPr>
          <p:nvPr>
            <p:ph type="pic" sz="quarter" idx="18"/>
          </p:nvPr>
        </p:nvSpPr>
        <p:spPr>
          <a:xfrm>
            <a:off x="3979067" y="2290233"/>
            <a:ext cx="1867091" cy="2212848"/>
          </a:xfrm>
          <a:prstGeom prst="rect">
            <a:avLst/>
          </a:prstGeom>
          <a:solidFill>
            <a:srgbClr val="F0F0F0"/>
          </a:solidFill>
        </p:spPr>
        <p:txBody>
          <a:bodyPr/>
          <a:lstStyle>
            <a:lvl1pPr algn="ctr">
              <a:defRPr sz="1350">
                <a:solidFill>
                  <a:srgbClr val="FF0000"/>
                </a:solidFill>
              </a:defRPr>
            </a:lvl1pPr>
          </a:lstStyle>
          <a:p>
            <a:endParaRPr lang="en-US"/>
          </a:p>
        </p:txBody>
      </p:sp>
      <p:sp>
        <p:nvSpPr>
          <p:cNvPr id="8" name="Picture Placeholder 9">
            <a:extLst>
              <a:ext uri="{FF2B5EF4-FFF2-40B4-BE49-F238E27FC236}">
                <a16:creationId xmlns:a16="http://schemas.microsoft.com/office/drawing/2014/main" id="{8FE2BB0C-4E77-5A01-E6FC-7ADF4C965906}"/>
              </a:ext>
            </a:extLst>
          </p:cNvPr>
          <p:cNvSpPr>
            <a:spLocks noGrp="1" noChangeAspect="1"/>
          </p:cNvSpPr>
          <p:nvPr>
            <p:ph type="pic" sz="quarter" idx="19"/>
          </p:nvPr>
        </p:nvSpPr>
        <p:spPr>
          <a:xfrm>
            <a:off x="7236616" y="2290233"/>
            <a:ext cx="1867091" cy="2212848"/>
          </a:xfrm>
          <a:prstGeom prst="rect">
            <a:avLst/>
          </a:prstGeom>
          <a:solidFill>
            <a:srgbClr val="F0F0F0"/>
          </a:solidFill>
        </p:spPr>
        <p:txBody>
          <a:bodyPr/>
          <a:lstStyle>
            <a:lvl1pPr algn="ctr">
              <a:defRPr sz="1350">
                <a:solidFill>
                  <a:srgbClr val="FF0000"/>
                </a:solidFill>
              </a:defRPr>
            </a:lvl1pPr>
          </a:lstStyle>
          <a:p>
            <a:endParaRPr lang="en-US"/>
          </a:p>
        </p:txBody>
      </p:sp>
      <p:sp>
        <p:nvSpPr>
          <p:cNvPr id="9" name="Picture Placeholder 9">
            <a:extLst>
              <a:ext uri="{FF2B5EF4-FFF2-40B4-BE49-F238E27FC236}">
                <a16:creationId xmlns:a16="http://schemas.microsoft.com/office/drawing/2014/main" id="{56596C24-62F3-5142-7B51-A035F6C668B4}"/>
              </a:ext>
            </a:extLst>
          </p:cNvPr>
          <p:cNvSpPr>
            <a:spLocks noGrp="1" noChangeAspect="1"/>
          </p:cNvSpPr>
          <p:nvPr>
            <p:ph type="pic" sz="quarter" idx="20"/>
          </p:nvPr>
        </p:nvSpPr>
        <p:spPr>
          <a:xfrm>
            <a:off x="10494165" y="2290233"/>
            <a:ext cx="1867091" cy="2212848"/>
          </a:xfrm>
          <a:prstGeom prst="rect">
            <a:avLst/>
          </a:prstGeom>
          <a:solidFill>
            <a:srgbClr val="F0F0F0"/>
          </a:solidFill>
        </p:spPr>
        <p:txBody>
          <a:bodyPr/>
          <a:lstStyle>
            <a:lvl1pPr algn="ctr">
              <a:defRPr sz="1350">
                <a:solidFill>
                  <a:srgbClr val="FF0000"/>
                </a:solidFill>
              </a:defRPr>
            </a:lvl1pPr>
          </a:lstStyle>
          <a:p>
            <a:endParaRPr lang="en-US"/>
          </a:p>
        </p:txBody>
      </p:sp>
      <p:sp>
        <p:nvSpPr>
          <p:cNvPr id="10" name="Content Placeholder 3">
            <a:extLst>
              <a:ext uri="{FF2B5EF4-FFF2-40B4-BE49-F238E27FC236}">
                <a16:creationId xmlns:a16="http://schemas.microsoft.com/office/drawing/2014/main" id="{3DAD87B0-F124-4BDC-98D8-532ED62AF7AA}"/>
              </a:ext>
            </a:extLst>
          </p:cNvPr>
          <p:cNvSpPr>
            <a:spLocks noGrp="1"/>
          </p:cNvSpPr>
          <p:nvPr>
            <p:ph sz="half" idx="21" hasCustomPrompt="1"/>
          </p:nvPr>
        </p:nvSpPr>
        <p:spPr>
          <a:xfrm>
            <a:off x="3979068" y="4819461"/>
            <a:ext cx="2500122" cy="2837115"/>
          </a:xfrm>
        </p:spPr>
        <p:txBody>
          <a:bodyPr/>
          <a:lstStyle>
            <a:lvl1pPr>
              <a:defRPr sz="1350"/>
            </a:lvl1pPr>
            <a:lvl2pPr>
              <a:defRPr sz="1350"/>
            </a:lvl2pPr>
            <a:lvl3pPr>
              <a:defRPr sz="1350"/>
            </a:lvl3pPr>
            <a:lvl4pPr>
              <a:defRPr sz="1350"/>
            </a:lvl4pPr>
            <a:lvl5pPr>
              <a:defRPr sz="1350"/>
            </a:lvl5pPr>
          </a:lstStyle>
          <a:p>
            <a:pPr lvl="0"/>
            <a:r>
              <a:rPr lang="en-US"/>
              <a:t>Click to edit text</a:t>
            </a:r>
          </a:p>
          <a:p>
            <a:pPr lvl="1"/>
            <a:r>
              <a:rPr lang="en-US"/>
              <a:t>Second level</a:t>
            </a:r>
          </a:p>
          <a:p>
            <a:pPr lvl="2"/>
            <a:r>
              <a:rPr lang="en-US"/>
              <a:t>Third level</a:t>
            </a:r>
          </a:p>
        </p:txBody>
      </p:sp>
      <p:sp>
        <p:nvSpPr>
          <p:cNvPr id="18" name="Content Placeholder 3">
            <a:extLst>
              <a:ext uri="{FF2B5EF4-FFF2-40B4-BE49-F238E27FC236}">
                <a16:creationId xmlns:a16="http://schemas.microsoft.com/office/drawing/2014/main" id="{2D858B37-861B-9CB0-517E-B3921A6D2F81}"/>
              </a:ext>
            </a:extLst>
          </p:cNvPr>
          <p:cNvSpPr>
            <a:spLocks noGrp="1"/>
          </p:cNvSpPr>
          <p:nvPr>
            <p:ph sz="half" idx="22" hasCustomPrompt="1"/>
          </p:nvPr>
        </p:nvSpPr>
        <p:spPr>
          <a:xfrm>
            <a:off x="7236618" y="4819461"/>
            <a:ext cx="2500122" cy="2837115"/>
          </a:xfrm>
        </p:spPr>
        <p:txBody>
          <a:bodyPr/>
          <a:lstStyle>
            <a:lvl1pPr>
              <a:defRPr sz="1350"/>
            </a:lvl1pPr>
            <a:lvl2pPr>
              <a:defRPr sz="1350"/>
            </a:lvl2pPr>
            <a:lvl3pPr>
              <a:defRPr sz="1350"/>
            </a:lvl3pPr>
            <a:lvl4pPr>
              <a:defRPr sz="1350"/>
            </a:lvl4pPr>
            <a:lvl5pPr>
              <a:defRPr sz="1350"/>
            </a:lvl5pPr>
          </a:lstStyle>
          <a:p>
            <a:pPr lvl="0"/>
            <a:r>
              <a:rPr lang="en-US"/>
              <a:t>Click to edit text</a:t>
            </a:r>
          </a:p>
          <a:p>
            <a:pPr lvl="1"/>
            <a:r>
              <a:rPr lang="en-US"/>
              <a:t>Second level</a:t>
            </a:r>
          </a:p>
          <a:p>
            <a:pPr lvl="2"/>
            <a:r>
              <a:rPr lang="en-US"/>
              <a:t>Third level</a:t>
            </a:r>
          </a:p>
        </p:txBody>
      </p:sp>
      <p:sp>
        <p:nvSpPr>
          <p:cNvPr id="19" name="Content Placeholder 3">
            <a:extLst>
              <a:ext uri="{FF2B5EF4-FFF2-40B4-BE49-F238E27FC236}">
                <a16:creationId xmlns:a16="http://schemas.microsoft.com/office/drawing/2014/main" id="{22B38810-22CE-EEEF-32A1-ACF249E7CF01}"/>
              </a:ext>
            </a:extLst>
          </p:cNvPr>
          <p:cNvSpPr>
            <a:spLocks noGrp="1"/>
          </p:cNvSpPr>
          <p:nvPr>
            <p:ph sz="half" idx="23" hasCustomPrompt="1"/>
          </p:nvPr>
        </p:nvSpPr>
        <p:spPr>
          <a:xfrm>
            <a:off x="10494170" y="4819461"/>
            <a:ext cx="2500122" cy="2837115"/>
          </a:xfrm>
        </p:spPr>
        <p:txBody>
          <a:bodyPr/>
          <a:lstStyle>
            <a:lvl1pPr>
              <a:defRPr sz="1350"/>
            </a:lvl1pPr>
            <a:lvl2pPr>
              <a:defRPr sz="1350"/>
            </a:lvl2pPr>
            <a:lvl3pPr>
              <a:defRPr sz="1350"/>
            </a:lvl3pPr>
            <a:lvl4pPr>
              <a:defRPr sz="1350"/>
            </a:lvl4pPr>
            <a:lvl5pPr>
              <a:defRPr sz="1350"/>
            </a:lvl5pPr>
          </a:lstStyle>
          <a:p>
            <a:pPr lvl="0"/>
            <a:r>
              <a:rPr lang="en-US"/>
              <a:t>Click to edit text</a:t>
            </a:r>
          </a:p>
          <a:p>
            <a:pPr lvl="1"/>
            <a:r>
              <a:rPr lang="en-US"/>
              <a:t>Second level</a:t>
            </a:r>
          </a:p>
          <a:p>
            <a:pPr lvl="2"/>
            <a:r>
              <a:rPr lang="en-US"/>
              <a:t>Third level</a:t>
            </a:r>
          </a:p>
        </p:txBody>
      </p:sp>
    </p:spTree>
    <p:extLst>
      <p:ext uri="{BB962C8B-B14F-4D97-AF65-F5344CB8AC3E}">
        <p14:creationId xmlns:p14="http://schemas.microsoft.com/office/powerpoint/2010/main" val="3968957666"/>
      </p:ext>
    </p:extLst>
  </p:cSld>
  <p:clrMapOvr>
    <a:masterClrMapping/>
  </p:clrMapOvr>
</p:sldLayout>
</file>

<file path=ppt/slideLayouts/slideLayout69.xml><?xml version="1.0" encoding="utf-8"?>
<p:sldLayout xmlns:a="http://schemas.openxmlformats.org/drawingml/2006/main" xmlns:r="http://schemas.openxmlformats.org/officeDocument/2006/relationships" xmlns:p="http://schemas.openxmlformats.org/presentationml/2006/main" preserve="1" userDrawn="1">
  <p:cSld name="19_Custom Layou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FA8201F-6170-93AB-EA43-15E2591EEA72}"/>
              </a:ext>
            </a:extLst>
          </p:cNvPr>
          <p:cNvSpPr>
            <a:spLocks noGrp="1"/>
          </p:cNvSpPr>
          <p:nvPr>
            <p:ph type="title" hasCustomPrompt="1"/>
          </p:nvPr>
        </p:nvSpPr>
        <p:spPr/>
        <p:txBody>
          <a:bodyPr/>
          <a:lstStyle/>
          <a:p>
            <a:r>
              <a:rPr lang="en-US" dirty="0"/>
              <a:t>Click to add title</a:t>
            </a:r>
          </a:p>
        </p:txBody>
      </p:sp>
      <p:sp>
        <p:nvSpPr>
          <p:cNvPr id="3" name="Footer Placeholder 2">
            <a:extLst>
              <a:ext uri="{FF2B5EF4-FFF2-40B4-BE49-F238E27FC236}">
                <a16:creationId xmlns:a16="http://schemas.microsoft.com/office/drawing/2014/main" id="{ABFC2E68-6516-9543-8176-F3C807AB0C6F}"/>
              </a:ext>
            </a:extLst>
          </p:cNvPr>
          <p:cNvSpPr>
            <a:spLocks noGrp="1"/>
          </p:cNvSpPr>
          <p:nvPr>
            <p:ph type="ftr" sz="quarter" idx="10"/>
          </p:nvPr>
        </p:nvSpPr>
        <p:spPr/>
        <p:txBody>
          <a:bodyPr/>
          <a:lstStyle/>
          <a:p>
            <a:endParaRPr lang="en-US" dirty="0"/>
          </a:p>
        </p:txBody>
      </p:sp>
      <p:sp>
        <p:nvSpPr>
          <p:cNvPr id="4" name="Slide Number Placeholder 3">
            <a:extLst>
              <a:ext uri="{FF2B5EF4-FFF2-40B4-BE49-F238E27FC236}">
                <a16:creationId xmlns:a16="http://schemas.microsoft.com/office/drawing/2014/main" id="{443DF728-1E8A-47F7-9B86-7F853FB24D32}"/>
              </a:ext>
            </a:extLst>
          </p:cNvPr>
          <p:cNvSpPr>
            <a:spLocks noGrp="1"/>
          </p:cNvSpPr>
          <p:nvPr>
            <p:ph type="sldNum" sz="quarter" idx="11"/>
          </p:nvPr>
        </p:nvSpPr>
        <p:spPr/>
        <p:txBody>
          <a:bodyPr/>
          <a:lstStyle/>
          <a:p>
            <a:fld id="{F85CE818-7367-6A4C-AA8A-8ACF11B1523A}" type="slidenum">
              <a:rPr lang="en-US" smtClean="0"/>
              <a:pPr/>
              <a:t>‹#›</a:t>
            </a:fld>
            <a:endParaRPr lang="en-US"/>
          </a:p>
        </p:txBody>
      </p:sp>
      <p:sp>
        <p:nvSpPr>
          <p:cNvPr id="14" name="Freeform 13">
            <a:extLst>
              <a:ext uri="{FF2B5EF4-FFF2-40B4-BE49-F238E27FC236}">
                <a16:creationId xmlns:a16="http://schemas.microsoft.com/office/drawing/2014/main" id="{81433D59-76FA-ABCF-A007-49F4AA66A825}"/>
              </a:ext>
            </a:extLst>
          </p:cNvPr>
          <p:cNvSpPr/>
          <p:nvPr userDrawn="1"/>
        </p:nvSpPr>
        <p:spPr>
          <a:xfrm>
            <a:off x="0" y="372396"/>
            <a:ext cx="478060" cy="1133179"/>
          </a:xfrm>
          <a:custGeom>
            <a:avLst/>
            <a:gdLst>
              <a:gd name="connsiteX0" fmla="*/ 0 w 424942"/>
              <a:gd name="connsiteY0" fmla="*/ 0 h 849884"/>
              <a:gd name="connsiteX1" fmla="*/ 424942 w 424942"/>
              <a:gd name="connsiteY1" fmla="*/ 424942 h 849884"/>
              <a:gd name="connsiteX2" fmla="*/ 0 w 424942"/>
              <a:gd name="connsiteY2" fmla="*/ 849884 h 849884"/>
              <a:gd name="connsiteX3" fmla="*/ 0 w 424942"/>
              <a:gd name="connsiteY3" fmla="*/ 0 h 849884"/>
            </a:gdLst>
            <a:ahLst/>
            <a:cxnLst>
              <a:cxn ang="0">
                <a:pos x="connsiteX0" y="connsiteY0"/>
              </a:cxn>
              <a:cxn ang="0">
                <a:pos x="connsiteX1" y="connsiteY1"/>
              </a:cxn>
              <a:cxn ang="0">
                <a:pos x="connsiteX2" y="connsiteY2"/>
              </a:cxn>
              <a:cxn ang="0">
                <a:pos x="connsiteX3" y="connsiteY3"/>
              </a:cxn>
            </a:cxnLst>
            <a:rect l="l" t="t" r="r" b="b"/>
            <a:pathLst>
              <a:path w="424942" h="849884">
                <a:moveTo>
                  <a:pt x="0" y="0"/>
                </a:moveTo>
                <a:cubicBezTo>
                  <a:pt x="234689" y="0"/>
                  <a:pt x="424942" y="190253"/>
                  <a:pt x="424942" y="424942"/>
                </a:cubicBezTo>
                <a:cubicBezTo>
                  <a:pt x="424942" y="659631"/>
                  <a:pt x="234689" y="849884"/>
                  <a:pt x="0" y="849884"/>
                </a:cubicBezTo>
                <a:lnTo>
                  <a:pt x="0" y="0"/>
                </a:lnTo>
                <a:close/>
              </a:path>
            </a:pathLst>
          </a:custGeom>
          <a:solidFill>
            <a:schemeClr val="accent3"/>
          </a:soli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2025"/>
          </a:p>
        </p:txBody>
      </p:sp>
      <p:sp>
        <p:nvSpPr>
          <p:cNvPr id="5" name="Picture Placeholder 9">
            <a:extLst>
              <a:ext uri="{FF2B5EF4-FFF2-40B4-BE49-F238E27FC236}">
                <a16:creationId xmlns:a16="http://schemas.microsoft.com/office/drawing/2014/main" id="{1E633C92-5BE7-B8CC-98F6-0EF69B261593}"/>
              </a:ext>
            </a:extLst>
          </p:cNvPr>
          <p:cNvSpPr>
            <a:spLocks noGrp="1" noChangeAspect="1"/>
          </p:cNvSpPr>
          <p:nvPr>
            <p:ph type="pic" sz="quarter" idx="12"/>
          </p:nvPr>
        </p:nvSpPr>
        <p:spPr>
          <a:xfrm>
            <a:off x="721519" y="2290233"/>
            <a:ext cx="1867091" cy="2212848"/>
          </a:xfrm>
          <a:prstGeom prst="rect">
            <a:avLst/>
          </a:prstGeom>
          <a:solidFill>
            <a:srgbClr val="F0F0F0"/>
          </a:solidFill>
        </p:spPr>
        <p:txBody>
          <a:bodyPr/>
          <a:lstStyle>
            <a:lvl1pPr algn="ctr">
              <a:defRPr sz="1350">
                <a:solidFill>
                  <a:srgbClr val="FF0000"/>
                </a:solidFill>
              </a:defRPr>
            </a:lvl1pPr>
          </a:lstStyle>
          <a:p>
            <a:endParaRPr lang="en-US"/>
          </a:p>
        </p:txBody>
      </p:sp>
      <p:sp>
        <p:nvSpPr>
          <p:cNvPr id="6" name="Content Placeholder 3">
            <a:extLst>
              <a:ext uri="{FF2B5EF4-FFF2-40B4-BE49-F238E27FC236}">
                <a16:creationId xmlns:a16="http://schemas.microsoft.com/office/drawing/2014/main" id="{D9CA4B8A-EF89-ECF5-C0FA-63283DB22581}"/>
              </a:ext>
            </a:extLst>
          </p:cNvPr>
          <p:cNvSpPr>
            <a:spLocks noGrp="1"/>
          </p:cNvSpPr>
          <p:nvPr>
            <p:ph sz="half" idx="17" hasCustomPrompt="1"/>
          </p:nvPr>
        </p:nvSpPr>
        <p:spPr>
          <a:xfrm>
            <a:off x="721518" y="4819461"/>
            <a:ext cx="2500122" cy="2837115"/>
          </a:xfrm>
        </p:spPr>
        <p:txBody>
          <a:bodyPr/>
          <a:lstStyle>
            <a:lvl1pPr>
              <a:defRPr sz="1350"/>
            </a:lvl1pPr>
            <a:lvl2pPr>
              <a:defRPr sz="1350"/>
            </a:lvl2pPr>
            <a:lvl3pPr>
              <a:defRPr sz="1350"/>
            </a:lvl3pPr>
            <a:lvl4pPr>
              <a:defRPr sz="1350"/>
            </a:lvl4pPr>
            <a:lvl5pPr>
              <a:defRPr sz="1350"/>
            </a:lvl5pPr>
          </a:lstStyle>
          <a:p>
            <a:pPr lvl="0"/>
            <a:r>
              <a:rPr lang="en-US" dirty="0"/>
              <a:t>Click to edit text</a:t>
            </a:r>
          </a:p>
          <a:p>
            <a:pPr lvl="1"/>
            <a:r>
              <a:rPr lang="en-US" dirty="0"/>
              <a:t>Second level</a:t>
            </a:r>
          </a:p>
          <a:p>
            <a:pPr lvl="2"/>
            <a:r>
              <a:rPr lang="en-US" dirty="0"/>
              <a:t>Third level</a:t>
            </a:r>
          </a:p>
        </p:txBody>
      </p:sp>
      <p:sp>
        <p:nvSpPr>
          <p:cNvPr id="7" name="Picture Placeholder 9">
            <a:extLst>
              <a:ext uri="{FF2B5EF4-FFF2-40B4-BE49-F238E27FC236}">
                <a16:creationId xmlns:a16="http://schemas.microsoft.com/office/drawing/2014/main" id="{FFB73E13-7495-A9A8-F6C1-5FAAD304153C}"/>
              </a:ext>
            </a:extLst>
          </p:cNvPr>
          <p:cNvSpPr>
            <a:spLocks noGrp="1" noChangeAspect="1"/>
          </p:cNvSpPr>
          <p:nvPr>
            <p:ph type="pic" sz="quarter" idx="18"/>
          </p:nvPr>
        </p:nvSpPr>
        <p:spPr>
          <a:xfrm>
            <a:off x="3979067" y="2290233"/>
            <a:ext cx="1867091" cy="2212848"/>
          </a:xfrm>
          <a:prstGeom prst="rect">
            <a:avLst/>
          </a:prstGeom>
          <a:solidFill>
            <a:srgbClr val="F0F0F0"/>
          </a:solidFill>
        </p:spPr>
        <p:txBody>
          <a:bodyPr/>
          <a:lstStyle>
            <a:lvl1pPr algn="ctr">
              <a:defRPr sz="1350">
                <a:solidFill>
                  <a:srgbClr val="FF0000"/>
                </a:solidFill>
              </a:defRPr>
            </a:lvl1pPr>
          </a:lstStyle>
          <a:p>
            <a:endParaRPr lang="en-US"/>
          </a:p>
        </p:txBody>
      </p:sp>
      <p:sp>
        <p:nvSpPr>
          <p:cNvPr id="8" name="Picture Placeholder 9">
            <a:extLst>
              <a:ext uri="{FF2B5EF4-FFF2-40B4-BE49-F238E27FC236}">
                <a16:creationId xmlns:a16="http://schemas.microsoft.com/office/drawing/2014/main" id="{8FE2BB0C-4E77-5A01-E6FC-7ADF4C965906}"/>
              </a:ext>
            </a:extLst>
          </p:cNvPr>
          <p:cNvSpPr>
            <a:spLocks noGrp="1" noChangeAspect="1"/>
          </p:cNvSpPr>
          <p:nvPr>
            <p:ph type="pic" sz="quarter" idx="19"/>
          </p:nvPr>
        </p:nvSpPr>
        <p:spPr>
          <a:xfrm>
            <a:off x="7236616" y="2290233"/>
            <a:ext cx="1867091" cy="2212848"/>
          </a:xfrm>
          <a:prstGeom prst="rect">
            <a:avLst/>
          </a:prstGeom>
          <a:solidFill>
            <a:srgbClr val="F0F0F0"/>
          </a:solidFill>
        </p:spPr>
        <p:txBody>
          <a:bodyPr/>
          <a:lstStyle>
            <a:lvl1pPr algn="ctr">
              <a:defRPr sz="1350">
                <a:solidFill>
                  <a:srgbClr val="FF0000"/>
                </a:solidFill>
              </a:defRPr>
            </a:lvl1pPr>
          </a:lstStyle>
          <a:p>
            <a:endParaRPr lang="en-US"/>
          </a:p>
        </p:txBody>
      </p:sp>
      <p:sp>
        <p:nvSpPr>
          <p:cNvPr id="9" name="Picture Placeholder 9">
            <a:extLst>
              <a:ext uri="{FF2B5EF4-FFF2-40B4-BE49-F238E27FC236}">
                <a16:creationId xmlns:a16="http://schemas.microsoft.com/office/drawing/2014/main" id="{56596C24-62F3-5142-7B51-A035F6C668B4}"/>
              </a:ext>
            </a:extLst>
          </p:cNvPr>
          <p:cNvSpPr>
            <a:spLocks noGrp="1" noChangeAspect="1"/>
          </p:cNvSpPr>
          <p:nvPr>
            <p:ph type="pic" sz="quarter" idx="20"/>
          </p:nvPr>
        </p:nvSpPr>
        <p:spPr>
          <a:xfrm>
            <a:off x="10494165" y="2290233"/>
            <a:ext cx="1867091" cy="2212848"/>
          </a:xfrm>
          <a:prstGeom prst="rect">
            <a:avLst/>
          </a:prstGeom>
          <a:solidFill>
            <a:srgbClr val="F0F0F0"/>
          </a:solidFill>
        </p:spPr>
        <p:txBody>
          <a:bodyPr/>
          <a:lstStyle>
            <a:lvl1pPr algn="ctr">
              <a:defRPr sz="1350">
                <a:solidFill>
                  <a:srgbClr val="FF0000"/>
                </a:solidFill>
              </a:defRPr>
            </a:lvl1pPr>
          </a:lstStyle>
          <a:p>
            <a:endParaRPr lang="en-US"/>
          </a:p>
        </p:txBody>
      </p:sp>
      <p:sp>
        <p:nvSpPr>
          <p:cNvPr id="10" name="Content Placeholder 3">
            <a:extLst>
              <a:ext uri="{FF2B5EF4-FFF2-40B4-BE49-F238E27FC236}">
                <a16:creationId xmlns:a16="http://schemas.microsoft.com/office/drawing/2014/main" id="{3DAD87B0-F124-4BDC-98D8-532ED62AF7AA}"/>
              </a:ext>
            </a:extLst>
          </p:cNvPr>
          <p:cNvSpPr>
            <a:spLocks noGrp="1"/>
          </p:cNvSpPr>
          <p:nvPr>
            <p:ph sz="half" idx="21" hasCustomPrompt="1"/>
          </p:nvPr>
        </p:nvSpPr>
        <p:spPr>
          <a:xfrm>
            <a:off x="3979068" y="4819461"/>
            <a:ext cx="2500122" cy="2837115"/>
          </a:xfrm>
        </p:spPr>
        <p:txBody>
          <a:bodyPr/>
          <a:lstStyle>
            <a:lvl1pPr>
              <a:defRPr sz="1350"/>
            </a:lvl1pPr>
            <a:lvl2pPr>
              <a:defRPr sz="1350"/>
            </a:lvl2pPr>
            <a:lvl3pPr>
              <a:defRPr sz="1350"/>
            </a:lvl3pPr>
            <a:lvl4pPr>
              <a:defRPr sz="1350"/>
            </a:lvl4pPr>
            <a:lvl5pPr>
              <a:defRPr sz="1350"/>
            </a:lvl5pPr>
          </a:lstStyle>
          <a:p>
            <a:pPr lvl="0"/>
            <a:r>
              <a:rPr lang="en-US"/>
              <a:t>Click to edit text</a:t>
            </a:r>
          </a:p>
          <a:p>
            <a:pPr lvl="1"/>
            <a:r>
              <a:rPr lang="en-US"/>
              <a:t>Second level</a:t>
            </a:r>
          </a:p>
          <a:p>
            <a:pPr lvl="2"/>
            <a:r>
              <a:rPr lang="en-US"/>
              <a:t>Third level</a:t>
            </a:r>
          </a:p>
        </p:txBody>
      </p:sp>
      <p:sp>
        <p:nvSpPr>
          <p:cNvPr id="18" name="Content Placeholder 3">
            <a:extLst>
              <a:ext uri="{FF2B5EF4-FFF2-40B4-BE49-F238E27FC236}">
                <a16:creationId xmlns:a16="http://schemas.microsoft.com/office/drawing/2014/main" id="{2D858B37-861B-9CB0-517E-B3921A6D2F81}"/>
              </a:ext>
            </a:extLst>
          </p:cNvPr>
          <p:cNvSpPr>
            <a:spLocks noGrp="1"/>
          </p:cNvSpPr>
          <p:nvPr>
            <p:ph sz="half" idx="22" hasCustomPrompt="1"/>
          </p:nvPr>
        </p:nvSpPr>
        <p:spPr>
          <a:xfrm>
            <a:off x="7236618" y="4819461"/>
            <a:ext cx="2500122" cy="2837115"/>
          </a:xfrm>
        </p:spPr>
        <p:txBody>
          <a:bodyPr/>
          <a:lstStyle>
            <a:lvl1pPr>
              <a:defRPr sz="1350"/>
            </a:lvl1pPr>
            <a:lvl2pPr>
              <a:defRPr sz="1350"/>
            </a:lvl2pPr>
            <a:lvl3pPr>
              <a:defRPr sz="1350"/>
            </a:lvl3pPr>
            <a:lvl4pPr>
              <a:defRPr sz="1350"/>
            </a:lvl4pPr>
            <a:lvl5pPr>
              <a:defRPr sz="1350"/>
            </a:lvl5pPr>
          </a:lstStyle>
          <a:p>
            <a:pPr lvl="0"/>
            <a:r>
              <a:rPr lang="en-US"/>
              <a:t>Click to edit text</a:t>
            </a:r>
          </a:p>
          <a:p>
            <a:pPr lvl="1"/>
            <a:r>
              <a:rPr lang="en-US"/>
              <a:t>Second level</a:t>
            </a:r>
          </a:p>
          <a:p>
            <a:pPr lvl="2"/>
            <a:r>
              <a:rPr lang="en-US"/>
              <a:t>Third level</a:t>
            </a:r>
          </a:p>
        </p:txBody>
      </p:sp>
      <p:sp>
        <p:nvSpPr>
          <p:cNvPr id="19" name="Content Placeholder 3">
            <a:extLst>
              <a:ext uri="{FF2B5EF4-FFF2-40B4-BE49-F238E27FC236}">
                <a16:creationId xmlns:a16="http://schemas.microsoft.com/office/drawing/2014/main" id="{22B38810-22CE-EEEF-32A1-ACF249E7CF01}"/>
              </a:ext>
            </a:extLst>
          </p:cNvPr>
          <p:cNvSpPr>
            <a:spLocks noGrp="1"/>
          </p:cNvSpPr>
          <p:nvPr>
            <p:ph sz="half" idx="23" hasCustomPrompt="1"/>
          </p:nvPr>
        </p:nvSpPr>
        <p:spPr>
          <a:xfrm>
            <a:off x="10494170" y="4819461"/>
            <a:ext cx="2500122" cy="2837115"/>
          </a:xfrm>
        </p:spPr>
        <p:txBody>
          <a:bodyPr/>
          <a:lstStyle>
            <a:lvl1pPr>
              <a:defRPr sz="1350"/>
            </a:lvl1pPr>
            <a:lvl2pPr>
              <a:defRPr sz="1350"/>
            </a:lvl2pPr>
            <a:lvl3pPr>
              <a:defRPr sz="1350"/>
            </a:lvl3pPr>
            <a:lvl4pPr>
              <a:defRPr sz="1350"/>
            </a:lvl4pPr>
            <a:lvl5pPr>
              <a:defRPr sz="1350"/>
            </a:lvl5pPr>
          </a:lstStyle>
          <a:p>
            <a:pPr lvl="0"/>
            <a:r>
              <a:rPr lang="en-US"/>
              <a:t>Click to edit text</a:t>
            </a:r>
          </a:p>
          <a:p>
            <a:pPr lvl="1"/>
            <a:r>
              <a:rPr lang="en-US"/>
              <a:t>Second level</a:t>
            </a:r>
          </a:p>
          <a:p>
            <a:pPr lvl="2"/>
            <a:r>
              <a:rPr lang="en-US"/>
              <a:t>Third level</a:t>
            </a:r>
          </a:p>
        </p:txBody>
      </p:sp>
    </p:spTree>
    <p:extLst>
      <p:ext uri="{BB962C8B-B14F-4D97-AF65-F5344CB8AC3E}">
        <p14:creationId xmlns:p14="http://schemas.microsoft.com/office/powerpoint/2010/main" val="3214941382"/>
      </p:ext>
    </p:extLst>
  </p:cSld>
  <p:clrMapOvr>
    <a:masterClrMapping/>
  </p:clrMapOvr>
</p:sldLayout>
</file>

<file path=ppt/slideLayouts/slideLayout70.xml><?xml version="1.0" encoding="utf-8"?>
<p:sldLayout xmlns:a="http://schemas.openxmlformats.org/drawingml/2006/main" xmlns:r="http://schemas.openxmlformats.org/officeDocument/2006/relationships" xmlns:p="http://schemas.openxmlformats.org/presentationml/2006/main" preserve="1" userDrawn="1">
  <p:cSld name="18_Custom Layou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FA8201F-6170-93AB-EA43-15E2591EEA72}"/>
              </a:ext>
            </a:extLst>
          </p:cNvPr>
          <p:cNvSpPr>
            <a:spLocks noGrp="1"/>
          </p:cNvSpPr>
          <p:nvPr>
            <p:ph type="title" hasCustomPrompt="1"/>
          </p:nvPr>
        </p:nvSpPr>
        <p:spPr/>
        <p:txBody>
          <a:bodyPr/>
          <a:lstStyle/>
          <a:p>
            <a:r>
              <a:rPr lang="en-US" dirty="0"/>
              <a:t>Click to add title</a:t>
            </a:r>
          </a:p>
        </p:txBody>
      </p:sp>
      <p:sp>
        <p:nvSpPr>
          <p:cNvPr id="3" name="Footer Placeholder 2">
            <a:extLst>
              <a:ext uri="{FF2B5EF4-FFF2-40B4-BE49-F238E27FC236}">
                <a16:creationId xmlns:a16="http://schemas.microsoft.com/office/drawing/2014/main" id="{ABFC2E68-6516-9543-8176-F3C807AB0C6F}"/>
              </a:ext>
            </a:extLst>
          </p:cNvPr>
          <p:cNvSpPr>
            <a:spLocks noGrp="1"/>
          </p:cNvSpPr>
          <p:nvPr>
            <p:ph type="ftr" sz="quarter" idx="10"/>
          </p:nvPr>
        </p:nvSpPr>
        <p:spPr/>
        <p:txBody>
          <a:bodyPr/>
          <a:lstStyle/>
          <a:p>
            <a:endParaRPr lang="en-US" dirty="0"/>
          </a:p>
        </p:txBody>
      </p:sp>
      <p:sp>
        <p:nvSpPr>
          <p:cNvPr id="4" name="Slide Number Placeholder 3">
            <a:extLst>
              <a:ext uri="{FF2B5EF4-FFF2-40B4-BE49-F238E27FC236}">
                <a16:creationId xmlns:a16="http://schemas.microsoft.com/office/drawing/2014/main" id="{443DF728-1E8A-47F7-9B86-7F853FB24D32}"/>
              </a:ext>
            </a:extLst>
          </p:cNvPr>
          <p:cNvSpPr>
            <a:spLocks noGrp="1"/>
          </p:cNvSpPr>
          <p:nvPr>
            <p:ph type="sldNum" sz="quarter" idx="11"/>
          </p:nvPr>
        </p:nvSpPr>
        <p:spPr/>
        <p:txBody>
          <a:bodyPr/>
          <a:lstStyle/>
          <a:p>
            <a:fld id="{F85CE818-7367-6A4C-AA8A-8ACF11B1523A}" type="slidenum">
              <a:rPr lang="en-US" smtClean="0"/>
              <a:pPr/>
              <a:t>‹#›</a:t>
            </a:fld>
            <a:endParaRPr lang="en-US"/>
          </a:p>
        </p:txBody>
      </p:sp>
      <p:sp>
        <p:nvSpPr>
          <p:cNvPr id="14" name="Freeform 13">
            <a:extLst>
              <a:ext uri="{FF2B5EF4-FFF2-40B4-BE49-F238E27FC236}">
                <a16:creationId xmlns:a16="http://schemas.microsoft.com/office/drawing/2014/main" id="{81433D59-76FA-ABCF-A007-49F4AA66A825}"/>
              </a:ext>
            </a:extLst>
          </p:cNvPr>
          <p:cNvSpPr/>
          <p:nvPr userDrawn="1"/>
        </p:nvSpPr>
        <p:spPr>
          <a:xfrm>
            <a:off x="0" y="372396"/>
            <a:ext cx="478060" cy="1133179"/>
          </a:xfrm>
          <a:custGeom>
            <a:avLst/>
            <a:gdLst>
              <a:gd name="connsiteX0" fmla="*/ 0 w 424942"/>
              <a:gd name="connsiteY0" fmla="*/ 0 h 849884"/>
              <a:gd name="connsiteX1" fmla="*/ 424942 w 424942"/>
              <a:gd name="connsiteY1" fmla="*/ 424942 h 849884"/>
              <a:gd name="connsiteX2" fmla="*/ 0 w 424942"/>
              <a:gd name="connsiteY2" fmla="*/ 849884 h 849884"/>
              <a:gd name="connsiteX3" fmla="*/ 0 w 424942"/>
              <a:gd name="connsiteY3" fmla="*/ 0 h 849884"/>
            </a:gdLst>
            <a:ahLst/>
            <a:cxnLst>
              <a:cxn ang="0">
                <a:pos x="connsiteX0" y="connsiteY0"/>
              </a:cxn>
              <a:cxn ang="0">
                <a:pos x="connsiteX1" y="connsiteY1"/>
              </a:cxn>
              <a:cxn ang="0">
                <a:pos x="connsiteX2" y="connsiteY2"/>
              </a:cxn>
              <a:cxn ang="0">
                <a:pos x="connsiteX3" y="connsiteY3"/>
              </a:cxn>
            </a:cxnLst>
            <a:rect l="l" t="t" r="r" b="b"/>
            <a:pathLst>
              <a:path w="424942" h="849884">
                <a:moveTo>
                  <a:pt x="0" y="0"/>
                </a:moveTo>
                <a:cubicBezTo>
                  <a:pt x="234689" y="0"/>
                  <a:pt x="424942" y="190253"/>
                  <a:pt x="424942" y="424942"/>
                </a:cubicBezTo>
                <a:cubicBezTo>
                  <a:pt x="424942" y="659631"/>
                  <a:pt x="234689" y="849884"/>
                  <a:pt x="0" y="849884"/>
                </a:cubicBezTo>
                <a:lnTo>
                  <a:pt x="0" y="0"/>
                </a:lnTo>
                <a:close/>
              </a:path>
            </a:pathLst>
          </a:custGeom>
          <a:solidFill>
            <a:schemeClr val="accent4"/>
          </a:soli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2025"/>
          </a:p>
        </p:txBody>
      </p:sp>
      <p:sp>
        <p:nvSpPr>
          <p:cNvPr id="5" name="Picture Placeholder 9">
            <a:extLst>
              <a:ext uri="{FF2B5EF4-FFF2-40B4-BE49-F238E27FC236}">
                <a16:creationId xmlns:a16="http://schemas.microsoft.com/office/drawing/2014/main" id="{1E633C92-5BE7-B8CC-98F6-0EF69B261593}"/>
              </a:ext>
            </a:extLst>
          </p:cNvPr>
          <p:cNvSpPr>
            <a:spLocks noGrp="1" noChangeAspect="1"/>
          </p:cNvSpPr>
          <p:nvPr>
            <p:ph type="pic" sz="quarter" idx="12"/>
          </p:nvPr>
        </p:nvSpPr>
        <p:spPr>
          <a:xfrm>
            <a:off x="721519" y="2290233"/>
            <a:ext cx="1867091" cy="2212848"/>
          </a:xfrm>
          <a:prstGeom prst="rect">
            <a:avLst/>
          </a:prstGeom>
          <a:solidFill>
            <a:srgbClr val="F0F0F0"/>
          </a:solidFill>
        </p:spPr>
        <p:txBody>
          <a:bodyPr/>
          <a:lstStyle>
            <a:lvl1pPr algn="ctr">
              <a:defRPr sz="1350">
                <a:solidFill>
                  <a:srgbClr val="FF0000"/>
                </a:solidFill>
              </a:defRPr>
            </a:lvl1pPr>
          </a:lstStyle>
          <a:p>
            <a:endParaRPr lang="en-US"/>
          </a:p>
        </p:txBody>
      </p:sp>
      <p:sp>
        <p:nvSpPr>
          <p:cNvPr id="6" name="Content Placeholder 3">
            <a:extLst>
              <a:ext uri="{FF2B5EF4-FFF2-40B4-BE49-F238E27FC236}">
                <a16:creationId xmlns:a16="http://schemas.microsoft.com/office/drawing/2014/main" id="{D9CA4B8A-EF89-ECF5-C0FA-63283DB22581}"/>
              </a:ext>
            </a:extLst>
          </p:cNvPr>
          <p:cNvSpPr>
            <a:spLocks noGrp="1"/>
          </p:cNvSpPr>
          <p:nvPr>
            <p:ph sz="half" idx="17" hasCustomPrompt="1"/>
          </p:nvPr>
        </p:nvSpPr>
        <p:spPr>
          <a:xfrm>
            <a:off x="721518" y="4819461"/>
            <a:ext cx="2500122" cy="2837115"/>
          </a:xfrm>
        </p:spPr>
        <p:txBody>
          <a:bodyPr/>
          <a:lstStyle>
            <a:lvl1pPr>
              <a:defRPr sz="1350"/>
            </a:lvl1pPr>
            <a:lvl2pPr>
              <a:defRPr sz="1350"/>
            </a:lvl2pPr>
            <a:lvl3pPr>
              <a:defRPr sz="1350"/>
            </a:lvl3pPr>
            <a:lvl4pPr>
              <a:defRPr sz="1350"/>
            </a:lvl4pPr>
            <a:lvl5pPr>
              <a:defRPr sz="1350"/>
            </a:lvl5pPr>
          </a:lstStyle>
          <a:p>
            <a:pPr lvl="0"/>
            <a:r>
              <a:rPr lang="en-US" dirty="0"/>
              <a:t>Click to edit text</a:t>
            </a:r>
          </a:p>
          <a:p>
            <a:pPr lvl="1"/>
            <a:r>
              <a:rPr lang="en-US" dirty="0"/>
              <a:t>Second level</a:t>
            </a:r>
          </a:p>
          <a:p>
            <a:pPr lvl="2"/>
            <a:r>
              <a:rPr lang="en-US" dirty="0"/>
              <a:t>Third level</a:t>
            </a:r>
          </a:p>
        </p:txBody>
      </p:sp>
      <p:sp>
        <p:nvSpPr>
          <p:cNvPr id="7" name="Picture Placeholder 9">
            <a:extLst>
              <a:ext uri="{FF2B5EF4-FFF2-40B4-BE49-F238E27FC236}">
                <a16:creationId xmlns:a16="http://schemas.microsoft.com/office/drawing/2014/main" id="{FFB73E13-7495-A9A8-F6C1-5FAAD304153C}"/>
              </a:ext>
            </a:extLst>
          </p:cNvPr>
          <p:cNvSpPr>
            <a:spLocks noGrp="1" noChangeAspect="1"/>
          </p:cNvSpPr>
          <p:nvPr>
            <p:ph type="pic" sz="quarter" idx="18"/>
          </p:nvPr>
        </p:nvSpPr>
        <p:spPr>
          <a:xfrm>
            <a:off x="3979067" y="2290233"/>
            <a:ext cx="1867091" cy="2212848"/>
          </a:xfrm>
          <a:prstGeom prst="rect">
            <a:avLst/>
          </a:prstGeom>
          <a:solidFill>
            <a:srgbClr val="F0F0F0"/>
          </a:solidFill>
        </p:spPr>
        <p:txBody>
          <a:bodyPr/>
          <a:lstStyle>
            <a:lvl1pPr algn="ctr">
              <a:defRPr sz="1350">
                <a:solidFill>
                  <a:srgbClr val="FF0000"/>
                </a:solidFill>
              </a:defRPr>
            </a:lvl1pPr>
          </a:lstStyle>
          <a:p>
            <a:endParaRPr lang="en-US"/>
          </a:p>
        </p:txBody>
      </p:sp>
      <p:sp>
        <p:nvSpPr>
          <p:cNvPr id="8" name="Picture Placeholder 9">
            <a:extLst>
              <a:ext uri="{FF2B5EF4-FFF2-40B4-BE49-F238E27FC236}">
                <a16:creationId xmlns:a16="http://schemas.microsoft.com/office/drawing/2014/main" id="{8FE2BB0C-4E77-5A01-E6FC-7ADF4C965906}"/>
              </a:ext>
            </a:extLst>
          </p:cNvPr>
          <p:cNvSpPr>
            <a:spLocks noGrp="1" noChangeAspect="1"/>
          </p:cNvSpPr>
          <p:nvPr>
            <p:ph type="pic" sz="quarter" idx="19"/>
          </p:nvPr>
        </p:nvSpPr>
        <p:spPr>
          <a:xfrm>
            <a:off x="7236616" y="2290233"/>
            <a:ext cx="1867091" cy="2212848"/>
          </a:xfrm>
          <a:prstGeom prst="rect">
            <a:avLst/>
          </a:prstGeom>
          <a:solidFill>
            <a:srgbClr val="F0F0F0"/>
          </a:solidFill>
        </p:spPr>
        <p:txBody>
          <a:bodyPr/>
          <a:lstStyle>
            <a:lvl1pPr algn="ctr">
              <a:defRPr sz="1350">
                <a:solidFill>
                  <a:srgbClr val="FF0000"/>
                </a:solidFill>
              </a:defRPr>
            </a:lvl1pPr>
          </a:lstStyle>
          <a:p>
            <a:endParaRPr lang="en-US"/>
          </a:p>
        </p:txBody>
      </p:sp>
      <p:sp>
        <p:nvSpPr>
          <p:cNvPr id="9" name="Picture Placeholder 9">
            <a:extLst>
              <a:ext uri="{FF2B5EF4-FFF2-40B4-BE49-F238E27FC236}">
                <a16:creationId xmlns:a16="http://schemas.microsoft.com/office/drawing/2014/main" id="{56596C24-62F3-5142-7B51-A035F6C668B4}"/>
              </a:ext>
            </a:extLst>
          </p:cNvPr>
          <p:cNvSpPr>
            <a:spLocks noGrp="1" noChangeAspect="1"/>
          </p:cNvSpPr>
          <p:nvPr>
            <p:ph type="pic" sz="quarter" idx="20"/>
          </p:nvPr>
        </p:nvSpPr>
        <p:spPr>
          <a:xfrm>
            <a:off x="10494165" y="2290233"/>
            <a:ext cx="1867091" cy="2212848"/>
          </a:xfrm>
          <a:prstGeom prst="rect">
            <a:avLst/>
          </a:prstGeom>
          <a:solidFill>
            <a:srgbClr val="F0F0F0"/>
          </a:solidFill>
        </p:spPr>
        <p:txBody>
          <a:bodyPr/>
          <a:lstStyle>
            <a:lvl1pPr algn="ctr">
              <a:defRPr sz="1350">
                <a:solidFill>
                  <a:srgbClr val="FF0000"/>
                </a:solidFill>
              </a:defRPr>
            </a:lvl1pPr>
          </a:lstStyle>
          <a:p>
            <a:endParaRPr lang="en-US"/>
          </a:p>
        </p:txBody>
      </p:sp>
      <p:sp>
        <p:nvSpPr>
          <p:cNvPr id="10" name="Content Placeholder 3">
            <a:extLst>
              <a:ext uri="{FF2B5EF4-FFF2-40B4-BE49-F238E27FC236}">
                <a16:creationId xmlns:a16="http://schemas.microsoft.com/office/drawing/2014/main" id="{3DAD87B0-F124-4BDC-98D8-532ED62AF7AA}"/>
              </a:ext>
            </a:extLst>
          </p:cNvPr>
          <p:cNvSpPr>
            <a:spLocks noGrp="1"/>
          </p:cNvSpPr>
          <p:nvPr>
            <p:ph sz="half" idx="21" hasCustomPrompt="1"/>
          </p:nvPr>
        </p:nvSpPr>
        <p:spPr>
          <a:xfrm>
            <a:off x="3979068" y="4819461"/>
            <a:ext cx="2500122" cy="2837115"/>
          </a:xfrm>
        </p:spPr>
        <p:txBody>
          <a:bodyPr/>
          <a:lstStyle>
            <a:lvl1pPr>
              <a:defRPr sz="1350"/>
            </a:lvl1pPr>
            <a:lvl2pPr>
              <a:defRPr sz="1350"/>
            </a:lvl2pPr>
            <a:lvl3pPr>
              <a:defRPr sz="1350"/>
            </a:lvl3pPr>
            <a:lvl4pPr>
              <a:defRPr sz="1350"/>
            </a:lvl4pPr>
            <a:lvl5pPr>
              <a:defRPr sz="1350"/>
            </a:lvl5pPr>
          </a:lstStyle>
          <a:p>
            <a:pPr lvl="0"/>
            <a:r>
              <a:rPr lang="en-US"/>
              <a:t>Click to edit text</a:t>
            </a:r>
          </a:p>
          <a:p>
            <a:pPr lvl="1"/>
            <a:r>
              <a:rPr lang="en-US"/>
              <a:t>Second level</a:t>
            </a:r>
          </a:p>
          <a:p>
            <a:pPr lvl="2"/>
            <a:r>
              <a:rPr lang="en-US"/>
              <a:t>Third level</a:t>
            </a:r>
          </a:p>
        </p:txBody>
      </p:sp>
      <p:sp>
        <p:nvSpPr>
          <p:cNvPr id="18" name="Content Placeholder 3">
            <a:extLst>
              <a:ext uri="{FF2B5EF4-FFF2-40B4-BE49-F238E27FC236}">
                <a16:creationId xmlns:a16="http://schemas.microsoft.com/office/drawing/2014/main" id="{2D858B37-861B-9CB0-517E-B3921A6D2F81}"/>
              </a:ext>
            </a:extLst>
          </p:cNvPr>
          <p:cNvSpPr>
            <a:spLocks noGrp="1"/>
          </p:cNvSpPr>
          <p:nvPr>
            <p:ph sz="half" idx="22" hasCustomPrompt="1"/>
          </p:nvPr>
        </p:nvSpPr>
        <p:spPr>
          <a:xfrm>
            <a:off x="7236618" y="4819461"/>
            <a:ext cx="2500122" cy="2837115"/>
          </a:xfrm>
        </p:spPr>
        <p:txBody>
          <a:bodyPr/>
          <a:lstStyle>
            <a:lvl1pPr>
              <a:defRPr sz="1350"/>
            </a:lvl1pPr>
            <a:lvl2pPr>
              <a:defRPr sz="1350"/>
            </a:lvl2pPr>
            <a:lvl3pPr>
              <a:defRPr sz="1350"/>
            </a:lvl3pPr>
            <a:lvl4pPr>
              <a:defRPr sz="1350"/>
            </a:lvl4pPr>
            <a:lvl5pPr>
              <a:defRPr sz="1350"/>
            </a:lvl5pPr>
          </a:lstStyle>
          <a:p>
            <a:pPr lvl="0"/>
            <a:r>
              <a:rPr lang="en-US"/>
              <a:t>Click to edit text</a:t>
            </a:r>
          </a:p>
          <a:p>
            <a:pPr lvl="1"/>
            <a:r>
              <a:rPr lang="en-US"/>
              <a:t>Second level</a:t>
            </a:r>
          </a:p>
          <a:p>
            <a:pPr lvl="2"/>
            <a:r>
              <a:rPr lang="en-US"/>
              <a:t>Third level</a:t>
            </a:r>
          </a:p>
        </p:txBody>
      </p:sp>
      <p:sp>
        <p:nvSpPr>
          <p:cNvPr id="19" name="Content Placeholder 3">
            <a:extLst>
              <a:ext uri="{FF2B5EF4-FFF2-40B4-BE49-F238E27FC236}">
                <a16:creationId xmlns:a16="http://schemas.microsoft.com/office/drawing/2014/main" id="{22B38810-22CE-EEEF-32A1-ACF249E7CF01}"/>
              </a:ext>
            </a:extLst>
          </p:cNvPr>
          <p:cNvSpPr>
            <a:spLocks noGrp="1"/>
          </p:cNvSpPr>
          <p:nvPr>
            <p:ph sz="half" idx="23" hasCustomPrompt="1"/>
          </p:nvPr>
        </p:nvSpPr>
        <p:spPr>
          <a:xfrm>
            <a:off x="10494170" y="4819461"/>
            <a:ext cx="2500122" cy="2837115"/>
          </a:xfrm>
        </p:spPr>
        <p:txBody>
          <a:bodyPr/>
          <a:lstStyle>
            <a:lvl1pPr>
              <a:defRPr sz="1350"/>
            </a:lvl1pPr>
            <a:lvl2pPr>
              <a:defRPr sz="1350"/>
            </a:lvl2pPr>
            <a:lvl3pPr>
              <a:defRPr sz="1350"/>
            </a:lvl3pPr>
            <a:lvl4pPr>
              <a:defRPr sz="1350"/>
            </a:lvl4pPr>
            <a:lvl5pPr>
              <a:defRPr sz="1350"/>
            </a:lvl5pPr>
          </a:lstStyle>
          <a:p>
            <a:pPr lvl="0"/>
            <a:r>
              <a:rPr lang="en-US"/>
              <a:t>Click to edit text</a:t>
            </a:r>
          </a:p>
          <a:p>
            <a:pPr lvl="1"/>
            <a:r>
              <a:rPr lang="en-US"/>
              <a:t>Second level</a:t>
            </a:r>
          </a:p>
          <a:p>
            <a:pPr lvl="2"/>
            <a:r>
              <a:rPr lang="en-US"/>
              <a:t>Third level</a:t>
            </a:r>
          </a:p>
        </p:txBody>
      </p:sp>
    </p:spTree>
    <p:extLst>
      <p:ext uri="{BB962C8B-B14F-4D97-AF65-F5344CB8AC3E}">
        <p14:creationId xmlns:p14="http://schemas.microsoft.com/office/powerpoint/2010/main" val="3037760477"/>
      </p:ext>
    </p:extLst>
  </p:cSld>
  <p:clrMapOvr>
    <a:masterClrMapping/>
  </p:clrMapOvr>
</p:sldLayout>
</file>

<file path=ppt/slideLayouts/slideLayout71.xml><?xml version="1.0" encoding="utf-8"?>
<p:sldLayout xmlns:a="http://schemas.openxmlformats.org/drawingml/2006/main" xmlns:r="http://schemas.openxmlformats.org/officeDocument/2006/relationships" xmlns:p="http://schemas.openxmlformats.org/presentationml/2006/main" showMasterSp="0" preserve="1" userDrawn="1">
  <p:cSld name="3_Title and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BB0CBCB-3FF8-48B3-A7FD-3EDC1936701E}"/>
              </a:ext>
            </a:extLst>
          </p:cNvPr>
          <p:cNvSpPr>
            <a:spLocks noGrp="1"/>
          </p:cNvSpPr>
          <p:nvPr>
            <p:ph type="title"/>
          </p:nvPr>
        </p:nvSpPr>
        <p:spPr>
          <a:xfrm>
            <a:off x="719729" y="492232"/>
            <a:ext cx="12199533" cy="893507"/>
          </a:xfrm>
        </p:spPr>
        <p:txBody>
          <a:bodyPr/>
          <a:lstStyle>
            <a:lvl1pPr>
              <a:defRPr b="1" i="0">
                <a:latin typeface="Arial" panose="020B0604020202020204" pitchFamily="34" charset="0"/>
                <a:cs typeface="Arial" panose="020B0604020202020204" pitchFamily="34" charset="0"/>
              </a:defRPr>
            </a:lvl1pPr>
          </a:lstStyle>
          <a:p>
            <a:endParaRPr lang="en-US"/>
          </a:p>
        </p:txBody>
      </p:sp>
      <p:sp>
        <p:nvSpPr>
          <p:cNvPr id="3" name="Content Placeholder 2">
            <a:extLst>
              <a:ext uri="{FF2B5EF4-FFF2-40B4-BE49-F238E27FC236}">
                <a16:creationId xmlns:a16="http://schemas.microsoft.com/office/drawing/2014/main" id="{C1DB5A3E-4EF4-8707-8AD0-B0FD88F53AF6}"/>
              </a:ext>
            </a:extLst>
          </p:cNvPr>
          <p:cNvSpPr>
            <a:spLocks noGrp="1"/>
          </p:cNvSpPr>
          <p:nvPr>
            <p:ph idx="1"/>
          </p:nvPr>
        </p:nvSpPr>
        <p:spPr>
          <a:xfrm>
            <a:off x="719730" y="2230967"/>
            <a:ext cx="3600450" cy="5801784"/>
          </a:xfrm>
          <a:solidFill>
            <a:schemeClr val="accent1">
              <a:alpha val="10000"/>
            </a:schemeClr>
          </a:solidFill>
        </p:spPr>
        <p:txBody>
          <a:bodyPr lIns="274320" tIns="274320" rIns="274320" bIns="274320"/>
          <a:lstStyle>
            <a:lvl1pPr algn="l">
              <a:defRPr sz="1575"/>
            </a:lvl1pPr>
            <a:lvl2pPr algn="l">
              <a:defRPr sz="1575"/>
            </a:lvl2pPr>
            <a:lvl3pPr algn="l">
              <a:defRPr sz="1575"/>
            </a:lvl3pPr>
            <a:lvl4pPr algn="l">
              <a:defRPr sz="1575"/>
            </a:lvl4pPr>
            <a:lvl5pPr algn="l">
              <a:defRPr sz="1575"/>
            </a:lvl5pPr>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5" name="Footer Placeholder 4">
            <a:extLst>
              <a:ext uri="{FF2B5EF4-FFF2-40B4-BE49-F238E27FC236}">
                <a16:creationId xmlns:a16="http://schemas.microsoft.com/office/drawing/2014/main" id="{DCEBDB33-8F4A-9772-D288-DD7EC4B95A97}"/>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D600CAF5-AA1A-44A8-2D4F-B876CDD52927}"/>
              </a:ext>
            </a:extLst>
          </p:cNvPr>
          <p:cNvSpPr>
            <a:spLocks noGrp="1"/>
          </p:cNvSpPr>
          <p:nvPr>
            <p:ph type="sldNum" sz="quarter" idx="12"/>
          </p:nvPr>
        </p:nvSpPr>
        <p:spPr/>
        <p:txBody>
          <a:bodyPr/>
          <a:lstStyle/>
          <a:p>
            <a:fld id="{F85CE818-7367-6A4C-AA8A-8ACF11B1523A}" type="slidenum">
              <a:rPr lang="en-US" smtClean="0"/>
              <a:t>‹#›</a:t>
            </a:fld>
            <a:endParaRPr lang="en-US"/>
          </a:p>
        </p:txBody>
      </p:sp>
      <p:sp>
        <p:nvSpPr>
          <p:cNvPr id="11" name="Freeform 10">
            <a:extLst>
              <a:ext uri="{FF2B5EF4-FFF2-40B4-BE49-F238E27FC236}">
                <a16:creationId xmlns:a16="http://schemas.microsoft.com/office/drawing/2014/main" id="{B2D36130-C465-3408-1180-FAAE1B17F163}"/>
              </a:ext>
            </a:extLst>
          </p:cNvPr>
          <p:cNvSpPr/>
          <p:nvPr userDrawn="1"/>
        </p:nvSpPr>
        <p:spPr>
          <a:xfrm>
            <a:off x="0" y="372396"/>
            <a:ext cx="478060" cy="1133179"/>
          </a:xfrm>
          <a:custGeom>
            <a:avLst/>
            <a:gdLst>
              <a:gd name="connsiteX0" fmla="*/ 0 w 424942"/>
              <a:gd name="connsiteY0" fmla="*/ 0 h 849884"/>
              <a:gd name="connsiteX1" fmla="*/ 424942 w 424942"/>
              <a:gd name="connsiteY1" fmla="*/ 424942 h 849884"/>
              <a:gd name="connsiteX2" fmla="*/ 0 w 424942"/>
              <a:gd name="connsiteY2" fmla="*/ 849884 h 849884"/>
              <a:gd name="connsiteX3" fmla="*/ 0 w 424942"/>
              <a:gd name="connsiteY3" fmla="*/ 0 h 849884"/>
            </a:gdLst>
            <a:ahLst/>
            <a:cxnLst>
              <a:cxn ang="0">
                <a:pos x="connsiteX0" y="connsiteY0"/>
              </a:cxn>
              <a:cxn ang="0">
                <a:pos x="connsiteX1" y="connsiteY1"/>
              </a:cxn>
              <a:cxn ang="0">
                <a:pos x="connsiteX2" y="connsiteY2"/>
              </a:cxn>
              <a:cxn ang="0">
                <a:pos x="connsiteX3" y="connsiteY3"/>
              </a:cxn>
            </a:cxnLst>
            <a:rect l="l" t="t" r="r" b="b"/>
            <a:pathLst>
              <a:path w="424942" h="849884">
                <a:moveTo>
                  <a:pt x="0" y="0"/>
                </a:moveTo>
                <a:cubicBezTo>
                  <a:pt x="234689" y="0"/>
                  <a:pt x="424942" y="190253"/>
                  <a:pt x="424942" y="424942"/>
                </a:cubicBezTo>
                <a:cubicBezTo>
                  <a:pt x="424942" y="659631"/>
                  <a:pt x="234689" y="849884"/>
                  <a:pt x="0" y="849884"/>
                </a:cubicBezTo>
                <a:lnTo>
                  <a:pt x="0" y="0"/>
                </a:lnTo>
                <a:close/>
              </a:path>
            </a:pathLst>
          </a:custGeom>
          <a:solidFill>
            <a:schemeClr val="tx2"/>
          </a:soli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2025"/>
          </a:p>
        </p:txBody>
      </p:sp>
      <p:pic>
        <p:nvPicPr>
          <p:cNvPr id="4" name="Picture 3">
            <a:extLst>
              <a:ext uri="{FF2B5EF4-FFF2-40B4-BE49-F238E27FC236}">
                <a16:creationId xmlns:a16="http://schemas.microsoft.com/office/drawing/2014/main" id="{5163F8CB-4D99-660F-D58C-535AE1D76953}"/>
              </a:ext>
            </a:extLst>
          </p:cNvPr>
          <p:cNvPicPr>
            <a:picLocks noChangeAspect="1"/>
          </p:cNvPicPr>
          <p:nvPr userDrawn="1"/>
        </p:nvPicPr>
        <p:blipFill>
          <a:blip r:embed="rId2" cstate="screen">
            <a:extLst>
              <a:ext uri="{28A0092B-C50C-407E-A947-70E740481C1C}">
                <a14:useLocalDpi xmlns:a14="http://schemas.microsoft.com/office/drawing/2010/main"/>
              </a:ext>
            </a:extLst>
          </a:blip>
          <a:stretch>
            <a:fillRect/>
          </a:stretch>
        </p:blipFill>
        <p:spPr>
          <a:xfrm>
            <a:off x="719729" y="8297172"/>
            <a:ext cx="1002861" cy="512099"/>
          </a:xfrm>
          <a:prstGeom prst="rect">
            <a:avLst/>
          </a:prstGeom>
        </p:spPr>
      </p:pic>
      <p:sp>
        <p:nvSpPr>
          <p:cNvPr id="12" name="Content Placeholder 2">
            <a:extLst>
              <a:ext uri="{FF2B5EF4-FFF2-40B4-BE49-F238E27FC236}">
                <a16:creationId xmlns:a16="http://schemas.microsoft.com/office/drawing/2014/main" id="{1CE27110-60AA-3EEF-C856-62EC6F63B744}"/>
              </a:ext>
            </a:extLst>
          </p:cNvPr>
          <p:cNvSpPr>
            <a:spLocks noGrp="1"/>
          </p:cNvSpPr>
          <p:nvPr>
            <p:ph idx="17" hasCustomPrompt="1"/>
          </p:nvPr>
        </p:nvSpPr>
        <p:spPr>
          <a:xfrm>
            <a:off x="4543423" y="2230967"/>
            <a:ext cx="8375838" cy="5801784"/>
          </a:xfrm>
          <a:solidFill>
            <a:schemeClr val="bg1">
              <a:alpha val="10000"/>
            </a:schemeClr>
          </a:solidFill>
        </p:spPr>
        <p:txBody>
          <a:bodyPr lIns="274320" tIns="274320" rIns="274320" bIns="274320"/>
          <a:lstStyle>
            <a:lvl1pPr algn="l">
              <a:defRPr sz="1575">
                <a:solidFill>
                  <a:schemeClr val="accent4"/>
                </a:solidFill>
              </a:defRPr>
            </a:lvl1pPr>
            <a:lvl2pPr algn="l">
              <a:defRPr sz="1575"/>
            </a:lvl2pPr>
            <a:lvl3pPr algn="l">
              <a:defRPr sz="1575"/>
            </a:lvl3pPr>
            <a:lvl4pPr algn="l">
              <a:defRPr sz="1575"/>
            </a:lvl4pPr>
            <a:lvl5pPr algn="l">
              <a:defRPr sz="1575"/>
            </a:lvl5pPr>
          </a:lstStyle>
          <a:p>
            <a:pPr lvl="0"/>
            <a:r>
              <a:rPr lang="en-US" dirty="0"/>
              <a:t>Click to add an object</a:t>
            </a:r>
          </a:p>
        </p:txBody>
      </p:sp>
    </p:spTree>
    <p:extLst>
      <p:ext uri="{BB962C8B-B14F-4D97-AF65-F5344CB8AC3E}">
        <p14:creationId xmlns:p14="http://schemas.microsoft.com/office/powerpoint/2010/main" val="3499434121"/>
      </p:ext>
    </p:extLst>
  </p:cSld>
  <p:clrMapOvr>
    <a:masterClrMapping/>
  </p:clrMapOvr>
</p:sldLayout>
</file>

<file path=ppt/slideLayouts/slideLayout72.xml><?xml version="1.0" encoding="utf-8"?>
<p:sldLayout xmlns:a="http://schemas.openxmlformats.org/drawingml/2006/main" xmlns:r="http://schemas.openxmlformats.org/officeDocument/2006/relationships" xmlns:p="http://schemas.openxmlformats.org/presentationml/2006/main" showMasterSp="0" preserve="1" userDrawn="1">
  <p:cSld name="16_Title and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BB0CBCB-3FF8-48B3-A7FD-3EDC1936701E}"/>
              </a:ext>
            </a:extLst>
          </p:cNvPr>
          <p:cNvSpPr>
            <a:spLocks noGrp="1"/>
          </p:cNvSpPr>
          <p:nvPr>
            <p:ph type="title"/>
          </p:nvPr>
        </p:nvSpPr>
        <p:spPr>
          <a:xfrm>
            <a:off x="719729" y="492232"/>
            <a:ext cx="12199533" cy="893507"/>
          </a:xfrm>
        </p:spPr>
        <p:txBody>
          <a:bodyPr/>
          <a:lstStyle>
            <a:lvl1pPr>
              <a:defRPr b="1" i="0">
                <a:latin typeface="Arial" panose="020B0604020202020204" pitchFamily="34" charset="0"/>
                <a:cs typeface="Arial" panose="020B0604020202020204" pitchFamily="34" charset="0"/>
              </a:defRPr>
            </a:lvl1pPr>
          </a:lstStyle>
          <a:p>
            <a:endParaRPr lang="en-US"/>
          </a:p>
        </p:txBody>
      </p:sp>
      <p:sp>
        <p:nvSpPr>
          <p:cNvPr id="3" name="Content Placeholder 2">
            <a:extLst>
              <a:ext uri="{FF2B5EF4-FFF2-40B4-BE49-F238E27FC236}">
                <a16:creationId xmlns:a16="http://schemas.microsoft.com/office/drawing/2014/main" id="{C1DB5A3E-4EF4-8707-8AD0-B0FD88F53AF6}"/>
              </a:ext>
            </a:extLst>
          </p:cNvPr>
          <p:cNvSpPr>
            <a:spLocks noGrp="1"/>
          </p:cNvSpPr>
          <p:nvPr>
            <p:ph idx="1"/>
          </p:nvPr>
        </p:nvSpPr>
        <p:spPr>
          <a:xfrm>
            <a:off x="719730" y="2230967"/>
            <a:ext cx="3600450" cy="5801784"/>
          </a:xfrm>
          <a:solidFill>
            <a:schemeClr val="accent1">
              <a:alpha val="10000"/>
            </a:schemeClr>
          </a:solidFill>
        </p:spPr>
        <p:txBody>
          <a:bodyPr lIns="274320" tIns="274320" rIns="274320" bIns="274320"/>
          <a:lstStyle>
            <a:lvl1pPr algn="l">
              <a:defRPr sz="1575"/>
            </a:lvl1pPr>
            <a:lvl2pPr algn="l">
              <a:defRPr sz="1575"/>
            </a:lvl2pPr>
            <a:lvl3pPr algn="l">
              <a:defRPr sz="1575"/>
            </a:lvl3pPr>
            <a:lvl4pPr algn="l">
              <a:defRPr sz="1575"/>
            </a:lvl4pPr>
            <a:lvl5pPr algn="l">
              <a:defRPr sz="1575"/>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Footer Placeholder 4">
            <a:extLst>
              <a:ext uri="{FF2B5EF4-FFF2-40B4-BE49-F238E27FC236}">
                <a16:creationId xmlns:a16="http://schemas.microsoft.com/office/drawing/2014/main" id="{DCEBDB33-8F4A-9772-D288-DD7EC4B95A97}"/>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D600CAF5-AA1A-44A8-2D4F-B876CDD52927}"/>
              </a:ext>
            </a:extLst>
          </p:cNvPr>
          <p:cNvSpPr>
            <a:spLocks noGrp="1"/>
          </p:cNvSpPr>
          <p:nvPr>
            <p:ph type="sldNum" sz="quarter" idx="12"/>
          </p:nvPr>
        </p:nvSpPr>
        <p:spPr/>
        <p:txBody>
          <a:bodyPr/>
          <a:lstStyle/>
          <a:p>
            <a:fld id="{F85CE818-7367-6A4C-AA8A-8ACF11B1523A}" type="slidenum">
              <a:rPr lang="en-US" smtClean="0"/>
              <a:t>‹#›</a:t>
            </a:fld>
            <a:endParaRPr lang="en-US"/>
          </a:p>
        </p:txBody>
      </p:sp>
      <p:sp>
        <p:nvSpPr>
          <p:cNvPr id="11" name="Freeform 10">
            <a:extLst>
              <a:ext uri="{FF2B5EF4-FFF2-40B4-BE49-F238E27FC236}">
                <a16:creationId xmlns:a16="http://schemas.microsoft.com/office/drawing/2014/main" id="{B2D36130-C465-3408-1180-FAAE1B17F163}"/>
              </a:ext>
            </a:extLst>
          </p:cNvPr>
          <p:cNvSpPr/>
          <p:nvPr userDrawn="1"/>
        </p:nvSpPr>
        <p:spPr>
          <a:xfrm>
            <a:off x="0" y="372396"/>
            <a:ext cx="478060" cy="1133179"/>
          </a:xfrm>
          <a:custGeom>
            <a:avLst/>
            <a:gdLst>
              <a:gd name="connsiteX0" fmla="*/ 0 w 424942"/>
              <a:gd name="connsiteY0" fmla="*/ 0 h 849884"/>
              <a:gd name="connsiteX1" fmla="*/ 424942 w 424942"/>
              <a:gd name="connsiteY1" fmla="*/ 424942 h 849884"/>
              <a:gd name="connsiteX2" fmla="*/ 0 w 424942"/>
              <a:gd name="connsiteY2" fmla="*/ 849884 h 849884"/>
              <a:gd name="connsiteX3" fmla="*/ 0 w 424942"/>
              <a:gd name="connsiteY3" fmla="*/ 0 h 849884"/>
            </a:gdLst>
            <a:ahLst/>
            <a:cxnLst>
              <a:cxn ang="0">
                <a:pos x="connsiteX0" y="connsiteY0"/>
              </a:cxn>
              <a:cxn ang="0">
                <a:pos x="connsiteX1" y="connsiteY1"/>
              </a:cxn>
              <a:cxn ang="0">
                <a:pos x="connsiteX2" y="connsiteY2"/>
              </a:cxn>
              <a:cxn ang="0">
                <a:pos x="connsiteX3" y="connsiteY3"/>
              </a:cxn>
            </a:cxnLst>
            <a:rect l="l" t="t" r="r" b="b"/>
            <a:pathLst>
              <a:path w="424942" h="849884">
                <a:moveTo>
                  <a:pt x="0" y="0"/>
                </a:moveTo>
                <a:cubicBezTo>
                  <a:pt x="234689" y="0"/>
                  <a:pt x="424942" y="190253"/>
                  <a:pt x="424942" y="424942"/>
                </a:cubicBezTo>
                <a:cubicBezTo>
                  <a:pt x="424942" y="659631"/>
                  <a:pt x="234689" y="849884"/>
                  <a:pt x="0" y="849884"/>
                </a:cubicBezTo>
                <a:lnTo>
                  <a:pt x="0" y="0"/>
                </a:lnTo>
                <a:close/>
              </a:path>
            </a:pathLst>
          </a:cu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2025"/>
          </a:p>
        </p:txBody>
      </p:sp>
      <p:pic>
        <p:nvPicPr>
          <p:cNvPr id="4" name="Picture 3">
            <a:extLst>
              <a:ext uri="{FF2B5EF4-FFF2-40B4-BE49-F238E27FC236}">
                <a16:creationId xmlns:a16="http://schemas.microsoft.com/office/drawing/2014/main" id="{5163F8CB-4D99-660F-D58C-535AE1D76953}"/>
              </a:ext>
            </a:extLst>
          </p:cNvPr>
          <p:cNvPicPr>
            <a:picLocks noChangeAspect="1"/>
          </p:cNvPicPr>
          <p:nvPr userDrawn="1"/>
        </p:nvPicPr>
        <p:blipFill>
          <a:blip r:embed="rId2" cstate="screen">
            <a:extLst>
              <a:ext uri="{28A0092B-C50C-407E-A947-70E740481C1C}">
                <a14:useLocalDpi xmlns:a14="http://schemas.microsoft.com/office/drawing/2010/main"/>
              </a:ext>
            </a:extLst>
          </a:blip>
          <a:stretch>
            <a:fillRect/>
          </a:stretch>
        </p:blipFill>
        <p:spPr>
          <a:xfrm>
            <a:off x="719729" y="8297172"/>
            <a:ext cx="1002861" cy="512099"/>
          </a:xfrm>
          <a:prstGeom prst="rect">
            <a:avLst/>
          </a:prstGeom>
        </p:spPr>
      </p:pic>
      <p:sp>
        <p:nvSpPr>
          <p:cNvPr id="8" name="Content Placeholder 2">
            <a:extLst>
              <a:ext uri="{FF2B5EF4-FFF2-40B4-BE49-F238E27FC236}">
                <a16:creationId xmlns:a16="http://schemas.microsoft.com/office/drawing/2014/main" id="{795B1B35-7F12-A1D7-9FF6-ED6900A8BC78}"/>
              </a:ext>
            </a:extLst>
          </p:cNvPr>
          <p:cNvSpPr>
            <a:spLocks noGrp="1"/>
          </p:cNvSpPr>
          <p:nvPr>
            <p:ph idx="17" hasCustomPrompt="1"/>
          </p:nvPr>
        </p:nvSpPr>
        <p:spPr>
          <a:xfrm>
            <a:off x="4543423" y="2230967"/>
            <a:ext cx="8375838" cy="5801784"/>
          </a:xfrm>
          <a:solidFill>
            <a:schemeClr val="bg1">
              <a:alpha val="10000"/>
            </a:schemeClr>
          </a:solidFill>
        </p:spPr>
        <p:txBody>
          <a:bodyPr lIns="274320" tIns="274320" rIns="274320" bIns="274320"/>
          <a:lstStyle>
            <a:lvl1pPr algn="l">
              <a:defRPr sz="1575">
                <a:solidFill>
                  <a:schemeClr val="accent4"/>
                </a:solidFill>
              </a:defRPr>
            </a:lvl1pPr>
            <a:lvl2pPr algn="l">
              <a:defRPr sz="1575"/>
            </a:lvl2pPr>
            <a:lvl3pPr algn="l">
              <a:defRPr sz="1575"/>
            </a:lvl3pPr>
            <a:lvl4pPr algn="l">
              <a:defRPr sz="1575"/>
            </a:lvl4pPr>
            <a:lvl5pPr algn="l">
              <a:defRPr sz="1575"/>
            </a:lvl5pPr>
          </a:lstStyle>
          <a:p>
            <a:pPr lvl="0"/>
            <a:r>
              <a:rPr lang="en-US" dirty="0"/>
              <a:t>Click to add an object</a:t>
            </a:r>
          </a:p>
        </p:txBody>
      </p:sp>
    </p:spTree>
    <p:extLst>
      <p:ext uri="{BB962C8B-B14F-4D97-AF65-F5344CB8AC3E}">
        <p14:creationId xmlns:p14="http://schemas.microsoft.com/office/powerpoint/2010/main" val="1473846579"/>
      </p:ext>
    </p:extLst>
  </p:cSld>
  <p:clrMapOvr>
    <a:masterClrMapping/>
  </p:clrMapOvr>
</p:sldLayout>
</file>

<file path=ppt/slideLayouts/slideLayout73.xml><?xml version="1.0" encoding="utf-8"?>
<p:sldLayout xmlns:a="http://schemas.openxmlformats.org/drawingml/2006/main" xmlns:r="http://schemas.openxmlformats.org/officeDocument/2006/relationships" xmlns:p="http://schemas.openxmlformats.org/presentationml/2006/main" showMasterSp="0" preserve="1" userDrawn="1">
  <p:cSld name="17_Title and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BB0CBCB-3FF8-48B3-A7FD-3EDC1936701E}"/>
              </a:ext>
            </a:extLst>
          </p:cNvPr>
          <p:cNvSpPr>
            <a:spLocks noGrp="1"/>
          </p:cNvSpPr>
          <p:nvPr>
            <p:ph type="title"/>
          </p:nvPr>
        </p:nvSpPr>
        <p:spPr>
          <a:xfrm>
            <a:off x="719729" y="492232"/>
            <a:ext cx="12199533" cy="893507"/>
          </a:xfrm>
        </p:spPr>
        <p:txBody>
          <a:bodyPr/>
          <a:lstStyle>
            <a:lvl1pPr>
              <a:defRPr b="1" i="0">
                <a:latin typeface="Arial" panose="020B0604020202020204" pitchFamily="34" charset="0"/>
                <a:cs typeface="Arial" panose="020B0604020202020204" pitchFamily="34" charset="0"/>
              </a:defRPr>
            </a:lvl1pPr>
          </a:lstStyle>
          <a:p>
            <a:endParaRPr lang="en-US"/>
          </a:p>
        </p:txBody>
      </p:sp>
      <p:sp>
        <p:nvSpPr>
          <p:cNvPr id="3" name="Content Placeholder 2">
            <a:extLst>
              <a:ext uri="{FF2B5EF4-FFF2-40B4-BE49-F238E27FC236}">
                <a16:creationId xmlns:a16="http://schemas.microsoft.com/office/drawing/2014/main" id="{C1DB5A3E-4EF4-8707-8AD0-B0FD88F53AF6}"/>
              </a:ext>
            </a:extLst>
          </p:cNvPr>
          <p:cNvSpPr>
            <a:spLocks noGrp="1"/>
          </p:cNvSpPr>
          <p:nvPr>
            <p:ph idx="1"/>
          </p:nvPr>
        </p:nvSpPr>
        <p:spPr>
          <a:xfrm>
            <a:off x="719730" y="2230967"/>
            <a:ext cx="3600450" cy="5801784"/>
          </a:xfrm>
          <a:solidFill>
            <a:schemeClr val="accent1">
              <a:alpha val="10000"/>
            </a:schemeClr>
          </a:solidFill>
        </p:spPr>
        <p:txBody>
          <a:bodyPr lIns="274320" tIns="274320" rIns="274320" bIns="274320"/>
          <a:lstStyle>
            <a:lvl1pPr algn="l">
              <a:defRPr sz="1575"/>
            </a:lvl1pPr>
            <a:lvl2pPr algn="l">
              <a:defRPr sz="1575"/>
            </a:lvl2pPr>
            <a:lvl3pPr algn="l">
              <a:defRPr sz="1575"/>
            </a:lvl3pPr>
            <a:lvl4pPr algn="l">
              <a:defRPr sz="1575"/>
            </a:lvl4pPr>
            <a:lvl5pPr algn="l">
              <a:defRPr sz="1575"/>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Footer Placeholder 4">
            <a:extLst>
              <a:ext uri="{FF2B5EF4-FFF2-40B4-BE49-F238E27FC236}">
                <a16:creationId xmlns:a16="http://schemas.microsoft.com/office/drawing/2014/main" id="{DCEBDB33-8F4A-9772-D288-DD7EC4B95A97}"/>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D600CAF5-AA1A-44A8-2D4F-B876CDD52927}"/>
              </a:ext>
            </a:extLst>
          </p:cNvPr>
          <p:cNvSpPr>
            <a:spLocks noGrp="1"/>
          </p:cNvSpPr>
          <p:nvPr>
            <p:ph type="sldNum" sz="quarter" idx="12"/>
          </p:nvPr>
        </p:nvSpPr>
        <p:spPr/>
        <p:txBody>
          <a:bodyPr/>
          <a:lstStyle/>
          <a:p>
            <a:fld id="{F85CE818-7367-6A4C-AA8A-8ACF11B1523A}" type="slidenum">
              <a:rPr lang="en-US" smtClean="0"/>
              <a:t>‹#›</a:t>
            </a:fld>
            <a:endParaRPr lang="en-US"/>
          </a:p>
        </p:txBody>
      </p:sp>
      <p:sp>
        <p:nvSpPr>
          <p:cNvPr id="11" name="Freeform 10">
            <a:extLst>
              <a:ext uri="{FF2B5EF4-FFF2-40B4-BE49-F238E27FC236}">
                <a16:creationId xmlns:a16="http://schemas.microsoft.com/office/drawing/2014/main" id="{B2D36130-C465-3408-1180-FAAE1B17F163}"/>
              </a:ext>
            </a:extLst>
          </p:cNvPr>
          <p:cNvSpPr/>
          <p:nvPr userDrawn="1"/>
        </p:nvSpPr>
        <p:spPr>
          <a:xfrm>
            <a:off x="0" y="372396"/>
            <a:ext cx="478060" cy="1133179"/>
          </a:xfrm>
          <a:custGeom>
            <a:avLst/>
            <a:gdLst>
              <a:gd name="connsiteX0" fmla="*/ 0 w 424942"/>
              <a:gd name="connsiteY0" fmla="*/ 0 h 849884"/>
              <a:gd name="connsiteX1" fmla="*/ 424942 w 424942"/>
              <a:gd name="connsiteY1" fmla="*/ 424942 h 849884"/>
              <a:gd name="connsiteX2" fmla="*/ 0 w 424942"/>
              <a:gd name="connsiteY2" fmla="*/ 849884 h 849884"/>
              <a:gd name="connsiteX3" fmla="*/ 0 w 424942"/>
              <a:gd name="connsiteY3" fmla="*/ 0 h 849884"/>
            </a:gdLst>
            <a:ahLst/>
            <a:cxnLst>
              <a:cxn ang="0">
                <a:pos x="connsiteX0" y="connsiteY0"/>
              </a:cxn>
              <a:cxn ang="0">
                <a:pos x="connsiteX1" y="connsiteY1"/>
              </a:cxn>
              <a:cxn ang="0">
                <a:pos x="connsiteX2" y="connsiteY2"/>
              </a:cxn>
              <a:cxn ang="0">
                <a:pos x="connsiteX3" y="connsiteY3"/>
              </a:cxn>
            </a:cxnLst>
            <a:rect l="l" t="t" r="r" b="b"/>
            <a:pathLst>
              <a:path w="424942" h="849884">
                <a:moveTo>
                  <a:pt x="0" y="0"/>
                </a:moveTo>
                <a:cubicBezTo>
                  <a:pt x="234689" y="0"/>
                  <a:pt x="424942" y="190253"/>
                  <a:pt x="424942" y="424942"/>
                </a:cubicBezTo>
                <a:cubicBezTo>
                  <a:pt x="424942" y="659631"/>
                  <a:pt x="234689" y="849884"/>
                  <a:pt x="0" y="849884"/>
                </a:cubicBezTo>
                <a:lnTo>
                  <a:pt x="0" y="0"/>
                </a:lnTo>
                <a:close/>
              </a:path>
            </a:pathLst>
          </a:cu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2025"/>
          </a:p>
        </p:txBody>
      </p:sp>
      <p:pic>
        <p:nvPicPr>
          <p:cNvPr id="4" name="Picture 3">
            <a:extLst>
              <a:ext uri="{FF2B5EF4-FFF2-40B4-BE49-F238E27FC236}">
                <a16:creationId xmlns:a16="http://schemas.microsoft.com/office/drawing/2014/main" id="{5163F8CB-4D99-660F-D58C-535AE1D76953}"/>
              </a:ext>
            </a:extLst>
          </p:cNvPr>
          <p:cNvPicPr>
            <a:picLocks noChangeAspect="1"/>
          </p:cNvPicPr>
          <p:nvPr userDrawn="1"/>
        </p:nvPicPr>
        <p:blipFill>
          <a:blip r:embed="rId2" cstate="screen">
            <a:extLst>
              <a:ext uri="{28A0092B-C50C-407E-A947-70E740481C1C}">
                <a14:useLocalDpi xmlns:a14="http://schemas.microsoft.com/office/drawing/2010/main"/>
              </a:ext>
            </a:extLst>
          </a:blip>
          <a:stretch>
            <a:fillRect/>
          </a:stretch>
        </p:blipFill>
        <p:spPr>
          <a:xfrm>
            <a:off x="719729" y="8297172"/>
            <a:ext cx="1002861" cy="512099"/>
          </a:xfrm>
          <a:prstGeom prst="rect">
            <a:avLst/>
          </a:prstGeom>
        </p:spPr>
      </p:pic>
      <p:sp>
        <p:nvSpPr>
          <p:cNvPr id="8" name="Content Placeholder 2">
            <a:extLst>
              <a:ext uri="{FF2B5EF4-FFF2-40B4-BE49-F238E27FC236}">
                <a16:creationId xmlns:a16="http://schemas.microsoft.com/office/drawing/2014/main" id="{BEC6DB14-8804-0C3D-EB09-EFAFCC6CDBEB}"/>
              </a:ext>
            </a:extLst>
          </p:cNvPr>
          <p:cNvSpPr>
            <a:spLocks noGrp="1"/>
          </p:cNvSpPr>
          <p:nvPr>
            <p:ph idx="17" hasCustomPrompt="1"/>
          </p:nvPr>
        </p:nvSpPr>
        <p:spPr>
          <a:xfrm>
            <a:off x="4543423" y="2230967"/>
            <a:ext cx="8375838" cy="5801784"/>
          </a:xfrm>
          <a:solidFill>
            <a:schemeClr val="bg1">
              <a:alpha val="10000"/>
            </a:schemeClr>
          </a:solidFill>
        </p:spPr>
        <p:txBody>
          <a:bodyPr lIns="274320" tIns="274320" rIns="274320" bIns="274320"/>
          <a:lstStyle>
            <a:lvl1pPr algn="l">
              <a:defRPr sz="1575">
                <a:solidFill>
                  <a:schemeClr val="accent4"/>
                </a:solidFill>
              </a:defRPr>
            </a:lvl1pPr>
            <a:lvl2pPr algn="l">
              <a:defRPr sz="1575"/>
            </a:lvl2pPr>
            <a:lvl3pPr algn="l">
              <a:defRPr sz="1575"/>
            </a:lvl3pPr>
            <a:lvl4pPr algn="l">
              <a:defRPr sz="1575"/>
            </a:lvl4pPr>
            <a:lvl5pPr algn="l">
              <a:defRPr sz="1575"/>
            </a:lvl5pPr>
          </a:lstStyle>
          <a:p>
            <a:pPr lvl="0"/>
            <a:r>
              <a:rPr lang="en-US" dirty="0"/>
              <a:t>Click to add an object</a:t>
            </a:r>
          </a:p>
        </p:txBody>
      </p:sp>
    </p:spTree>
    <p:extLst>
      <p:ext uri="{BB962C8B-B14F-4D97-AF65-F5344CB8AC3E}">
        <p14:creationId xmlns:p14="http://schemas.microsoft.com/office/powerpoint/2010/main" val="397586463"/>
      </p:ext>
    </p:extLst>
  </p:cSld>
  <p:clrMapOvr>
    <a:masterClrMapping/>
  </p:clrMapOvr>
</p:sldLayout>
</file>

<file path=ppt/slideLayouts/slideLayout74.xml><?xml version="1.0" encoding="utf-8"?>
<p:sldLayout xmlns:a="http://schemas.openxmlformats.org/drawingml/2006/main" xmlns:r="http://schemas.openxmlformats.org/officeDocument/2006/relationships" xmlns:p="http://schemas.openxmlformats.org/presentationml/2006/main" showMasterSp="0" preserve="1" userDrawn="1">
  <p:cSld name="18_Title and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BB0CBCB-3FF8-48B3-A7FD-3EDC1936701E}"/>
              </a:ext>
            </a:extLst>
          </p:cNvPr>
          <p:cNvSpPr>
            <a:spLocks noGrp="1"/>
          </p:cNvSpPr>
          <p:nvPr>
            <p:ph type="title"/>
          </p:nvPr>
        </p:nvSpPr>
        <p:spPr>
          <a:xfrm>
            <a:off x="719729" y="492232"/>
            <a:ext cx="12199533" cy="893507"/>
          </a:xfrm>
        </p:spPr>
        <p:txBody>
          <a:bodyPr/>
          <a:lstStyle>
            <a:lvl1pPr>
              <a:defRPr b="1" i="0">
                <a:latin typeface="Arial" panose="020B0604020202020204" pitchFamily="34" charset="0"/>
                <a:cs typeface="Arial" panose="020B0604020202020204" pitchFamily="34" charset="0"/>
              </a:defRPr>
            </a:lvl1pPr>
          </a:lstStyle>
          <a:p>
            <a:endParaRPr lang="en-US"/>
          </a:p>
        </p:txBody>
      </p:sp>
      <p:sp>
        <p:nvSpPr>
          <p:cNvPr id="3" name="Content Placeholder 2">
            <a:extLst>
              <a:ext uri="{FF2B5EF4-FFF2-40B4-BE49-F238E27FC236}">
                <a16:creationId xmlns:a16="http://schemas.microsoft.com/office/drawing/2014/main" id="{C1DB5A3E-4EF4-8707-8AD0-B0FD88F53AF6}"/>
              </a:ext>
            </a:extLst>
          </p:cNvPr>
          <p:cNvSpPr>
            <a:spLocks noGrp="1"/>
          </p:cNvSpPr>
          <p:nvPr>
            <p:ph idx="1"/>
          </p:nvPr>
        </p:nvSpPr>
        <p:spPr>
          <a:xfrm>
            <a:off x="719730" y="2230967"/>
            <a:ext cx="3600450" cy="5801784"/>
          </a:xfrm>
          <a:solidFill>
            <a:schemeClr val="accent1">
              <a:alpha val="10000"/>
            </a:schemeClr>
          </a:solidFill>
        </p:spPr>
        <p:txBody>
          <a:bodyPr lIns="274320" tIns="274320" rIns="274320" bIns="274320"/>
          <a:lstStyle>
            <a:lvl1pPr algn="l">
              <a:defRPr sz="1575"/>
            </a:lvl1pPr>
            <a:lvl2pPr algn="l">
              <a:defRPr sz="1575"/>
            </a:lvl2pPr>
            <a:lvl3pPr algn="l">
              <a:defRPr sz="1575"/>
            </a:lvl3pPr>
            <a:lvl4pPr algn="l">
              <a:defRPr sz="1575"/>
            </a:lvl4pPr>
            <a:lvl5pPr algn="l">
              <a:defRPr sz="1575"/>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Footer Placeholder 4">
            <a:extLst>
              <a:ext uri="{FF2B5EF4-FFF2-40B4-BE49-F238E27FC236}">
                <a16:creationId xmlns:a16="http://schemas.microsoft.com/office/drawing/2014/main" id="{DCEBDB33-8F4A-9772-D288-DD7EC4B95A97}"/>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D600CAF5-AA1A-44A8-2D4F-B876CDD52927}"/>
              </a:ext>
            </a:extLst>
          </p:cNvPr>
          <p:cNvSpPr>
            <a:spLocks noGrp="1"/>
          </p:cNvSpPr>
          <p:nvPr>
            <p:ph type="sldNum" sz="quarter" idx="12"/>
          </p:nvPr>
        </p:nvSpPr>
        <p:spPr/>
        <p:txBody>
          <a:bodyPr/>
          <a:lstStyle/>
          <a:p>
            <a:fld id="{F85CE818-7367-6A4C-AA8A-8ACF11B1523A}" type="slidenum">
              <a:rPr lang="en-US" smtClean="0"/>
              <a:t>‹#›</a:t>
            </a:fld>
            <a:endParaRPr lang="en-US"/>
          </a:p>
        </p:txBody>
      </p:sp>
      <p:sp>
        <p:nvSpPr>
          <p:cNvPr id="11" name="Freeform 10">
            <a:extLst>
              <a:ext uri="{FF2B5EF4-FFF2-40B4-BE49-F238E27FC236}">
                <a16:creationId xmlns:a16="http://schemas.microsoft.com/office/drawing/2014/main" id="{B2D36130-C465-3408-1180-FAAE1B17F163}"/>
              </a:ext>
            </a:extLst>
          </p:cNvPr>
          <p:cNvSpPr/>
          <p:nvPr userDrawn="1"/>
        </p:nvSpPr>
        <p:spPr>
          <a:xfrm>
            <a:off x="0" y="372396"/>
            <a:ext cx="478060" cy="1133179"/>
          </a:xfrm>
          <a:custGeom>
            <a:avLst/>
            <a:gdLst>
              <a:gd name="connsiteX0" fmla="*/ 0 w 424942"/>
              <a:gd name="connsiteY0" fmla="*/ 0 h 849884"/>
              <a:gd name="connsiteX1" fmla="*/ 424942 w 424942"/>
              <a:gd name="connsiteY1" fmla="*/ 424942 h 849884"/>
              <a:gd name="connsiteX2" fmla="*/ 0 w 424942"/>
              <a:gd name="connsiteY2" fmla="*/ 849884 h 849884"/>
              <a:gd name="connsiteX3" fmla="*/ 0 w 424942"/>
              <a:gd name="connsiteY3" fmla="*/ 0 h 849884"/>
            </a:gdLst>
            <a:ahLst/>
            <a:cxnLst>
              <a:cxn ang="0">
                <a:pos x="connsiteX0" y="connsiteY0"/>
              </a:cxn>
              <a:cxn ang="0">
                <a:pos x="connsiteX1" y="connsiteY1"/>
              </a:cxn>
              <a:cxn ang="0">
                <a:pos x="connsiteX2" y="connsiteY2"/>
              </a:cxn>
              <a:cxn ang="0">
                <a:pos x="connsiteX3" y="connsiteY3"/>
              </a:cxn>
            </a:cxnLst>
            <a:rect l="l" t="t" r="r" b="b"/>
            <a:pathLst>
              <a:path w="424942" h="849884">
                <a:moveTo>
                  <a:pt x="0" y="0"/>
                </a:moveTo>
                <a:cubicBezTo>
                  <a:pt x="234689" y="0"/>
                  <a:pt x="424942" y="190253"/>
                  <a:pt x="424942" y="424942"/>
                </a:cubicBezTo>
                <a:cubicBezTo>
                  <a:pt x="424942" y="659631"/>
                  <a:pt x="234689" y="849884"/>
                  <a:pt x="0" y="849884"/>
                </a:cubicBezTo>
                <a:lnTo>
                  <a:pt x="0" y="0"/>
                </a:lnTo>
                <a:close/>
              </a:path>
            </a:pathLst>
          </a:custGeom>
          <a:solidFill>
            <a:schemeClr val="accent3"/>
          </a:soli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2025"/>
          </a:p>
        </p:txBody>
      </p:sp>
      <p:pic>
        <p:nvPicPr>
          <p:cNvPr id="4" name="Picture 3">
            <a:extLst>
              <a:ext uri="{FF2B5EF4-FFF2-40B4-BE49-F238E27FC236}">
                <a16:creationId xmlns:a16="http://schemas.microsoft.com/office/drawing/2014/main" id="{5163F8CB-4D99-660F-D58C-535AE1D76953}"/>
              </a:ext>
            </a:extLst>
          </p:cNvPr>
          <p:cNvPicPr>
            <a:picLocks noChangeAspect="1"/>
          </p:cNvPicPr>
          <p:nvPr userDrawn="1"/>
        </p:nvPicPr>
        <p:blipFill>
          <a:blip r:embed="rId2" cstate="screen">
            <a:extLst>
              <a:ext uri="{28A0092B-C50C-407E-A947-70E740481C1C}">
                <a14:useLocalDpi xmlns:a14="http://schemas.microsoft.com/office/drawing/2010/main"/>
              </a:ext>
            </a:extLst>
          </a:blip>
          <a:stretch>
            <a:fillRect/>
          </a:stretch>
        </p:blipFill>
        <p:spPr>
          <a:xfrm>
            <a:off x="719729" y="8297172"/>
            <a:ext cx="1002861" cy="512099"/>
          </a:xfrm>
          <a:prstGeom prst="rect">
            <a:avLst/>
          </a:prstGeom>
        </p:spPr>
      </p:pic>
      <p:sp>
        <p:nvSpPr>
          <p:cNvPr id="8" name="Content Placeholder 2">
            <a:extLst>
              <a:ext uri="{FF2B5EF4-FFF2-40B4-BE49-F238E27FC236}">
                <a16:creationId xmlns:a16="http://schemas.microsoft.com/office/drawing/2014/main" id="{3E87388C-C233-1EC2-5FA7-0B72291F182B}"/>
              </a:ext>
            </a:extLst>
          </p:cNvPr>
          <p:cNvSpPr>
            <a:spLocks noGrp="1"/>
          </p:cNvSpPr>
          <p:nvPr>
            <p:ph idx="17" hasCustomPrompt="1"/>
          </p:nvPr>
        </p:nvSpPr>
        <p:spPr>
          <a:xfrm>
            <a:off x="4543423" y="2230967"/>
            <a:ext cx="8375838" cy="5801784"/>
          </a:xfrm>
          <a:solidFill>
            <a:schemeClr val="bg1">
              <a:alpha val="10000"/>
            </a:schemeClr>
          </a:solidFill>
        </p:spPr>
        <p:txBody>
          <a:bodyPr lIns="274320" tIns="274320" rIns="274320" bIns="274320"/>
          <a:lstStyle>
            <a:lvl1pPr algn="l">
              <a:defRPr sz="1575">
                <a:solidFill>
                  <a:schemeClr val="accent4"/>
                </a:solidFill>
              </a:defRPr>
            </a:lvl1pPr>
            <a:lvl2pPr algn="l">
              <a:defRPr sz="1575"/>
            </a:lvl2pPr>
            <a:lvl3pPr algn="l">
              <a:defRPr sz="1575"/>
            </a:lvl3pPr>
            <a:lvl4pPr algn="l">
              <a:defRPr sz="1575"/>
            </a:lvl4pPr>
            <a:lvl5pPr algn="l">
              <a:defRPr sz="1575"/>
            </a:lvl5pPr>
          </a:lstStyle>
          <a:p>
            <a:pPr lvl="0"/>
            <a:r>
              <a:rPr lang="en-US" dirty="0"/>
              <a:t>Click to add an object</a:t>
            </a:r>
          </a:p>
        </p:txBody>
      </p:sp>
    </p:spTree>
    <p:extLst>
      <p:ext uri="{BB962C8B-B14F-4D97-AF65-F5344CB8AC3E}">
        <p14:creationId xmlns:p14="http://schemas.microsoft.com/office/powerpoint/2010/main" val="3593906279"/>
      </p:ext>
    </p:extLst>
  </p:cSld>
  <p:clrMapOvr>
    <a:masterClrMapping/>
  </p:clrMapOvr>
</p:sldLayout>
</file>

<file path=ppt/slideLayouts/slideLayout75.xml><?xml version="1.0" encoding="utf-8"?>
<p:sldLayout xmlns:a="http://schemas.openxmlformats.org/drawingml/2006/main" xmlns:r="http://schemas.openxmlformats.org/officeDocument/2006/relationships" xmlns:p="http://schemas.openxmlformats.org/presentationml/2006/main" showMasterSp="0" preserve="1" userDrawn="1">
  <p:cSld name="19_Title and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BB0CBCB-3FF8-48B3-A7FD-3EDC1936701E}"/>
              </a:ext>
            </a:extLst>
          </p:cNvPr>
          <p:cNvSpPr>
            <a:spLocks noGrp="1"/>
          </p:cNvSpPr>
          <p:nvPr>
            <p:ph type="title"/>
          </p:nvPr>
        </p:nvSpPr>
        <p:spPr>
          <a:xfrm>
            <a:off x="719729" y="492232"/>
            <a:ext cx="12199533" cy="893507"/>
          </a:xfrm>
        </p:spPr>
        <p:txBody>
          <a:bodyPr/>
          <a:lstStyle>
            <a:lvl1pPr>
              <a:defRPr b="1" i="0">
                <a:latin typeface="Arial" panose="020B0604020202020204" pitchFamily="34" charset="0"/>
                <a:cs typeface="Arial" panose="020B0604020202020204" pitchFamily="34" charset="0"/>
              </a:defRPr>
            </a:lvl1pPr>
          </a:lstStyle>
          <a:p>
            <a:endParaRPr lang="en-US"/>
          </a:p>
        </p:txBody>
      </p:sp>
      <p:sp>
        <p:nvSpPr>
          <p:cNvPr id="3" name="Content Placeholder 2">
            <a:extLst>
              <a:ext uri="{FF2B5EF4-FFF2-40B4-BE49-F238E27FC236}">
                <a16:creationId xmlns:a16="http://schemas.microsoft.com/office/drawing/2014/main" id="{C1DB5A3E-4EF4-8707-8AD0-B0FD88F53AF6}"/>
              </a:ext>
            </a:extLst>
          </p:cNvPr>
          <p:cNvSpPr>
            <a:spLocks noGrp="1"/>
          </p:cNvSpPr>
          <p:nvPr>
            <p:ph idx="1"/>
          </p:nvPr>
        </p:nvSpPr>
        <p:spPr>
          <a:xfrm>
            <a:off x="719730" y="2230967"/>
            <a:ext cx="3600450" cy="5801784"/>
          </a:xfrm>
          <a:solidFill>
            <a:schemeClr val="accent1">
              <a:alpha val="10000"/>
            </a:schemeClr>
          </a:solidFill>
        </p:spPr>
        <p:txBody>
          <a:bodyPr lIns="274320" tIns="274320" rIns="274320" bIns="274320"/>
          <a:lstStyle>
            <a:lvl1pPr algn="l">
              <a:defRPr sz="1575"/>
            </a:lvl1pPr>
            <a:lvl2pPr algn="l">
              <a:defRPr sz="1575"/>
            </a:lvl2pPr>
            <a:lvl3pPr algn="l">
              <a:defRPr sz="1575"/>
            </a:lvl3pPr>
            <a:lvl4pPr algn="l">
              <a:defRPr sz="1575"/>
            </a:lvl4pPr>
            <a:lvl5pPr algn="l">
              <a:defRPr sz="1575"/>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Footer Placeholder 4">
            <a:extLst>
              <a:ext uri="{FF2B5EF4-FFF2-40B4-BE49-F238E27FC236}">
                <a16:creationId xmlns:a16="http://schemas.microsoft.com/office/drawing/2014/main" id="{DCEBDB33-8F4A-9772-D288-DD7EC4B95A97}"/>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D600CAF5-AA1A-44A8-2D4F-B876CDD52927}"/>
              </a:ext>
            </a:extLst>
          </p:cNvPr>
          <p:cNvSpPr>
            <a:spLocks noGrp="1"/>
          </p:cNvSpPr>
          <p:nvPr>
            <p:ph type="sldNum" sz="quarter" idx="12"/>
          </p:nvPr>
        </p:nvSpPr>
        <p:spPr/>
        <p:txBody>
          <a:bodyPr/>
          <a:lstStyle/>
          <a:p>
            <a:fld id="{F85CE818-7367-6A4C-AA8A-8ACF11B1523A}" type="slidenum">
              <a:rPr lang="en-US" smtClean="0"/>
              <a:t>‹#›</a:t>
            </a:fld>
            <a:endParaRPr lang="en-US"/>
          </a:p>
        </p:txBody>
      </p:sp>
      <p:sp>
        <p:nvSpPr>
          <p:cNvPr id="11" name="Freeform 10">
            <a:extLst>
              <a:ext uri="{FF2B5EF4-FFF2-40B4-BE49-F238E27FC236}">
                <a16:creationId xmlns:a16="http://schemas.microsoft.com/office/drawing/2014/main" id="{B2D36130-C465-3408-1180-FAAE1B17F163}"/>
              </a:ext>
            </a:extLst>
          </p:cNvPr>
          <p:cNvSpPr/>
          <p:nvPr userDrawn="1"/>
        </p:nvSpPr>
        <p:spPr>
          <a:xfrm>
            <a:off x="0" y="372396"/>
            <a:ext cx="478060" cy="1133179"/>
          </a:xfrm>
          <a:custGeom>
            <a:avLst/>
            <a:gdLst>
              <a:gd name="connsiteX0" fmla="*/ 0 w 424942"/>
              <a:gd name="connsiteY0" fmla="*/ 0 h 849884"/>
              <a:gd name="connsiteX1" fmla="*/ 424942 w 424942"/>
              <a:gd name="connsiteY1" fmla="*/ 424942 h 849884"/>
              <a:gd name="connsiteX2" fmla="*/ 0 w 424942"/>
              <a:gd name="connsiteY2" fmla="*/ 849884 h 849884"/>
              <a:gd name="connsiteX3" fmla="*/ 0 w 424942"/>
              <a:gd name="connsiteY3" fmla="*/ 0 h 849884"/>
            </a:gdLst>
            <a:ahLst/>
            <a:cxnLst>
              <a:cxn ang="0">
                <a:pos x="connsiteX0" y="connsiteY0"/>
              </a:cxn>
              <a:cxn ang="0">
                <a:pos x="connsiteX1" y="connsiteY1"/>
              </a:cxn>
              <a:cxn ang="0">
                <a:pos x="connsiteX2" y="connsiteY2"/>
              </a:cxn>
              <a:cxn ang="0">
                <a:pos x="connsiteX3" y="connsiteY3"/>
              </a:cxn>
            </a:cxnLst>
            <a:rect l="l" t="t" r="r" b="b"/>
            <a:pathLst>
              <a:path w="424942" h="849884">
                <a:moveTo>
                  <a:pt x="0" y="0"/>
                </a:moveTo>
                <a:cubicBezTo>
                  <a:pt x="234689" y="0"/>
                  <a:pt x="424942" y="190253"/>
                  <a:pt x="424942" y="424942"/>
                </a:cubicBezTo>
                <a:cubicBezTo>
                  <a:pt x="424942" y="659631"/>
                  <a:pt x="234689" y="849884"/>
                  <a:pt x="0" y="849884"/>
                </a:cubicBezTo>
                <a:lnTo>
                  <a:pt x="0" y="0"/>
                </a:lnTo>
                <a:close/>
              </a:path>
            </a:pathLst>
          </a:custGeom>
          <a:solidFill>
            <a:schemeClr val="accent4"/>
          </a:soli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2025"/>
          </a:p>
        </p:txBody>
      </p:sp>
      <p:pic>
        <p:nvPicPr>
          <p:cNvPr id="4" name="Picture 3">
            <a:extLst>
              <a:ext uri="{FF2B5EF4-FFF2-40B4-BE49-F238E27FC236}">
                <a16:creationId xmlns:a16="http://schemas.microsoft.com/office/drawing/2014/main" id="{5163F8CB-4D99-660F-D58C-535AE1D76953}"/>
              </a:ext>
            </a:extLst>
          </p:cNvPr>
          <p:cNvPicPr>
            <a:picLocks noChangeAspect="1"/>
          </p:cNvPicPr>
          <p:nvPr userDrawn="1"/>
        </p:nvPicPr>
        <p:blipFill>
          <a:blip r:embed="rId2" cstate="screen">
            <a:extLst>
              <a:ext uri="{28A0092B-C50C-407E-A947-70E740481C1C}">
                <a14:useLocalDpi xmlns:a14="http://schemas.microsoft.com/office/drawing/2010/main"/>
              </a:ext>
            </a:extLst>
          </a:blip>
          <a:stretch>
            <a:fillRect/>
          </a:stretch>
        </p:blipFill>
        <p:spPr>
          <a:xfrm>
            <a:off x="719729" y="8297172"/>
            <a:ext cx="1002861" cy="512099"/>
          </a:xfrm>
          <a:prstGeom prst="rect">
            <a:avLst/>
          </a:prstGeom>
        </p:spPr>
      </p:pic>
      <p:sp>
        <p:nvSpPr>
          <p:cNvPr id="8" name="Content Placeholder 2">
            <a:extLst>
              <a:ext uri="{FF2B5EF4-FFF2-40B4-BE49-F238E27FC236}">
                <a16:creationId xmlns:a16="http://schemas.microsoft.com/office/drawing/2014/main" id="{E862CAE5-1A6F-026B-5C0E-B204D4E06ABC}"/>
              </a:ext>
            </a:extLst>
          </p:cNvPr>
          <p:cNvSpPr>
            <a:spLocks noGrp="1"/>
          </p:cNvSpPr>
          <p:nvPr>
            <p:ph idx="17" hasCustomPrompt="1"/>
          </p:nvPr>
        </p:nvSpPr>
        <p:spPr>
          <a:xfrm>
            <a:off x="4543423" y="2230967"/>
            <a:ext cx="8375838" cy="5801784"/>
          </a:xfrm>
          <a:solidFill>
            <a:schemeClr val="bg1">
              <a:alpha val="10000"/>
            </a:schemeClr>
          </a:solidFill>
        </p:spPr>
        <p:txBody>
          <a:bodyPr lIns="274320" tIns="274320" rIns="274320" bIns="274320"/>
          <a:lstStyle>
            <a:lvl1pPr algn="l">
              <a:defRPr sz="1575">
                <a:solidFill>
                  <a:schemeClr val="accent4"/>
                </a:solidFill>
              </a:defRPr>
            </a:lvl1pPr>
            <a:lvl2pPr algn="l">
              <a:defRPr sz="1575"/>
            </a:lvl2pPr>
            <a:lvl3pPr algn="l">
              <a:defRPr sz="1575"/>
            </a:lvl3pPr>
            <a:lvl4pPr algn="l">
              <a:defRPr sz="1575"/>
            </a:lvl4pPr>
            <a:lvl5pPr algn="l">
              <a:defRPr sz="1575"/>
            </a:lvl5pPr>
          </a:lstStyle>
          <a:p>
            <a:pPr lvl="0"/>
            <a:r>
              <a:rPr lang="en-US" dirty="0"/>
              <a:t>Click to add an object</a:t>
            </a:r>
          </a:p>
        </p:txBody>
      </p:sp>
    </p:spTree>
    <p:extLst>
      <p:ext uri="{BB962C8B-B14F-4D97-AF65-F5344CB8AC3E}">
        <p14:creationId xmlns:p14="http://schemas.microsoft.com/office/powerpoint/2010/main" val="2632315024"/>
      </p:ext>
    </p:extLst>
  </p:cSld>
  <p:clrMapOvr>
    <a:masterClrMapping/>
  </p:clrMapOvr>
</p:sldLayout>
</file>

<file path=ppt/slideLayouts/slideLayout76.xml><?xml version="1.0" encoding="utf-8"?>
<p:sldLayout xmlns:a="http://schemas.openxmlformats.org/drawingml/2006/main" xmlns:r="http://schemas.openxmlformats.org/officeDocument/2006/relationships" xmlns:p="http://schemas.openxmlformats.org/presentationml/2006/main" preserve="1" userDrawn="1">
  <p:cSld name="1_Title Only">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6997E73-C5AB-248C-D666-4E6EB4969117}"/>
              </a:ext>
            </a:extLst>
          </p:cNvPr>
          <p:cNvSpPr>
            <a:spLocks noGrp="1"/>
          </p:cNvSpPr>
          <p:nvPr>
            <p:ph type="title"/>
          </p:nvPr>
        </p:nvSpPr>
        <p:spPr/>
        <p:txBody>
          <a:bodyPr/>
          <a:lstStyle/>
          <a:p>
            <a:r>
              <a:rPr lang="en-US"/>
              <a:t>Click to edit Master title style</a:t>
            </a:r>
          </a:p>
        </p:txBody>
      </p:sp>
      <p:sp>
        <p:nvSpPr>
          <p:cNvPr id="4" name="Footer Placeholder 3">
            <a:extLst>
              <a:ext uri="{FF2B5EF4-FFF2-40B4-BE49-F238E27FC236}">
                <a16:creationId xmlns:a16="http://schemas.microsoft.com/office/drawing/2014/main" id="{A8F93C8C-D753-5DF9-E899-B7AC947B9D0A}"/>
              </a:ext>
            </a:extLst>
          </p:cNvPr>
          <p:cNvSpPr>
            <a:spLocks noGrp="1"/>
          </p:cNvSpPr>
          <p:nvPr>
            <p:ph type="ftr" sz="quarter" idx="11"/>
          </p:nvPr>
        </p:nvSpPr>
        <p:spPr/>
        <p:txBody>
          <a:bodyPr/>
          <a:lstStyle/>
          <a:p>
            <a:endParaRPr lang="en-US"/>
          </a:p>
        </p:txBody>
      </p:sp>
      <p:sp>
        <p:nvSpPr>
          <p:cNvPr id="5" name="Slide Number Placeholder 4">
            <a:extLst>
              <a:ext uri="{FF2B5EF4-FFF2-40B4-BE49-F238E27FC236}">
                <a16:creationId xmlns:a16="http://schemas.microsoft.com/office/drawing/2014/main" id="{C00067D9-F502-8316-2DA3-F9E51BEBA858}"/>
              </a:ext>
            </a:extLst>
          </p:cNvPr>
          <p:cNvSpPr>
            <a:spLocks noGrp="1"/>
          </p:cNvSpPr>
          <p:nvPr>
            <p:ph type="sldNum" sz="quarter" idx="12"/>
          </p:nvPr>
        </p:nvSpPr>
        <p:spPr/>
        <p:txBody>
          <a:bodyPr/>
          <a:lstStyle/>
          <a:p>
            <a:fld id="{F85CE818-7367-6A4C-AA8A-8ACF11B1523A}" type="slidenum">
              <a:rPr lang="en-US" smtClean="0"/>
              <a:t>‹#›</a:t>
            </a:fld>
            <a:endParaRPr lang="en-US"/>
          </a:p>
        </p:txBody>
      </p:sp>
      <p:sp>
        <p:nvSpPr>
          <p:cNvPr id="6" name="Freeform 5">
            <a:extLst>
              <a:ext uri="{FF2B5EF4-FFF2-40B4-BE49-F238E27FC236}">
                <a16:creationId xmlns:a16="http://schemas.microsoft.com/office/drawing/2014/main" id="{5E610994-53B8-42D9-B50E-F8F40FB7A9AC}"/>
              </a:ext>
            </a:extLst>
          </p:cNvPr>
          <p:cNvSpPr/>
          <p:nvPr userDrawn="1"/>
        </p:nvSpPr>
        <p:spPr>
          <a:xfrm>
            <a:off x="0" y="372396"/>
            <a:ext cx="478060" cy="1133179"/>
          </a:xfrm>
          <a:custGeom>
            <a:avLst/>
            <a:gdLst>
              <a:gd name="connsiteX0" fmla="*/ 0 w 424942"/>
              <a:gd name="connsiteY0" fmla="*/ 0 h 849884"/>
              <a:gd name="connsiteX1" fmla="*/ 424942 w 424942"/>
              <a:gd name="connsiteY1" fmla="*/ 424942 h 849884"/>
              <a:gd name="connsiteX2" fmla="*/ 0 w 424942"/>
              <a:gd name="connsiteY2" fmla="*/ 849884 h 849884"/>
              <a:gd name="connsiteX3" fmla="*/ 0 w 424942"/>
              <a:gd name="connsiteY3" fmla="*/ 0 h 849884"/>
            </a:gdLst>
            <a:ahLst/>
            <a:cxnLst>
              <a:cxn ang="0">
                <a:pos x="connsiteX0" y="connsiteY0"/>
              </a:cxn>
              <a:cxn ang="0">
                <a:pos x="connsiteX1" y="connsiteY1"/>
              </a:cxn>
              <a:cxn ang="0">
                <a:pos x="connsiteX2" y="connsiteY2"/>
              </a:cxn>
              <a:cxn ang="0">
                <a:pos x="connsiteX3" y="connsiteY3"/>
              </a:cxn>
            </a:cxnLst>
            <a:rect l="l" t="t" r="r" b="b"/>
            <a:pathLst>
              <a:path w="424942" h="849884">
                <a:moveTo>
                  <a:pt x="0" y="0"/>
                </a:moveTo>
                <a:cubicBezTo>
                  <a:pt x="234689" y="0"/>
                  <a:pt x="424942" y="190253"/>
                  <a:pt x="424942" y="424942"/>
                </a:cubicBezTo>
                <a:cubicBezTo>
                  <a:pt x="424942" y="659631"/>
                  <a:pt x="234689" y="849884"/>
                  <a:pt x="0" y="849884"/>
                </a:cubicBezTo>
                <a:lnTo>
                  <a:pt x="0" y="0"/>
                </a:lnTo>
                <a:close/>
              </a:path>
            </a:pathLst>
          </a:custGeom>
          <a:solidFill>
            <a:schemeClr val="tx2"/>
          </a:soli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2025"/>
          </a:p>
        </p:txBody>
      </p:sp>
      <p:sp>
        <p:nvSpPr>
          <p:cNvPr id="7" name="Content Placeholder 2">
            <a:extLst>
              <a:ext uri="{FF2B5EF4-FFF2-40B4-BE49-F238E27FC236}">
                <a16:creationId xmlns:a16="http://schemas.microsoft.com/office/drawing/2014/main" id="{630450F2-49AF-F288-DEF5-446B6F63F01B}"/>
              </a:ext>
            </a:extLst>
          </p:cNvPr>
          <p:cNvSpPr>
            <a:spLocks noGrp="1"/>
          </p:cNvSpPr>
          <p:nvPr>
            <p:ph idx="17" hasCustomPrompt="1"/>
          </p:nvPr>
        </p:nvSpPr>
        <p:spPr>
          <a:xfrm>
            <a:off x="719728" y="2230967"/>
            <a:ext cx="12199533" cy="5801784"/>
          </a:xfrm>
          <a:solidFill>
            <a:schemeClr val="bg1">
              <a:alpha val="10000"/>
            </a:schemeClr>
          </a:solidFill>
        </p:spPr>
        <p:txBody>
          <a:bodyPr lIns="274320" tIns="274320" rIns="274320" bIns="274320"/>
          <a:lstStyle>
            <a:lvl1pPr algn="l">
              <a:defRPr sz="1575">
                <a:solidFill>
                  <a:schemeClr val="accent4"/>
                </a:solidFill>
              </a:defRPr>
            </a:lvl1pPr>
            <a:lvl2pPr algn="l">
              <a:defRPr sz="1575"/>
            </a:lvl2pPr>
            <a:lvl3pPr algn="l">
              <a:defRPr sz="1575"/>
            </a:lvl3pPr>
            <a:lvl4pPr algn="l">
              <a:defRPr sz="1575"/>
            </a:lvl4pPr>
            <a:lvl5pPr algn="l">
              <a:defRPr sz="1575"/>
            </a:lvl5pPr>
          </a:lstStyle>
          <a:p>
            <a:pPr lvl="0"/>
            <a:r>
              <a:rPr lang="en-US" dirty="0"/>
              <a:t>Click to add an object</a:t>
            </a:r>
          </a:p>
        </p:txBody>
      </p:sp>
    </p:spTree>
    <p:extLst>
      <p:ext uri="{BB962C8B-B14F-4D97-AF65-F5344CB8AC3E}">
        <p14:creationId xmlns:p14="http://schemas.microsoft.com/office/powerpoint/2010/main" val="1597166936"/>
      </p:ext>
    </p:extLst>
  </p:cSld>
  <p:clrMapOvr>
    <a:masterClrMapping/>
  </p:clrMapOvr>
</p:sldLayout>
</file>

<file path=ppt/slideLayouts/slideLayout77.xml><?xml version="1.0" encoding="utf-8"?>
<p:sldLayout xmlns:a="http://schemas.openxmlformats.org/drawingml/2006/main" xmlns:r="http://schemas.openxmlformats.org/officeDocument/2006/relationships" xmlns:p="http://schemas.openxmlformats.org/presentationml/2006/main" preserve="1" userDrawn="1">
  <p:cSld name="3_Title Only">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6997E73-C5AB-248C-D666-4E6EB4969117}"/>
              </a:ext>
            </a:extLst>
          </p:cNvPr>
          <p:cNvSpPr>
            <a:spLocks noGrp="1"/>
          </p:cNvSpPr>
          <p:nvPr>
            <p:ph type="title"/>
          </p:nvPr>
        </p:nvSpPr>
        <p:spPr/>
        <p:txBody>
          <a:bodyPr/>
          <a:lstStyle/>
          <a:p>
            <a:r>
              <a:rPr lang="en-US"/>
              <a:t>Click to edit Master title style</a:t>
            </a:r>
          </a:p>
        </p:txBody>
      </p:sp>
      <p:sp>
        <p:nvSpPr>
          <p:cNvPr id="4" name="Footer Placeholder 3">
            <a:extLst>
              <a:ext uri="{FF2B5EF4-FFF2-40B4-BE49-F238E27FC236}">
                <a16:creationId xmlns:a16="http://schemas.microsoft.com/office/drawing/2014/main" id="{A8F93C8C-D753-5DF9-E899-B7AC947B9D0A}"/>
              </a:ext>
            </a:extLst>
          </p:cNvPr>
          <p:cNvSpPr>
            <a:spLocks noGrp="1"/>
          </p:cNvSpPr>
          <p:nvPr>
            <p:ph type="ftr" sz="quarter" idx="11"/>
          </p:nvPr>
        </p:nvSpPr>
        <p:spPr/>
        <p:txBody>
          <a:bodyPr/>
          <a:lstStyle/>
          <a:p>
            <a:endParaRPr lang="en-US"/>
          </a:p>
        </p:txBody>
      </p:sp>
      <p:sp>
        <p:nvSpPr>
          <p:cNvPr id="5" name="Slide Number Placeholder 4">
            <a:extLst>
              <a:ext uri="{FF2B5EF4-FFF2-40B4-BE49-F238E27FC236}">
                <a16:creationId xmlns:a16="http://schemas.microsoft.com/office/drawing/2014/main" id="{C00067D9-F502-8316-2DA3-F9E51BEBA858}"/>
              </a:ext>
            </a:extLst>
          </p:cNvPr>
          <p:cNvSpPr>
            <a:spLocks noGrp="1"/>
          </p:cNvSpPr>
          <p:nvPr>
            <p:ph type="sldNum" sz="quarter" idx="12"/>
          </p:nvPr>
        </p:nvSpPr>
        <p:spPr/>
        <p:txBody>
          <a:bodyPr/>
          <a:lstStyle/>
          <a:p>
            <a:fld id="{F85CE818-7367-6A4C-AA8A-8ACF11B1523A}" type="slidenum">
              <a:rPr lang="en-US" smtClean="0"/>
              <a:t>‹#›</a:t>
            </a:fld>
            <a:endParaRPr lang="en-US"/>
          </a:p>
        </p:txBody>
      </p:sp>
      <p:sp>
        <p:nvSpPr>
          <p:cNvPr id="6" name="Freeform 5">
            <a:extLst>
              <a:ext uri="{FF2B5EF4-FFF2-40B4-BE49-F238E27FC236}">
                <a16:creationId xmlns:a16="http://schemas.microsoft.com/office/drawing/2014/main" id="{5E610994-53B8-42D9-B50E-F8F40FB7A9AC}"/>
              </a:ext>
            </a:extLst>
          </p:cNvPr>
          <p:cNvSpPr/>
          <p:nvPr userDrawn="1"/>
        </p:nvSpPr>
        <p:spPr>
          <a:xfrm>
            <a:off x="0" y="372396"/>
            <a:ext cx="478060" cy="1133179"/>
          </a:xfrm>
          <a:custGeom>
            <a:avLst/>
            <a:gdLst>
              <a:gd name="connsiteX0" fmla="*/ 0 w 424942"/>
              <a:gd name="connsiteY0" fmla="*/ 0 h 849884"/>
              <a:gd name="connsiteX1" fmla="*/ 424942 w 424942"/>
              <a:gd name="connsiteY1" fmla="*/ 424942 h 849884"/>
              <a:gd name="connsiteX2" fmla="*/ 0 w 424942"/>
              <a:gd name="connsiteY2" fmla="*/ 849884 h 849884"/>
              <a:gd name="connsiteX3" fmla="*/ 0 w 424942"/>
              <a:gd name="connsiteY3" fmla="*/ 0 h 849884"/>
            </a:gdLst>
            <a:ahLst/>
            <a:cxnLst>
              <a:cxn ang="0">
                <a:pos x="connsiteX0" y="connsiteY0"/>
              </a:cxn>
              <a:cxn ang="0">
                <a:pos x="connsiteX1" y="connsiteY1"/>
              </a:cxn>
              <a:cxn ang="0">
                <a:pos x="connsiteX2" y="connsiteY2"/>
              </a:cxn>
              <a:cxn ang="0">
                <a:pos x="connsiteX3" y="connsiteY3"/>
              </a:cxn>
            </a:cxnLst>
            <a:rect l="l" t="t" r="r" b="b"/>
            <a:pathLst>
              <a:path w="424942" h="849884">
                <a:moveTo>
                  <a:pt x="0" y="0"/>
                </a:moveTo>
                <a:cubicBezTo>
                  <a:pt x="234689" y="0"/>
                  <a:pt x="424942" y="190253"/>
                  <a:pt x="424942" y="424942"/>
                </a:cubicBezTo>
                <a:cubicBezTo>
                  <a:pt x="424942" y="659631"/>
                  <a:pt x="234689" y="849884"/>
                  <a:pt x="0" y="849884"/>
                </a:cubicBezTo>
                <a:lnTo>
                  <a:pt x="0" y="0"/>
                </a:lnTo>
                <a:close/>
              </a:path>
            </a:pathLst>
          </a:cu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2025"/>
          </a:p>
        </p:txBody>
      </p:sp>
      <p:sp>
        <p:nvSpPr>
          <p:cNvPr id="7" name="Content Placeholder 2">
            <a:extLst>
              <a:ext uri="{FF2B5EF4-FFF2-40B4-BE49-F238E27FC236}">
                <a16:creationId xmlns:a16="http://schemas.microsoft.com/office/drawing/2014/main" id="{630450F2-49AF-F288-DEF5-446B6F63F01B}"/>
              </a:ext>
            </a:extLst>
          </p:cNvPr>
          <p:cNvSpPr>
            <a:spLocks noGrp="1"/>
          </p:cNvSpPr>
          <p:nvPr>
            <p:ph idx="17" hasCustomPrompt="1"/>
          </p:nvPr>
        </p:nvSpPr>
        <p:spPr>
          <a:xfrm>
            <a:off x="719728" y="2230967"/>
            <a:ext cx="12199533" cy="5801784"/>
          </a:xfrm>
          <a:solidFill>
            <a:schemeClr val="bg1">
              <a:alpha val="10000"/>
            </a:schemeClr>
          </a:solidFill>
        </p:spPr>
        <p:txBody>
          <a:bodyPr lIns="274320" tIns="274320" rIns="274320" bIns="274320"/>
          <a:lstStyle>
            <a:lvl1pPr algn="l">
              <a:defRPr sz="1575">
                <a:solidFill>
                  <a:schemeClr val="accent4"/>
                </a:solidFill>
              </a:defRPr>
            </a:lvl1pPr>
            <a:lvl2pPr algn="l">
              <a:defRPr sz="1575"/>
            </a:lvl2pPr>
            <a:lvl3pPr algn="l">
              <a:defRPr sz="1575"/>
            </a:lvl3pPr>
            <a:lvl4pPr algn="l">
              <a:defRPr sz="1575"/>
            </a:lvl4pPr>
            <a:lvl5pPr algn="l">
              <a:defRPr sz="1575"/>
            </a:lvl5pPr>
          </a:lstStyle>
          <a:p>
            <a:pPr lvl="0"/>
            <a:r>
              <a:rPr lang="en-US" dirty="0"/>
              <a:t>Click to add an object</a:t>
            </a:r>
          </a:p>
        </p:txBody>
      </p:sp>
    </p:spTree>
    <p:extLst>
      <p:ext uri="{BB962C8B-B14F-4D97-AF65-F5344CB8AC3E}">
        <p14:creationId xmlns:p14="http://schemas.microsoft.com/office/powerpoint/2010/main" val="1445979163"/>
      </p:ext>
    </p:extLst>
  </p:cSld>
  <p:clrMapOvr>
    <a:masterClrMapping/>
  </p:clrMapOvr>
</p:sldLayout>
</file>

<file path=ppt/slideLayouts/slideLayout78.xml><?xml version="1.0" encoding="utf-8"?>
<p:sldLayout xmlns:a="http://schemas.openxmlformats.org/drawingml/2006/main" xmlns:r="http://schemas.openxmlformats.org/officeDocument/2006/relationships" xmlns:p="http://schemas.openxmlformats.org/presentationml/2006/main" preserve="1" userDrawn="1">
  <p:cSld name="4_Title Only">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6997E73-C5AB-248C-D666-4E6EB4969117}"/>
              </a:ext>
            </a:extLst>
          </p:cNvPr>
          <p:cNvSpPr>
            <a:spLocks noGrp="1"/>
          </p:cNvSpPr>
          <p:nvPr>
            <p:ph type="title"/>
          </p:nvPr>
        </p:nvSpPr>
        <p:spPr/>
        <p:txBody>
          <a:bodyPr/>
          <a:lstStyle/>
          <a:p>
            <a:r>
              <a:rPr lang="en-US"/>
              <a:t>Click to edit Master title style</a:t>
            </a:r>
          </a:p>
        </p:txBody>
      </p:sp>
      <p:sp>
        <p:nvSpPr>
          <p:cNvPr id="4" name="Footer Placeholder 3">
            <a:extLst>
              <a:ext uri="{FF2B5EF4-FFF2-40B4-BE49-F238E27FC236}">
                <a16:creationId xmlns:a16="http://schemas.microsoft.com/office/drawing/2014/main" id="{A8F93C8C-D753-5DF9-E899-B7AC947B9D0A}"/>
              </a:ext>
            </a:extLst>
          </p:cNvPr>
          <p:cNvSpPr>
            <a:spLocks noGrp="1"/>
          </p:cNvSpPr>
          <p:nvPr>
            <p:ph type="ftr" sz="quarter" idx="11"/>
          </p:nvPr>
        </p:nvSpPr>
        <p:spPr/>
        <p:txBody>
          <a:bodyPr/>
          <a:lstStyle/>
          <a:p>
            <a:endParaRPr lang="en-US"/>
          </a:p>
        </p:txBody>
      </p:sp>
      <p:sp>
        <p:nvSpPr>
          <p:cNvPr id="5" name="Slide Number Placeholder 4">
            <a:extLst>
              <a:ext uri="{FF2B5EF4-FFF2-40B4-BE49-F238E27FC236}">
                <a16:creationId xmlns:a16="http://schemas.microsoft.com/office/drawing/2014/main" id="{C00067D9-F502-8316-2DA3-F9E51BEBA858}"/>
              </a:ext>
            </a:extLst>
          </p:cNvPr>
          <p:cNvSpPr>
            <a:spLocks noGrp="1"/>
          </p:cNvSpPr>
          <p:nvPr>
            <p:ph type="sldNum" sz="quarter" idx="12"/>
          </p:nvPr>
        </p:nvSpPr>
        <p:spPr/>
        <p:txBody>
          <a:bodyPr/>
          <a:lstStyle/>
          <a:p>
            <a:fld id="{F85CE818-7367-6A4C-AA8A-8ACF11B1523A}" type="slidenum">
              <a:rPr lang="en-US" smtClean="0"/>
              <a:t>‹#›</a:t>
            </a:fld>
            <a:endParaRPr lang="en-US"/>
          </a:p>
        </p:txBody>
      </p:sp>
      <p:sp>
        <p:nvSpPr>
          <p:cNvPr id="6" name="Freeform 5">
            <a:extLst>
              <a:ext uri="{FF2B5EF4-FFF2-40B4-BE49-F238E27FC236}">
                <a16:creationId xmlns:a16="http://schemas.microsoft.com/office/drawing/2014/main" id="{5E610994-53B8-42D9-B50E-F8F40FB7A9AC}"/>
              </a:ext>
            </a:extLst>
          </p:cNvPr>
          <p:cNvSpPr/>
          <p:nvPr userDrawn="1"/>
        </p:nvSpPr>
        <p:spPr>
          <a:xfrm>
            <a:off x="0" y="372396"/>
            <a:ext cx="478060" cy="1133179"/>
          </a:xfrm>
          <a:custGeom>
            <a:avLst/>
            <a:gdLst>
              <a:gd name="connsiteX0" fmla="*/ 0 w 424942"/>
              <a:gd name="connsiteY0" fmla="*/ 0 h 849884"/>
              <a:gd name="connsiteX1" fmla="*/ 424942 w 424942"/>
              <a:gd name="connsiteY1" fmla="*/ 424942 h 849884"/>
              <a:gd name="connsiteX2" fmla="*/ 0 w 424942"/>
              <a:gd name="connsiteY2" fmla="*/ 849884 h 849884"/>
              <a:gd name="connsiteX3" fmla="*/ 0 w 424942"/>
              <a:gd name="connsiteY3" fmla="*/ 0 h 849884"/>
            </a:gdLst>
            <a:ahLst/>
            <a:cxnLst>
              <a:cxn ang="0">
                <a:pos x="connsiteX0" y="connsiteY0"/>
              </a:cxn>
              <a:cxn ang="0">
                <a:pos x="connsiteX1" y="connsiteY1"/>
              </a:cxn>
              <a:cxn ang="0">
                <a:pos x="connsiteX2" y="connsiteY2"/>
              </a:cxn>
              <a:cxn ang="0">
                <a:pos x="connsiteX3" y="connsiteY3"/>
              </a:cxn>
            </a:cxnLst>
            <a:rect l="l" t="t" r="r" b="b"/>
            <a:pathLst>
              <a:path w="424942" h="849884">
                <a:moveTo>
                  <a:pt x="0" y="0"/>
                </a:moveTo>
                <a:cubicBezTo>
                  <a:pt x="234689" y="0"/>
                  <a:pt x="424942" y="190253"/>
                  <a:pt x="424942" y="424942"/>
                </a:cubicBezTo>
                <a:cubicBezTo>
                  <a:pt x="424942" y="659631"/>
                  <a:pt x="234689" y="849884"/>
                  <a:pt x="0" y="849884"/>
                </a:cubicBezTo>
                <a:lnTo>
                  <a:pt x="0" y="0"/>
                </a:lnTo>
                <a:close/>
              </a:path>
            </a:pathLst>
          </a:cu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2025"/>
          </a:p>
        </p:txBody>
      </p:sp>
      <p:sp>
        <p:nvSpPr>
          <p:cNvPr id="7" name="Content Placeholder 2">
            <a:extLst>
              <a:ext uri="{FF2B5EF4-FFF2-40B4-BE49-F238E27FC236}">
                <a16:creationId xmlns:a16="http://schemas.microsoft.com/office/drawing/2014/main" id="{630450F2-49AF-F288-DEF5-446B6F63F01B}"/>
              </a:ext>
            </a:extLst>
          </p:cNvPr>
          <p:cNvSpPr>
            <a:spLocks noGrp="1"/>
          </p:cNvSpPr>
          <p:nvPr>
            <p:ph idx="17" hasCustomPrompt="1"/>
          </p:nvPr>
        </p:nvSpPr>
        <p:spPr>
          <a:xfrm>
            <a:off x="719728" y="2230967"/>
            <a:ext cx="12199533" cy="5801784"/>
          </a:xfrm>
          <a:solidFill>
            <a:schemeClr val="bg1">
              <a:alpha val="10000"/>
            </a:schemeClr>
          </a:solidFill>
        </p:spPr>
        <p:txBody>
          <a:bodyPr lIns="274320" tIns="274320" rIns="274320" bIns="274320"/>
          <a:lstStyle>
            <a:lvl1pPr algn="l">
              <a:defRPr sz="1575">
                <a:solidFill>
                  <a:schemeClr val="accent4"/>
                </a:solidFill>
              </a:defRPr>
            </a:lvl1pPr>
            <a:lvl2pPr algn="l">
              <a:defRPr sz="1575"/>
            </a:lvl2pPr>
            <a:lvl3pPr algn="l">
              <a:defRPr sz="1575"/>
            </a:lvl3pPr>
            <a:lvl4pPr algn="l">
              <a:defRPr sz="1575"/>
            </a:lvl4pPr>
            <a:lvl5pPr algn="l">
              <a:defRPr sz="1575"/>
            </a:lvl5pPr>
          </a:lstStyle>
          <a:p>
            <a:pPr lvl="0"/>
            <a:r>
              <a:rPr lang="en-US" dirty="0"/>
              <a:t>Click to add an object</a:t>
            </a:r>
          </a:p>
        </p:txBody>
      </p:sp>
    </p:spTree>
    <p:extLst>
      <p:ext uri="{BB962C8B-B14F-4D97-AF65-F5344CB8AC3E}">
        <p14:creationId xmlns:p14="http://schemas.microsoft.com/office/powerpoint/2010/main" val="3732461495"/>
      </p:ext>
    </p:extLst>
  </p:cSld>
  <p:clrMapOvr>
    <a:masterClrMapping/>
  </p:clrMapOvr>
</p:sldLayout>
</file>

<file path=ppt/slideLayouts/slideLayout79.xml><?xml version="1.0" encoding="utf-8"?>
<p:sldLayout xmlns:a="http://schemas.openxmlformats.org/drawingml/2006/main" xmlns:r="http://schemas.openxmlformats.org/officeDocument/2006/relationships" xmlns:p="http://schemas.openxmlformats.org/presentationml/2006/main" preserve="1" userDrawn="1">
  <p:cSld name="5_Title Only">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6997E73-C5AB-248C-D666-4E6EB4969117}"/>
              </a:ext>
            </a:extLst>
          </p:cNvPr>
          <p:cNvSpPr>
            <a:spLocks noGrp="1"/>
          </p:cNvSpPr>
          <p:nvPr>
            <p:ph type="title"/>
          </p:nvPr>
        </p:nvSpPr>
        <p:spPr/>
        <p:txBody>
          <a:bodyPr/>
          <a:lstStyle/>
          <a:p>
            <a:r>
              <a:rPr lang="en-US"/>
              <a:t>Click to edit Master title style</a:t>
            </a:r>
          </a:p>
        </p:txBody>
      </p:sp>
      <p:sp>
        <p:nvSpPr>
          <p:cNvPr id="4" name="Footer Placeholder 3">
            <a:extLst>
              <a:ext uri="{FF2B5EF4-FFF2-40B4-BE49-F238E27FC236}">
                <a16:creationId xmlns:a16="http://schemas.microsoft.com/office/drawing/2014/main" id="{A8F93C8C-D753-5DF9-E899-B7AC947B9D0A}"/>
              </a:ext>
            </a:extLst>
          </p:cNvPr>
          <p:cNvSpPr>
            <a:spLocks noGrp="1"/>
          </p:cNvSpPr>
          <p:nvPr>
            <p:ph type="ftr" sz="quarter" idx="11"/>
          </p:nvPr>
        </p:nvSpPr>
        <p:spPr/>
        <p:txBody>
          <a:bodyPr/>
          <a:lstStyle/>
          <a:p>
            <a:endParaRPr lang="en-US"/>
          </a:p>
        </p:txBody>
      </p:sp>
      <p:sp>
        <p:nvSpPr>
          <p:cNvPr id="5" name="Slide Number Placeholder 4">
            <a:extLst>
              <a:ext uri="{FF2B5EF4-FFF2-40B4-BE49-F238E27FC236}">
                <a16:creationId xmlns:a16="http://schemas.microsoft.com/office/drawing/2014/main" id="{C00067D9-F502-8316-2DA3-F9E51BEBA858}"/>
              </a:ext>
            </a:extLst>
          </p:cNvPr>
          <p:cNvSpPr>
            <a:spLocks noGrp="1"/>
          </p:cNvSpPr>
          <p:nvPr>
            <p:ph type="sldNum" sz="quarter" idx="12"/>
          </p:nvPr>
        </p:nvSpPr>
        <p:spPr/>
        <p:txBody>
          <a:bodyPr/>
          <a:lstStyle/>
          <a:p>
            <a:fld id="{F85CE818-7367-6A4C-AA8A-8ACF11B1523A}" type="slidenum">
              <a:rPr lang="en-US" smtClean="0"/>
              <a:t>‹#›</a:t>
            </a:fld>
            <a:endParaRPr lang="en-US"/>
          </a:p>
        </p:txBody>
      </p:sp>
      <p:sp>
        <p:nvSpPr>
          <p:cNvPr id="6" name="Freeform 5">
            <a:extLst>
              <a:ext uri="{FF2B5EF4-FFF2-40B4-BE49-F238E27FC236}">
                <a16:creationId xmlns:a16="http://schemas.microsoft.com/office/drawing/2014/main" id="{5E610994-53B8-42D9-B50E-F8F40FB7A9AC}"/>
              </a:ext>
            </a:extLst>
          </p:cNvPr>
          <p:cNvSpPr/>
          <p:nvPr userDrawn="1"/>
        </p:nvSpPr>
        <p:spPr>
          <a:xfrm>
            <a:off x="0" y="372396"/>
            <a:ext cx="478060" cy="1133179"/>
          </a:xfrm>
          <a:custGeom>
            <a:avLst/>
            <a:gdLst>
              <a:gd name="connsiteX0" fmla="*/ 0 w 424942"/>
              <a:gd name="connsiteY0" fmla="*/ 0 h 849884"/>
              <a:gd name="connsiteX1" fmla="*/ 424942 w 424942"/>
              <a:gd name="connsiteY1" fmla="*/ 424942 h 849884"/>
              <a:gd name="connsiteX2" fmla="*/ 0 w 424942"/>
              <a:gd name="connsiteY2" fmla="*/ 849884 h 849884"/>
              <a:gd name="connsiteX3" fmla="*/ 0 w 424942"/>
              <a:gd name="connsiteY3" fmla="*/ 0 h 849884"/>
            </a:gdLst>
            <a:ahLst/>
            <a:cxnLst>
              <a:cxn ang="0">
                <a:pos x="connsiteX0" y="connsiteY0"/>
              </a:cxn>
              <a:cxn ang="0">
                <a:pos x="connsiteX1" y="connsiteY1"/>
              </a:cxn>
              <a:cxn ang="0">
                <a:pos x="connsiteX2" y="connsiteY2"/>
              </a:cxn>
              <a:cxn ang="0">
                <a:pos x="connsiteX3" y="connsiteY3"/>
              </a:cxn>
            </a:cxnLst>
            <a:rect l="l" t="t" r="r" b="b"/>
            <a:pathLst>
              <a:path w="424942" h="849884">
                <a:moveTo>
                  <a:pt x="0" y="0"/>
                </a:moveTo>
                <a:cubicBezTo>
                  <a:pt x="234689" y="0"/>
                  <a:pt x="424942" y="190253"/>
                  <a:pt x="424942" y="424942"/>
                </a:cubicBezTo>
                <a:cubicBezTo>
                  <a:pt x="424942" y="659631"/>
                  <a:pt x="234689" y="849884"/>
                  <a:pt x="0" y="849884"/>
                </a:cubicBezTo>
                <a:lnTo>
                  <a:pt x="0" y="0"/>
                </a:lnTo>
                <a:close/>
              </a:path>
            </a:pathLst>
          </a:custGeom>
          <a:solidFill>
            <a:schemeClr val="accent3"/>
          </a:soli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2025"/>
          </a:p>
        </p:txBody>
      </p:sp>
      <p:sp>
        <p:nvSpPr>
          <p:cNvPr id="7" name="Content Placeholder 2">
            <a:extLst>
              <a:ext uri="{FF2B5EF4-FFF2-40B4-BE49-F238E27FC236}">
                <a16:creationId xmlns:a16="http://schemas.microsoft.com/office/drawing/2014/main" id="{630450F2-49AF-F288-DEF5-446B6F63F01B}"/>
              </a:ext>
            </a:extLst>
          </p:cNvPr>
          <p:cNvSpPr>
            <a:spLocks noGrp="1"/>
          </p:cNvSpPr>
          <p:nvPr>
            <p:ph idx="17" hasCustomPrompt="1"/>
          </p:nvPr>
        </p:nvSpPr>
        <p:spPr>
          <a:xfrm>
            <a:off x="719728" y="2230967"/>
            <a:ext cx="12199533" cy="5801784"/>
          </a:xfrm>
          <a:solidFill>
            <a:schemeClr val="bg1">
              <a:alpha val="10000"/>
            </a:schemeClr>
          </a:solidFill>
        </p:spPr>
        <p:txBody>
          <a:bodyPr lIns="274320" tIns="274320" rIns="274320" bIns="274320"/>
          <a:lstStyle>
            <a:lvl1pPr algn="l">
              <a:defRPr sz="1575">
                <a:solidFill>
                  <a:schemeClr val="accent4"/>
                </a:solidFill>
              </a:defRPr>
            </a:lvl1pPr>
            <a:lvl2pPr algn="l">
              <a:defRPr sz="1575"/>
            </a:lvl2pPr>
            <a:lvl3pPr algn="l">
              <a:defRPr sz="1575"/>
            </a:lvl3pPr>
            <a:lvl4pPr algn="l">
              <a:defRPr sz="1575"/>
            </a:lvl4pPr>
            <a:lvl5pPr algn="l">
              <a:defRPr sz="1575"/>
            </a:lvl5pPr>
          </a:lstStyle>
          <a:p>
            <a:pPr lvl="0"/>
            <a:r>
              <a:rPr lang="en-US" dirty="0"/>
              <a:t>Click to add an object</a:t>
            </a:r>
          </a:p>
        </p:txBody>
      </p:sp>
    </p:spTree>
    <p:extLst>
      <p:ext uri="{BB962C8B-B14F-4D97-AF65-F5344CB8AC3E}">
        <p14:creationId xmlns:p14="http://schemas.microsoft.com/office/powerpoint/2010/main" val="1444970059"/>
      </p:ext>
    </p:extLst>
  </p:cSld>
  <p:clrMapOvr>
    <a:masterClrMapping/>
  </p:clrMapOvr>
</p:sldLayout>
</file>

<file path=ppt/slideLayouts/slideLayout80.xml><?xml version="1.0" encoding="utf-8"?>
<p:sldLayout xmlns:a="http://schemas.openxmlformats.org/drawingml/2006/main" xmlns:r="http://schemas.openxmlformats.org/officeDocument/2006/relationships" xmlns:p="http://schemas.openxmlformats.org/presentationml/2006/main" preserve="1" userDrawn="1">
  <p:cSld name="6_Title Only">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6997E73-C5AB-248C-D666-4E6EB4969117}"/>
              </a:ext>
            </a:extLst>
          </p:cNvPr>
          <p:cNvSpPr>
            <a:spLocks noGrp="1"/>
          </p:cNvSpPr>
          <p:nvPr>
            <p:ph type="title"/>
          </p:nvPr>
        </p:nvSpPr>
        <p:spPr/>
        <p:txBody>
          <a:bodyPr/>
          <a:lstStyle/>
          <a:p>
            <a:r>
              <a:rPr lang="en-US"/>
              <a:t>Click to edit Master title style</a:t>
            </a:r>
          </a:p>
        </p:txBody>
      </p:sp>
      <p:sp>
        <p:nvSpPr>
          <p:cNvPr id="4" name="Footer Placeholder 3">
            <a:extLst>
              <a:ext uri="{FF2B5EF4-FFF2-40B4-BE49-F238E27FC236}">
                <a16:creationId xmlns:a16="http://schemas.microsoft.com/office/drawing/2014/main" id="{A8F93C8C-D753-5DF9-E899-B7AC947B9D0A}"/>
              </a:ext>
            </a:extLst>
          </p:cNvPr>
          <p:cNvSpPr>
            <a:spLocks noGrp="1"/>
          </p:cNvSpPr>
          <p:nvPr>
            <p:ph type="ftr" sz="quarter" idx="11"/>
          </p:nvPr>
        </p:nvSpPr>
        <p:spPr/>
        <p:txBody>
          <a:bodyPr/>
          <a:lstStyle/>
          <a:p>
            <a:endParaRPr lang="en-US"/>
          </a:p>
        </p:txBody>
      </p:sp>
      <p:sp>
        <p:nvSpPr>
          <p:cNvPr id="5" name="Slide Number Placeholder 4">
            <a:extLst>
              <a:ext uri="{FF2B5EF4-FFF2-40B4-BE49-F238E27FC236}">
                <a16:creationId xmlns:a16="http://schemas.microsoft.com/office/drawing/2014/main" id="{C00067D9-F502-8316-2DA3-F9E51BEBA858}"/>
              </a:ext>
            </a:extLst>
          </p:cNvPr>
          <p:cNvSpPr>
            <a:spLocks noGrp="1"/>
          </p:cNvSpPr>
          <p:nvPr>
            <p:ph type="sldNum" sz="quarter" idx="12"/>
          </p:nvPr>
        </p:nvSpPr>
        <p:spPr/>
        <p:txBody>
          <a:bodyPr/>
          <a:lstStyle/>
          <a:p>
            <a:fld id="{F85CE818-7367-6A4C-AA8A-8ACF11B1523A}" type="slidenum">
              <a:rPr lang="en-US" smtClean="0"/>
              <a:t>‹#›</a:t>
            </a:fld>
            <a:endParaRPr lang="en-US"/>
          </a:p>
        </p:txBody>
      </p:sp>
      <p:sp>
        <p:nvSpPr>
          <p:cNvPr id="6" name="Freeform 5">
            <a:extLst>
              <a:ext uri="{FF2B5EF4-FFF2-40B4-BE49-F238E27FC236}">
                <a16:creationId xmlns:a16="http://schemas.microsoft.com/office/drawing/2014/main" id="{5E610994-53B8-42D9-B50E-F8F40FB7A9AC}"/>
              </a:ext>
            </a:extLst>
          </p:cNvPr>
          <p:cNvSpPr/>
          <p:nvPr userDrawn="1"/>
        </p:nvSpPr>
        <p:spPr>
          <a:xfrm>
            <a:off x="0" y="372396"/>
            <a:ext cx="478060" cy="1133179"/>
          </a:xfrm>
          <a:custGeom>
            <a:avLst/>
            <a:gdLst>
              <a:gd name="connsiteX0" fmla="*/ 0 w 424942"/>
              <a:gd name="connsiteY0" fmla="*/ 0 h 849884"/>
              <a:gd name="connsiteX1" fmla="*/ 424942 w 424942"/>
              <a:gd name="connsiteY1" fmla="*/ 424942 h 849884"/>
              <a:gd name="connsiteX2" fmla="*/ 0 w 424942"/>
              <a:gd name="connsiteY2" fmla="*/ 849884 h 849884"/>
              <a:gd name="connsiteX3" fmla="*/ 0 w 424942"/>
              <a:gd name="connsiteY3" fmla="*/ 0 h 849884"/>
            </a:gdLst>
            <a:ahLst/>
            <a:cxnLst>
              <a:cxn ang="0">
                <a:pos x="connsiteX0" y="connsiteY0"/>
              </a:cxn>
              <a:cxn ang="0">
                <a:pos x="connsiteX1" y="connsiteY1"/>
              </a:cxn>
              <a:cxn ang="0">
                <a:pos x="connsiteX2" y="connsiteY2"/>
              </a:cxn>
              <a:cxn ang="0">
                <a:pos x="connsiteX3" y="connsiteY3"/>
              </a:cxn>
            </a:cxnLst>
            <a:rect l="l" t="t" r="r" b="b"/>
            <a:pathLst>
              <a:path w="424942" h="849884">
                <a:moveTo>
                  <a:pt x="0" y="0"/>
                </a:moveTo>
                <a:cubicBezTo>
                  <a:pt x="234689" y="0"/>
                  <a:pt x="424942" y="190253"/>
                  <a:pt x="424942" y="424942"/>
                </a:cubicBezTo>
                <a:cubicBezTo>
                  <a:pt x="424942" y="659631"/>
                  <a:pt x="234689" y="849884"/>
                  <a:pt x="0" y="849884"/>
                </a:cubicBezTo>
                <a:lnTo>
                  <a:pt x="0" y="0"/>
                </a:lnTo>
                <a:close/>
              </a:path>
            </a:pathLst>
          </a:custGeom>
          <a:solidFill>
            <a:schemeClr val="accent4"/>
          </a:soli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2025"/>
          </a:p>
        </p:txBody>
      </p:sp>
      <p:sp>
        <p:nvSpPr>
          <p:cNvPr id="7" name="Content Placeholder 2">
            <a:extLst>
              <a:ext uri="{FF2B5EF4-FFF2-40B4-BE49-F238E27FC236}">
                <a16:creationId xmlns:a16="http://schemas.microsoft.com/office/drawing/2014/main" id="{630450F2-49AF-F288-DEF5-446B6F63F01B}"/>
              </a:ext>
            </a:extLst>
          </p:cNvPr>
          <p:cNvSpPr>
            <a:spLocks noGrp="1"/>
          </p:cNvSpPr>
          <p:nvPr>
            <p:ph idx="17" hasCustomPrompt="1"/>
          </p:nvPr>
        </p:nvSpPr>
        <p:spPr>
          <a:xfrm>
            <a:off x="719728" y="2230967"/>
            <a:ext cx="12199533" cy="5801784"/>
          </a:xfrm>
          <a:solidFill>
            <a:schemeClr val="bg1">
              <a:alpha val="10000"/>
            </a:schemeClr>
          </a:solidFill>
        </p:spPr>
        <p:txBody>
          <a:bodyPr lIns="274320" tIns="274320" rIns="274320" bIns="274320"/>
          <a:lstStyle>
            <a:lvl1pPr algn="l">
              <a:defRPr sz="1575">
                <a:solidFill>
                  <a:schemeClr val="accent4"/>
                </a:solidFill>
              </a:defRPr>
            </a:lvl1pPr>
            <a:lvl2pPr algn="l">
              <a:defRPr sz="1575"/>
            </a:lvl2pPr>
            <a:lvl3pPr algn="l">
              <a:defRPr sz="1575"/>
            </a:lvl3pPr>
            <a:lvl4pPr algn="l">
              <a:defRPr sz="1575"/>
            </a:lvl4pPr>
            <a:lvl5pPr algn="l">
              <a:defRPr sz="1575"/>
            </a:lvl5pPr>
          </a:lstStyle>
          <a:p>
            <a:pPr lvl="0"/>
            <a:r>
              <a:rPr lang="en-US" dirty="0"/>
              <a:t>Click to add an object</a:t>
            </a:r>
          </a:p>
        </p:txBody>
      </p:sp>
    </p:spTree>
    <p:extLst>
      <p:ext uri="{BB962C8B-B14F-4D97-AF65-F5344CB8AC3E}">
        <p14:creationId xmlns:p14="http://schemas.microsoft.com/office/powerpoint/2010/main" val="386899976"/>
      </p:ext>
    </p:extLst>
  </p:cSld>
  <p:clrMapOvr>
    <a:masterClrMapping/>
  </p:clrMapOvr>
</p:sldLayout>
</file>

<file path=ppt/slideLayouts/slideLayout81.xml><?xml version="1.0" encoding="utf-8"?>
<p:sldLayout xmlns:a="http://schemas.openxmlformats.org/drawingml/2006/main" xmlns:r="http://schemas.openxmlformats.org/officeDocument/2006/relationships" xmlns:p="http://schemas.openxmlformats.org/presentationml/2006/main" showMasterSp="0" preserve="1" userDrawn="1">
  <p:cSld name="8_Two Content">
    <p:spTree>
      <p:nvGrpSpPr>
        <p:cNvPr id="1" name=""/>
        <p:cNvGrpSpPr/>
        <p:nvPr/>
      </p:nvGrpSpPr>
      <p:grpSpPr>
        <a:xfrm>
          <a:off x="0" y="0"/>
          <a:ext cx="0" cy="0"/>
          <a:chOff x="0" y="0"/>
          <a:chExt cx="0" cy="0"/>
        </a:xfrm>
      </p:grpSpPr>
      <p:sp>
        <p:nvSpPr>
          <p:cNvPr id="5" name="Picture Placeholder 7">
            <a:extLst>
              <a:ext uri="{FF2B5EF4-FFF2-40B4-BE49-F238E27FC236}">
                <a16:creationId xmlns:a16="http://schemas.microsoft.com/office/drawing/2014/main" id="{E1538A3B-21BA-E3AA-3175-D2262FCEB219}"/>
              </a:ext>
            </a:extLst>
          </p:cNvPr>
          <p:cNvSpPr>
            <a:spLocks noGrp="1"/>
          </p:cNvSpPr>
          <p:nvPr>
            <p:ph type="pic" sz="quarter" idx="13" hasCustomPrompt="1"/>
          </p:nvPr>
        </p:nvSpPr>
        <p:spPr>
          <a:xfrm>
            <a:off x="6858000" y="0"/>
            <a:ext cx="6858000" cy="9144000"/>
          </a:xfrm>
          <a:solidFill>
            <a:schemeClr val="bg2">
              <a:lumMod val="90000"/>
            </a:schemeClr>
          </a:solidFill>
        </p:spPr>
        <p:txBody>
          <a:bodyPr/>
          <a:lstStyle>
            <a:lvl1pPr marL="0" marR="0" indent="0" algn="ctr" defTabSz="1028700" rtl="0" eaLnBrk="1" fontAlgn="auto" latinLnBrk="0" hangingPunct="1">
              <a:lnSpc>
                <a:spcPct val="100000"/>
              </a:lnSpc>
              <a:spcBef>
                <a:spcPts val="0"/>
              </a:spcBef>
              <a:spcAft>
                <a:spcPts val="0"/>
              </a:spcAft>
              <a:buClrTx/>
              <a:buSzTx/>
              <a:buFont typeface="Arial" panose="020B0604020202020204" pitchFamily="34" charset="0"/>
              <a:buNone/>
              <a:tabLst/>
              <a:defRPr sz="1688">
                <a:solidFill>
                  <a:srgbClr val="C00000"/>
                </a:solidFill>
                <a:latin typeface="Calibri" panose="020F0502020204030204" pitchFamily="34" charset="0"/>
                <a:cs typeface="Calibri" panose="020F0502020204030204" pitchFamily="34" charset="0"/>
              </a:defRPr>
            </a:lvl1pPr>
          </a:lstStyle>
          <a:p>
            <a:r>
              <a:rPr lang="en-US"/>
              <a:t>Drag picture to placeholder or click icon to add. </a:t>
            </a:r>
          </a:p>
        </p:txBody>
      </p:sp>
      <p:sp>
        <p:nvSpPr>
          <p:cNvPr id="2" name="Title 1">
            <a:extLst>
              <a:ext uri="{FF2B5EF4-FFF2-40B4-BE49-F238E27FC236}">
                <a16:creationId xmlns:a16="http://schemas.microsoft.com/office/drawing/2014/main" id="{032AC30E-6607-D37F-E06C-858AFCB53442}"/>
              </a:ext>
            </a:extLst>
          </p:cNvPr>
          <p:cNvSpPr>
            <a:spLocks noGrp="1"/>
          </p:cNvSpPr>
          <p:nvPr>
            <p:ph type="title"/>
          </p:nvPr>
        </p:nvSpPr>
        <p:spPr>
          <a:xfrm>
            <a:off x="719730" y="372395"/>
            <a:ext cx="5829300" cy="1133180"/>
          </a:xfrm>
        </p:spPr>
        <p:txBody>
          <a:bodyPr anchor="ctr"/>
          <a:lstStyle/>
          <a:p>
            <a:r>
              <a:rPr lang="en-US" dirty="0"/>
              <a:t>Click to edit Master title style</a:t>
            </a:r>
          </a:p>
        </p:txBody>
      </p:sp>
      <p:sp>
        <p:nvSpPr>
          <p:cNvPr id="3" name="Content Placeholder 2">
            <a:extLst>
              <a:ext uri="{FF2B5EF4-FFF2-40B4-BE49-F238E27FC236}">
                <a16:creationId xmlns:a16="http://schemas.microsoft.com/office/drawing/2014/main" id="{FD363441-B784-9393-1A47-5D8DF8275ED1}"/>
              </a:ext>
            </a:extLst>
          </p:cNvPr>
          <p:cNvSpPr>
            <a:spLocks noGrp="1"/>
          </p:cNvSpPr>
          <p:nvPr>
            <p:ph sz="half" idx="1"/>
          </p:nvPr>
        </p:nvSpPr>
        <p:spPr>
          <a:xfrm>
            <a:off x="719729" y="2230968"/>
            <a:ext cx="5829300" cy="5801784"/>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a:extLst>
              <a:ext uri="{FF2B5EF4-FFF2-40B4-BE49-F238E27FC236}">
                <a16:creationId xmlns:a16="http://schemas.microsoft.com/office/drawing/2014/main" id="{C1B6BB76-22D4-268A-3AF4-67FE37566C0D}"/>
              </a:ext>
            </a:extLst>
          </p:cNvPr>
          <p:cNvSpPr>
            <a:spLocks noGrp="1"/>
          </p:cNvSpPr>
          <p:nvPr>
            <p:ph type="ftr" sz="quarter" idx="11"/>
          </p:nvPr>
        </p:nvSpPr>
        <p:spPr>
          <a:xfrm>
            <a:off x="2725220" y="8475134"/>
            <a:ext cx="3823811" cy="486833"/>
          </a:xfrm>
        </p:spPr>
        <p:txBody>
          <a:bodyPr/>
          <a:lstStyle/>
          <a:p>
            <a:endParaRPr lang="en-US"/>
          </a:p>
        </p:txBody>
      </p:sp>
      <p:sp>
        <p:nvSpPr>
          <p:cNvPr id="7" name="Slide Number Placeholder 6">
            <a:extLst>
              <a:ext uri="{FF2B5EF4-FFF2-40B4-BE49-F238E27FC236}">
                <a16:creationId xmlns:a16="http://schemas.microsoft.com/office/drawing/2014/main" id="{136202FA-507E-A7B5-EC98-A7C27E1FE6CC}"/>
              </a:ext>
            </a:extLst>
          </p:cNvPr>
          <p:cNvSpPr>
            <a:spLocks noGrp="1"/>
          </p:cNvSpPr>
          <p:nvPr>
            <p:ph type="sldNum" sz="quarter" idx="12"/>
          </p:nvPr>
        </p:nvSpPr>
        <p:spPr/>
        <p:txBody>
          <a:bodyPr/>
          <a:lstStyle>
            <a:lvl1pPr>
              <a:defRPr>
                <a:solidFill>
                  <a:schemeClr val="bg1"/>
                </a:solidFill>
              </a:defRPr>
            </a:lvl1pPr>
          </a:lstStyle>
          <a:p>
            <a:fld id="{F85CE818-7367-6A4C-AA8A-8ACF11B1523A}" type="slidenum">
              <a:rPr lang="en-US" smtClean="0"/>
              <a:pPr/>
              <a:t>‹#›</a:t>
            </a:fld>
            <a:endParaRPr lang="en-US" dirty="0"/>
          </a:p>
        </p:txBody>
      </p:sp>
      <p:sp>
        <p:nvSpPr>
          <p:cNvPr id="11" name="Freeform 10">
            <a:extLst>
              <a:ext uri="{FF2B5EF4-FFF2-40B4-BE49-F238E27FC236}">
                <a16:creationId xmlns:a16="http://schemas.microsoft.com/office/drawing/2014/main" id="{2CC70174-3565-34E5-77E5-9448908AC3B1}"/>
              </a:ext>
            </a:extLst>
          </p:cNvPr>
          <p:cNvSpPr/>
          <p:nvPr userDrawn="1"/>
        </p:nvSpPr>
        <p:spPr>
          <a:xfrm>
            <a:off x="0" y="372396"/>
            <a:ext cx="478060" cy="1133179"/>
          </a:xfrm>
          <a:custGeom>
            <a:avLst/>
            <a:gdLst>
              <a:gd name="connsiteX0" fmla="*/ 0 w 424942"/>
              <a:gd name="connsiteY0" fmla="*/ 0 h 849884"/>
              <a:gd name="connsiteX1" fmla="*/ 424942 w 424942"/>
              <a:gd name="connsiteY1" fmla="*/ 424942 h 849884"/>
              <a:gd name="connsiteX2" fmla="*/ 0 w 424942"/>
              <a:gd name="connsiteY2" fmla="*/ 849884 h 849884"/>
              <a:gd name="connsiteX3" fmla="*/ 0 w 424942"/>
              <a:gd name="connsiteY3" fmla="*/ 0 h 849884"/>
            </a:gdLst>
            <a:ahLst/>
            <a:cxnLst>
              <a:cxn ang="0">
                <a:pos x="connsiteX0" y="connsiteY0"/>
              </a:cxn>
              <a:cxn ang="0">
                <a:pos x="connsiteX1" y="connsiteY1"/>
              </a:cxn>
              <a:cxn ang="0">
                <a:pos x="connsiteX2" y="connsiteY2"/>
              </a:cxn>
              <a:cxn ang="0">
                <a:pos x="connsiteX3" y="connsiteY3"/>
              </a:cxn>
            </a:cxnLst>
            <a:rect l="l" t="t" r="r" b="b"/>
            <a:pathLst>
              <a:path w="424942" h="849884">
                <a:moveTo>
                  <a:pt x="0" y="0"/>
                </a:moveTo>
                <a:cubicBezTo>
                  <a:pt x="234689" y="0"/>
                  <a:pt x="424942" y="190253"/>
                  <a:pt x="424942" y="424942"/>
                </a:cubicBezTo>
                <a:cubicBezTo>
                  <a:pt x="424942" y="659631"/>
                  <a:pt x="234689" y="849884"/>
                  <a:pt x="0" y="849884"/>
                </a:cubicBezTo>
                <a:lnTo>
                  <a:pt x="0" y="0"/>
                </a:lnTo>
                <a:close/>
              </a:path>
            </a:pathLst>
          </a:custGeom>
          <a:solidFill>
            <a:schemeClr val="tx2"/>
          </a:soli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2025"/>
          </a:p>
        </p:txBody>
      </p:sp>
      <p:pic>
        <p:nvPicPr>
          <p:cNvPr id="4" name="Picture 3">
            <a:extLst>
              <a:ext uri="{FF2B5EF4-FFF2-40B4-BE49-F238E27FC236}">
                <a16:creationId xmlns:a16="http://schemas.microsoft.com/office/drawing/2014/main" id="{36B68669-556B-9E92-48CF-05E5B89875EE}"/>
              </a:ext>
            </a:extLst>
          </p:cNvPr>
          <p:cNvPicPr>
            <a:picLocks noChangeAspect="1"/>
          </p:cNvPicPr>
          <p:nvPr userDrawn="1"/>
        </p:nvPicPr>
        <p:blipFill>
          <a:blip r:embed="rId2" cstate="screen">
            <a:extLst>
              <a:ext uri="{28A0092B-C50C-407E-A947-70E740481C1C}">
                <a14:useLocalDpi xmlns:a14="http://schemas.microsoft.com/office/drawing/2010/main"/>
              </a:ext>
            </a:extLst>
          </a:blip>
          <a:stretch>
            <a:fillRect/>
          </a:stretch>
        </p:blipFill>
        <p:spPr>
          <a:xfrm>
            <a:off x="719729" y="8297172"/>
            <a:ext cx="1002861" cy="512099"/>
          </a:xfrm>
          <a:prstGeom prst="rect">
            <a:avLst/>
          </a:prstGeom>
        </p:spPr>
      </p:pic>
    </p:spTree>
    <p:extLst>
      <p:ext uri="{BB962C8B-B14F-4D97-AF65-F5344CB8AC3E}">
        <p14:creationId xmlns:p14="http://schemas.microsoft.com/office/powerpoint/2010/main" val="1550342244"/>
      </p:ext>
    </p:extLst>
  </p:cSld>
  <p:clrMapOvr>
    <a:masterClrMapping/>
  </p:clrMapOvr>
</p:sldLayout>
</file>

<file path=ppt/slideLayouts/slideLayout82.xml><?xml version="1.0" encoding="utf-8"?>
<p:sldLayout xmlns:a="http://schemas.openxmlformats.org/drawingml/2006/main" xmlns:r="http://schemas.openxmlformats.org/officeDocument/2006/relationships" xmlns:p="http://schemas.openxmlformats.org/presentationml/2006/main" showMasterSp="0" preserve="1" userDrawn="1">
  <p:cSld name="9_Two Content">
    <p:spTree>
      <p:nvGrpSpPr>
        <p:cNvPr id="1" name=""/>
        <p:cNvGrpSpPr/>
        <p:nvPr/>
      </p:nvGrpSpPr>
      <p:grpSpPr>
        <a:xfrm>
          <a:off x="0" y="0"/>
          <a:ext cx="0" cy="0"/>
          <a:chOff x="0" y="0"/>
          <a:chExt cx="0" cy="0"/>
        </a:xfrm>
      </p:grpSpPr>
      <p:sp>
        <p:nvSpPr>
          <p:cNvPr id="5" name="Picture Placeholder 7">
            <a:extLst>
              <a:ext uri="{FF2B5EF4-FFF2-40B4-BE49-F238E27FC236}">
                <a16:creationId xmlns:a16="http://schemas.microsoft.com/office/drawing/2014/main" id="{E1538A3B-21BA-E3AA-3175-D2262FCEB219}"/>
              </a:ext>
            </a:extLst>
          </p:cNvPr>
          <p:cNvSpPr>
            <a:spLocks noGrp="1"/>
          </p:cNvSpPr>
          <p:nvPr>
            <p:ph type="pic" sz="quarter" idx="13" hasCustomPrompt="1"/>
          </p:nvPr>
        </p:nvSpPr>
        <p:spPr>
          <a:xfrm>
            <a:off x="6858000" y="0"/>
            <a:ext cx="6858000" cy="9144000"/>
          </a:xfrm>
          <a:solidFill>
            <a:schemeClr val="bg2">
              <a:lumMod val="90000"/>
            </a:schemeClr>
          </a:solidFill>
        </p:spPr>
        <p:txBody>
          <a:bodyPr/>
          <a:lstStyle>
            <a:lvl1pPr marL="0" marR="0" indent="0" algn="ctr" defTabSz="1028700" rtl="0" eaLnBrk="1" fontAlgn="auto" latinLnBrk="0" hangingPunct="1">
              <a:lnSpc>
                <a:spcPct val="100000"/>
              </a:lnSpc>
              <a:spcBef>
                <a:spcPts val="0"/>
              </a:spcBef>
              <a:spcAft>
                <a:spcPts val="0"/>
              </a:spcAft>
              <a:buClrTx/>
              <a:buSzTx/>
              <a:buFont typeface="Arial" panose="020B0604020202020204" pitchFamily="34" charset="0"/>
              <a:buNone/>
              <a:tabLst/>
              <a:defRPr sz="1688">
                <a:solidFill>
                  <a:srgbClr val="C00000"/>
                </a:solidFill>
                <a:latin typeface="Calibri" panose="020F0502020204030204" pitchFamily="34" charset="0"/>
                <a:cs typeface="Calibri" panose="020F0502020204030204" pitchFamily="34" charset="0"/>
              </a:defRPr>
            </a:lvl1pPr>
          </a:lstStyle>
          <a:p>
            <a:r>
              <a:rPr lang="en-US"/>
              <a:t>Drag picture to placeholder or click icon to add. </a:t>
            </a:r>
          </a:p>
        </p:txBody>
      </p:sp>
      <p:sp>
        <p:nvSpPr>
          <p:cNvPr id="6" name="Footer Placeholder 5">
            <a:extLst>
              <a:ext uri="{FF2B5EF4-FFF2-40B4-BE49-F238E27FC236}">
                <a16:creationId xmlns:a16="http://schemas.microsoft.com/office/drawing/2014/main" id="{C1B6BB76-22D4-268A-3AF4-67FE37566C0D}"/>
              </a:ext>
            </a:extLst>
          </p:cNvPr>
          <p:cNvSpPr>
            <a:spLocks noGrp="1"/>
          </p:cNvSpPr>
          <p:nvPr>
            <p:ph type="ftr" sz="quarter" idx="11"/>
          </p:nvPr>
        </p:nvSpPr>
        <p:spPr>
          <a:xfrm>
            <a:off x="2725220" y="8475134"/>
            <a:ext cx="3823811" cy="486833"/>
          </a:xfrm>
        </p:spPr>
        <p:txBody>
          <a:bodyPr/>
          <a:lstStyle/>
          <a:p>
            <a:endParaRPr lang="en-US"/>
          </a:p>
        </p:txBody>
      </p:sp>
      <p:sp>
        <p:nvSpPr>
          <p:cNvPr id="7" name="Slide Number Placeholder 6">
            <a:extLst>
              <a:ext uri="{FF2B5EF4-FFF2-40B4-BE49-F238E27FC236}">
                <a16:creationId xmlns:a16="http://schemas.microsoft.com/office/drawing/2014/main" id="{136202FA-507E-A7B5-EC98-A7C27E1FE6CC}"/>
              </a:ext>
            </a:extLst>
          </p:cNvPr>
          <p:cNvSpPr>
            <a:spLocks noGrp="1"/>
          </p:cNvSpPr>
          <p:nvPr>
            <p:ph type="sldNum" sz="quarter" idx="12"/>
          </p:nvPr>
        </p:nvSpPr>
        <p:spPr/>
        <p:txBody>
          <a:bodyPr/>
          <a:lstStyle>
            <a:lvl1pPr>
              <a:defRPr>
                <a:solidFill>
                  <a:schemeClr val="bg1"/>
                </a:solidFill>
              </a:defRPr>
            </a:lvl1pPr>
          </a:lstStyle>
          <a:p>
            <a:fld id="{F85CE818-7367-6A4C-AA8A-8ACF11B1523A}" type="slidenum">
              <a:rPr lang="en-US" smtClean="0"/>
              <a:pPr/>
              <a:t>‹#›</a:t>
            </a:fld>
            <a:endParaRPr lang="en-US" dirty="0"/>
          </a:p>
        </p:txBody>
      </p:sp>
      <p:sp>
        <p:nvSpPr>
          <p:cNvPr id="11" name="Freeform 10">
            <a:extLst>
              <a:ext uri="{FF2B5EF4-FFF2-40B4-BE49-F238E27FC236}">
                <a16:creationId xmlns:a16="http://schemas.microsoft.com/office/drawing/2014/main" id="{2CC70174-3565-34E5-77E5-9448908AC3B1}"/>
              </a:ext>
            </a:extLst>
          </p:cNvPr>
          <p:cNvSpPr/>
          <p:nvPr userDrawn="1"/>
        </p:nvSpPr>
        <p:spPr>
          <a:xfrm>
            <a:off x="0" y="372396"/>
            <a:ext cx="478060" cy="1133179"/>
          </a:xfrm>
          <a:custGeom>
            <a:avLst/>
            <a:gdLst>
              <a:gd name="connsiteX0" fmla="*/ 0 w 424942"/>
              <a:gd name="connsiteY0" fmla="*/ 0 h 849884"/>
              <a:gd name="connsiteX1" fmla="*/ 424942 w 424942"/>
              <a:gd name="connsiteY1" fmla="*/ 424942 h 849884"/>
              <a:gd name="connsiteX2" fmla="*/ 0 w 424942"/>
              <a:gd name="connsiteY2" fmla="*/ 849884 h 849884"/>
              <a:gd name="connsiteX3" fmla="*/ 0 w 424942"/>
              <a:gd name="connsiteY3" fmla="*/ 0 h 849884"/>
            </a:gdLst>
            <a:ahLst/>
            <a:cxnLst>
              <a:cxn ang="0">
                <a:pos x="connsiteX0" y="connsiteY0"/>
              </a:cxn>
              <a:cxn ang="0">
                <a:pos x="connsiteX1" y="connsiteY1"/>
              </a:cxn>
              <a:cxn ang="0">
                <a:pos x="connsiteX2" y="connsiteY2"/>
              </a:cxn>
              <a:cxn ang="0">
                <a:pos x="connsiteX3" y="connsiteY3"/>
              </a:cxn>
            </a:cxnLst>
            <a:rect l="l" t="t" r="r" b="b"/>
            <a:pathLst>
              <a:path w="424942" h="849884">
                <a:moveTo>
                  <a:pt x="0" y="0"/>
                </a:moveTo>
                <a:cubicBezTo>
                  <a:pt x="234689" y="0"/>
                  <a:pt x="424942" y="190253"/>
                  <a:pt x="424942" y="424942"/>
                </a:cubicBezTo>
                <a:cubicBezTo>
                  <a:pt x="424942" y="659631"/>
                  <a:pt x="234689" y="849884"/>
                  <a:pt x="0" y="849884"/>
                </a:cubicBezTo>
                <a:lnTo>
                  <a:pt x="0" y="0"/>
                </a:lnTo>
                <a:close/>
              </a:path>
            </a:pathLst>
          </a:cu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2025"/>
          </a:p>
        </p:txBody>
      </p:sp>
      <p:pic>
        <p:nvPicPr>
          <p:cNvPr id="4" name="Picture 3">
            <a:extLst>
              <a:ext uri="{FF2B5EF4-FFF2-40B4-BE49-F238E27FC236}">
                <a16:creationId xmlns:a16="http://schemas.microsoft.com/office/drawing/2014/main" id="{36B68669-556B-9E92-48CF-05E5B89875EE}"/>
              </a:ext>
            </a:extLst>
          </p:cNvPr>
          <p:cNvPicPr>
            <a:picLocks noChangeAspect="1"/>
          </p:cNvPicPr>
          <p:nvPr userDrawn="1"/>
        </p:nvPicPr>
        <p:blipFill>
          <a:blip r:embed="rId2" cstate="screen">
            <a:extLst>
              <a:ext uri="{28A0092B-C50C-407E-A947-70E740481C1C}">
                <a14:useLocalDpi xmlns:a14="http://schemas.microsoft.com/office/drawing/2010/main"/>
              </a:ext>
            </a:extLst>
          </a:blip>
          <a:stretch>
            <a:fillRect/>
          </a:stretch>
        </p:blipFill>
        <p:spPr>
          <a:xfrm>
            <a:off x="719729" y="8297172"/>
            <a:ext cx="1002861" cy="512099"/>
          </a:xfrm>
          <a:prstGeom prst="rect">
            <a:avLst/>
          </a:prstGeom>
        </p:spPr>
      </p:pic>
      <p:sp>
        <p:nvSpPr>
          <p:cNvPr id="8" name="Title 1">
            <a:extLst>
              <a:ext uri="{FF2B5EF4-FFF2-40B4-BE49-F238E27FC236}">
                <a16:creationId xmlns:a16="http://schemas.microsoft.com/office/drawing/2014/main" id="{06898C8F-893A-22EC-A835-D6EB7236DDBF}"/>
              </a:ext>
            </a:extLst>
          </p:cNvPr>
          <p:cNvSpPr>
            <a:spLocks noGrp="1"/>
          </p:cNvSpPr>
          <p:nvPr>
            <p:ph type="title"/>
          </p:nvPr>
        </p:nvSpPr>
        <p:spPr>
          <a:xfrm>
            <a:off x="719730" y="372395"/>
            <a:ext cx="5829300" cy="1133180"/>
          </a:xfrm>
        </p:spPr>
        <p:txBody>
          <a:bodyPr anchor="ctr"/>
          <a:lstStyle/>
          <a:p>
            <a:r>
              <a:rPr lang="en-US" dirty="0"/>
              <a:t>Click to edit Master title style</a:t>
            </a:r>
          </a:p>
        </p:txBody>
      </p:sp>
      <p:sp>
        <p:nvSpPr>
          <p:cNvPr id="9" name="Content Placeholder 2">
            <a:extLst>
              <a:ext uri="{FF2B5EF4-FFF2-40B4-BE49-F238E27FC236}">
                <a16:creationId xmlns:a16="http://schemas.microsoft.com/office/drawing/2014/main" id="{BC0730AD-1E01-A29F-64B8-DBAF1BF94A9F}"/>
              </a:ext>
            </a:extLst>
          </p:cNvPr>
          <p:cNvSpPr>
            <a:spLocks noGrp="1"/>
          </p:cNvSpPr>
          <p:nvPr>
            <p:ph sz="half" idx="1"/>
          </p:nvPr>
        </p:nvSpPr>
        <p:spPr>
          <a:xfrm>
            <a:off x="719729" y="2230968"/>
            <a:ext cx="5829300" cy="5801784"/>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Tree>
    <p:extLst>
      <p:ext uri="{BB962C8B-B14F-4D97-AF65-F5344CB8AC3E}">
        <p14:creationId xmlns:p14="http://schemas.microsoft.com/office/powerpoint/2010/main" val="1174978897"/>
      </p:ext>
    </p:extLst>
  </p:cSld>
  <p:clrMapOvr>
    <a:masterClrMapping/>
  </p:clrMapOvr>
</p:sldLayout>
</file>

<file path=ppt/slideLayouts/slideLayout83.xml><?xml version="1.0" encoding="utf-8"?>
<p:sldLayout xmlns:a="http://schemas.openxmlformats.org/drawingml/2006/main" xmlns:r="http://schemas.openxmlformats.org/officeDocument/2006/relationships" xmlns:p="http://schemas.openxmlformats.org/presentationml/2006/main" showMasterSp="0" preserve="1" userDrawn="1">
  <p:cSld name="10_Two Content">
    <p:spTree>
      <p:nvGrpSpPr>
        <p:cNvPr id="1" name=""/>
        <p:cNvGrpSpPr/>
        <p:nvPr/>
      </p:nvGrpSpPr>
      <p:grpSpPr>
        <a:xfrm>
          <a:off x="0" y="0"/>
          <a:ext cx="0" cy="0"/>
          <a:chOff x="0" y="0"/>
          <a:chExt cx="0" cy="0"/>
        </a:xfrm>
      </p:grpSpPr>
      <p:sp>
        <p:nvSpPr>
          <p:cNvPr id="5" name="Picture Placeholder 7">
            <a:extLst>
              <a:ext uri="{FF2B5EF4-FFF2-40B4-BE49-F238E27FC236}">
                <a16:creationId xmlns:a16="http://schemas.microsoft.com/office/drawing/2014/main" id="{E1538A3B-21BA-E3AA-3175-D2262FCEB219}"/>
              </a:ext>
            </a:extLst>
          </p:cNvPr>
          <p:cNvSpPr>
            <a:spLocks noGrp="1"/>
          </p:cNvSpPr>
          <p:nvPr>
            <p:ph type="pic" sz="quarter" idx="13" hasCustomPrompt="1"/>
          </p:nvPr>
        </p:nvSpPr>
        <p:spPr>
          <a:xfrm>
            <a:off x="6858000" y="0"/>
            <a:ext cx="6858000" cy="9144000"/>
          </a:xfrm>
          <a:solidFill>
            <a:schemeClr val="bg2">
              <a:lumMod val="90000"/>
            </a:schemeClr>
          </a:solidFill>
        </p:spPr>
        <p:txBody>
          <a:bodyPr/>
          <a:lstStyle>
            <a:lvl1pPr marL="0" marR="0" indent="0" algn="ctr" defTabSz="1028700" rtl="0" eaLnBrk="1" fontAlgn="auto" latinLnBrk="0" hangingPunct="1">
              <a:lnSpc>
                <a:spcPct val="100000"/>
              </a:lnSpc>
              <a:spcBef>
                <a:spcPts val="0"/>
              </a:spcBef>
              <a:spcAft>
                <a:spcPts val="0"/>
              </a:spcAft>
              <a:buClrTx/>
              <a:buSzTx/>
              <a:buFont typeface="Arial" panose="020B0604020202020204" pitchFamily="34" charset="0"/>
              <a:buNone/>
              <a:tabLst/>
              <a:defRPr sz="1688">
                <a:solidFill>
                  <a:srgbClr val="C00000"/>
                </a:solidFill>
                <a:latin typeface="Calibri" panose="020F0502020204030204" pitchFamily="34" charset="0"/>
                <a:cs typeface="Calibri" panose="020F0502020204030204" pitchFamily="34" charset="0"/>
              </a:defRPr>
            </a:lvl1pPr>
          </a:lstStyle>
          <a:p>
            <a:r>
              <a:rPr lang="en-US"/>
              <a:t>Drag picture to placeholder or click icon to add. </a:t>
            </a:r>
          </a:p>
        </p:txBody>
      </p:sp>
      <p:sp>
        <p:nvSpPr>
          <p:cNvPr id="6" name="Footer Placeholder 5">
            <a:extLst>
              <a:ext uri="{FF2B5EF4-FFF2-40B4-BE49-F238E27FC236}">
                <a16:creationId xmlns:a16="http://schemas.microsoft.com/office/drawing/2014/main" id="{C1B6BB76-22D4-268A-3AF4-67FE37566C0D}"/>
              </a:ext>
            </a:extLst>
          </p:cNvPr>
          <p:cNvSpPr>
            <a:spLocks noGrp="1"/>
          </p:cNvSpPr>
          <p:nvPr>
            <p:ph type="ftr" sz="quarter" idx="11"/>
          </p:nvPr>
        </p:nvSpPr>
        <p:spPr>
          <a:xfrm>
            <a:off x="2725220" y="8475134"/>
            <a:ext cx="3823811" cy="486833"/>
          </a:xfrm>
        </p:spPr>
        <p:txBody>
          <a:bodyPr/>
          <a:lstStyle/>
          <a:p>
            <a:endParaRPr lang="en-US"/>
          </a:p>
        </p:txBody>
      </p:sp>
      <p:sp>
        <p:nvSpPr>
          <p:cNvPr id="7" name="Slide Number Placeholder 6">
            <a:extLst>
              <a:ext uri="{FF2B5EF4-FFF2-40B4-BE49-F238E27FC236}">
                <a16:creationId xmlns:a16="http://schemas.microsoft.com/office/drawing/2014/main" id="{136202FA-507E-A7B5-EC98-A7C27E1FE6CC}"/>
              </a:ext>
            </a:extLst>
          </p:cNvPr>
          <p:cNvSpPr>
            <a:spLocks noGrp="1"/>
          </p:cNvSpPr>
          <p:nvPr>
            <p:ph type="sldNum" sz="quarter" idx="12"/>
          </p:nvPr>
        </p:nvSpPr>
        <p:spPr/>
        <p:txBody>
          <a:bodyPr/>
          <a:lstStyle/>
          <a:p>
            <a:fld id="{F85CE818-7367-6A4C-AA8A-8ACF11B1523A}" type="slidenum">
              <a:rPr lang="en-US" smtClean="0"/>
              <a:t>‹#›</a:t>
            </a:fld>
            <a:endParaRPr lang="en-US" dirty="0"/>
          </a:p>
        </p:txBody>
      </p:sp>
      <p:sp>
        <p:nvSpPr>
          <p:cNvPr id="11" name="Freeform 10">
            <a:extLst>
              <a:ext uri="{FF2B5EF4-FFF2-40B4-BE49-F238E27FC236}">
                <a16:creationId xmlns:a16="http://schemas.microsoft.com/office/drawing/2014/main" id="{2CC70174-3565-34E5-77E5-9448908AC3B1}"/>
              </a:ext>
            </a:extLst>
          </p:cNvPr>
          <p:cNvSpPr/>
          <p:nvPr userDrawn="1"/>
        </p:nvSpPr>
        <p:spPr>
          <a:xfrm>
            <a:off x="0" y="372396"/>
            <a:ext cx="478060" cy="1133179"/>
          </a:xfrm>
          <a:custGeom>
            <a:avLst/>
            <a:gdLst>
              <a:gd name="connsiteX0" fmla="*/ 0 w 424942"/>
              <a:gd name="connsiteY0" fmla="*/ 0 h 849884"/>
              <a:gd name="connsiteX1" fmla="*/ 424942 w 424942"/>
              <a:gd name="connsiteY1" fmla="*/ 424942 h 849884"/>
              <a:gd name="connsiteX2" fmla="*/ 0 w 424942"/>
              <a:gd name="connsiteY2" fmla="*/ 849884 h 849884"/>
              <a:gd name="connsiteX3" fmla="*/ 0 w 424942"/>
              <a:gd name="connsiteY3" fmla="*/ 0 h 849884"/>
            </a:gdLst>
            <a:ahLst/>
            <a:cxnLst>
              <a:cxn ang="0">
                <a:pos x="connsiteX0" y="connsiteY0"/>
              </a:cxn>
              <a:cxn ang="0">
                <a:pos x="connsiteX1" y="connsiteY1"/>
              </a:cxn>
              <a:cxn ang="0">
                <a:pos x="connsiteX2" y="connsiteY2"/>
              </a:cxn>
              <a:cxn ang="0">
                <a:pos x="connsiteX3" y="connsiteY3"/>
              </a:cxn>
            </a:cxnLst>
            <a:rect l="l" t="t" r="r" b="b"/>
            <a:pathLst>
              <a:path w="424942" h="849884">
                <a:moveTo>
                  <a:pt x="0" y="0"/>
                </a:moveTo>
                <a:cubicBezTo>
                  <a:pt x="234689" y="0"/>
                  <a:pt x="424942" y="190253"/>
                  <a:pt x="424942" y="424942"/>
                </a:cubicBezTo>
                <a:cubicBezTo>
                  <a:pt x="424942" y="659631"/>
                  <a:pt x="234689" y="849884"/>
                  <a:pt x="0" y="849884"/>
                </a:cubicBezTo>
                <a:lnTo>
                  <a:pt x="0" y="0"/>
                </a:lnTo>
                <a:close/>
              </a:path>
            </a:pathLst>
          </a:cu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2025"/>
          </a:p>
        </p:txBody>
      </p:sp>
      <p:pic>
        <p:nvPicPr>
          <p:cNvPr id="4" name="Picture 3">
            <a:extLst>
              <a:ext uri="{FF2B5EF4-FFF2-40B4-BE49-F238E27FC236}">
                <a16:creationId xmlns:a16="http://schemas.microsoft.com/office/drawing/2014/main" id="{36B68669-556B-9E92-48CF-05E5B89875EE}"/>
              </a:ext>
            </a:extLst>
          </p:cNvPr>
          <p:cNvPicPr>
            <a:picLocks noChangeAspect="1"/>
          </p:cNvPicPr>
          <p:nvPr userDrawn="1"/>
        </p:nvPicPr>
        <p:blipFill>
          <a:blip r:embed="rId2" cstate="screen">
            <a:extLst>
              <a:ext uri="{28A0092B-C50C-407E-A947-70E740481C1C}">
                <a14:useLocalDpi xmlns:a14="http://schemas.microsoft.com/office/drawing/2010/main"/>
              </a:ext>
            </a:extLst>
          </a:blip>
          <a:stretch>
            <a:fillRect/>
          </a:stretch>
        </p:blipFill>
        <p:spPr>
          <a:xfrm>
            <a:off x="719729" y="8297172"/>
            <a:ext cx="1002861" cy="512099"/>
          </a:xfrm>
          <a:prstGeom prst="rect">
            <a:avLst/>
          </a:prstGeom>
        </p:spPr>
      </p:pic>
      <p:sp>
        <p:nvSpPr>
          <p:cNvPr id="8" name="Title 1">
            <a:extLst>
              <a:ext uri="{FF2B5EF4-FFF2-40B4-BE49-F238E27FC236}">
                <a16:creationId xmlns:a16="http://schemas.microsoft.com/office/drawing/2014/main" id="{3B91FFB6-BF9F-5C4E-0C89-388785E5C75F}"/>
              </a:ext>
            </a:extLst>
          </p:cNvPr>
          <p:cNvSpPr>
            <a:spLocks noGrp="1"/>
          </p:cNvSpPr>
          <p:nvPr>
            <p:ph type="title"/>
          </p:nvPr>
        </p:nvSpPr>
        <p:spPr>
          <a:xfrm>
            <a:off x="719730" y="372395"/>
            <a:ext cx="5829300" cy="1133180"/>
          </a:xfrm>
        </p:spPr>
        <p:txBody>
          <a:bodyPr anchor="ctr"/>
          <a:lstStyle/>
          <a:p>
            <a:r>
              <a:rPr lang="en-US" dirty="0"/>
              <a:t>Click to edit Master title style</a:t>
            </a:r>
          </a:p>
        </p:txBody>
      </p:sp>
      <p:sp>
        <p:nvSpPr>
          <p:cNvPr id="9" name="Content Placeholder 2">
            <a:extLst>
              <a:ext uri="{FF2B5EF4-FFF2-40B4-BE49-F238E27FC236}">
                <a16:creationId xmlns:a16="http://schemas.microsoft.com/office/drawing/2014/main" id="{C25129ED-8893-2AF3-B3F4-C61A5CA739EE}"/>
              </a:ext>
            </a:extLst>
          </p:cNvPr>
          <p:cNvSpPr>
            <a:spLocks noGrp="1"/>
          </p:cNvSpPr>
          <p:nvPr>
            <p:ph sz="half" idx="1"/>
          </p:nvPr>
        </p:nvSpPr>
        <p:spPr>
          <a:xfrm>
            <a:off x="719729" y="2230968"/>
            <a:ext cx="5829300" cy="5801784"/>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Tree>
    <p:extLst>
      <p:ext uri="{BB962C8B-B14F-4D97-AF65-F5344CB8AC3E}">
        <p14:creationId xmlns:p14="http://schemas.microsoft.com/office/powerpoint/2010/main" val="3260244351"/>
      </p:ext>
    </p:extLst>
  </p:cSld>
  <p:clrMapOvr>
    <a:masterClrMapping/>
  </p:clrMapOvr>
</p:sldLayout>
</file>

<file path=ppt/slideLayouts/slideLayout84.xml><?xml version="1.0" encoding="utf-8"?>
<p:sldLayout xmlns:a="http://schemas.openxmlformats.org/drawingml/2006/main" xmlns:r="http://schemas.openxmlformats.org/officeDocument/2006/relationships" xmlns:p="http://schemas.openxmlformats.org/presentationml/2006/main" showMasterSp="0" preserve="1" userDrawn="1">
  <p:cSld name="11_Two Content">
    <p:spTree>
      <p:nvGrpSpPr>
        <p:cNvPr id="1" name=""/>
        <p:cNvGrpSpPr/>
        <p:nvPr/>
      </p:nvGrpSpPr>
      <p:grpSpPr>
        <a:xfrm>
          <a:off x="0" y="0"/>
          <a:ext cx="0" cy="0"/>
          <a:chOff x="0" y="0"/>
          <a:chExt cx="0" cy="0"/>
        </a:xfrm>
      </p:grpSpPr>
      <p:sp>
        <p:nvSpPr>
          <p:cNvPr id="5" name="Picture Placeholder 7">
            <a:extLst>
              <a:ext uri="{FF2B5EF4-FFF2-40B4-BE49-F238E27FC236}">
                <a16:creationId xmlns:a16="http://schemas.microsoft.com/office/drawing/2014/main" id="{E1538A3B-21BA-E3AA-3175-D2262FCEB219}"/>
              </a:ext>
            </a:extLst>
          </p:cNvPr>
          <p:cNvSpPr>
            <a:spLocks noGrp="1"/>
          </p:cNvSpPr>
          <p:nvPr>
            <p:ph type="pic" sz="quarter" idx="13" hasCustomPrompt="1"/>
          </p:nvPr>
        </p:nvSpPr>
        <p:spPr>
          <a:xfrm>
            <a:off x="6858000" y="0"/>
            <a:ext cx="6858000" cy="9144000"/>
          </a:xfrm>
          <a:solidFill>
            <a:schemeClr val="bg2">
              <a:lumMod val="90000"/>
            </a:schemeClr>
          </a:solidFill>
        </p:spPr>
        <p:txBody>
          <a:bodyPr/>
          <a:lstStyle>
            <a:lvl1pPr marL="0" marR="0" indent="0" algn="ctr" defTabSz="1028700" rtl="0" eaLnBrk="1" fontAlgn="auto" latinLnBrk="0" hangingPunct="1">
              <a:lnSpc>
                <a:spcPct val="100000"/>
              </a:lnSpc>
              <a:spcBef>
                <a:spcPts val="0"/>
              </a:spcBef>
              <a:spcAft>
                <a:spcPts val="0"/>
              </a:spcAft>
              <a:buClrTx/>
              <a:buSzTx/>
              <a:buFont typeface="Arial" panose="020B0604020202020204" pitchFamily="34" charset="0"/>
              <a:buNone/>
              <a:tabLst/>
              <a:defRPr sz="1688">
                <a:solidFill>
                  <a:srgbClr val="C00000"/>
                </a:solidFill>
                <a:latin typeface="Calibri" panose="020F0502020204030204" pitchFamily="34" charset="0"/>
                <a:cs typeface="Calibri" panose="020F0502020204030204" pitchFamily="34" charset="0"/>
              </a:defRPr>
            </a:lvl1pPr>
          </a:lstStyle>
          <a:p>
            <a:r>
              <a:rPr lang="en-US"/>
              <a:t>Drag picture to placeholder or click icon to add. </a:t>
            </a:r>
          </a:p>
        </p:txBody>
      </p:sp>
      <p:sp>
        <p:nvSpPr>
          <p:cNvPr id="6" name="Footer Placeholder 5">
            <a:extLst>
              <a:ext uri="{FF2B5EF4-FFF2-40B4-BE49-F238E27FC236}">
                <a16:creationId xmlns:a16="http://schemas.microsoft.com/office/drawing/2014/main" id="{C1B6BB76-22D4-268A-3AF4-67FE37566C0D}"/>
              </a:ext>
            </a:extLst>
          </p:cNvPr>
          <p:cNvSpPr>
            <a:spLocks noGrp="1"/>
          </p:cNvSpPr>
          <p:nvPr>
            <p:ph type="ftr" sz="quarter" idx="11"/>
          </p:nvPr>
        </p:nvSpPr>
        <p:spPr>
          <a:xfrm>
            <a:off x="2725220" y="8475134"/>
            <a:ext cx="3823811" cy="486833"/>
          </a:xfrm>
        </p:spPr>
        <p:txBody>
          <a:bodyPr/>
          <a:lstStyle/>
          <a:p>
            <a:endParaRPr lang="en-US"/>
          </a:p>
        </p:txBody>
      </p:sp>
      <p:sp>
        <p:nvSpPr>
          <p:cNvPr id="7" name="Slide Number Placeholder 6">
            <a:extLst>
              <a:ext uri="{FF2B5EF4-FFF2-40B4-BE49-F238E27FC236}">
                <a16:creationId xmlns:a16="http://schemas.microsoft.com/office/drawing/2014/main" id="{136202FA-507E-A7B5-EC98-A7C27E1FE6CC}"/>
              </a:ext>
            </a:extLst>
          </p:cNvPr>
          <p:cNvSpPr>
            <a:spLocks noGrp="1"/>
          </p:cNvSpPr>
          <p:nvPr>
            <p:ph type="sldNum" sz="quarter" idx="12"/>
          </p:nvPr>
        </p:nvSpPr>
        <p:spPr/>
        <p:txBody>
          <a:bodyPr/>
          <a:lstStyle>
            <a:lvl1pPr>
              <a:defRPr>
                <a:solidFill>
                  <a:schemeClr val="bg1"/>
                </a:solidFill>
              </a:defRPr>
            </a:lvl1pPr>
          </a:lstStyle>
          <a:p>
            <a:fld id="{F85CE818-7367-6A4C-AA8A-8ACF11B1523A}" type="slidenum">
              <a:rPr lang="en-US" smtClean="0"/>
              <a:pPr/>
              <a:t>‹#›</a:t>
            </a:fld>
            <a:endParaRPr lang="en-US" dirty="0"/>
          </a:p>
        </p:txBody>
      </p:sp>
      <p:sp>
        <p:nvSpPr>
          <p:cNvPr id="11" name="Freeform 10">
            <a:extLst>
              <a:ext uri="{FF2B5EF4-FFF2-40B4-BE49-F238E27FC236}">
                <a16:creationId xmlns:a16="http://schemas.microsoft.com/office/drawing/2014/main" id="{2CC70174-3565-34E5-77E5-9448908AC3B1}"/>
              </a:ext>
            </a:extLst>
          </p:cNvPr>
          <p:cNvSpPr/>
          <p:nvPr userDrawn="1"/>
        </p:nvSpPr>
        <p:spPr>
          <a:xfrm>
            <a:off x="0" y="372396"/>
            <a:ext cx="478060" cy="1133179"/>
          </a:xfrm>
          <a:custGeom>
            <a:avLst/>
            <a:gdLst>
              <a:gd name="connsiteX0" fmla="*/ 0 w 424942"/>
              <a:gd name="connsiteY0" fmla="*/ 0 h 849884"/>
              <a:gd name="connsiteX1" fmla="*/ 424942 w 424942"/>
              <a:gd name="connsiteY1" fmla="*/ 424942 h 849884"/>
              <a:gd name="connsiteX2" fmla="*/ 0 w 424942"/>
              <a:gd name="connsiteY2" fmla="*/ 849884 h 849884"/>
              <a:gd name="connsiteX3" fmla="*/ 0 w 424942"/>
              <a:gd name="connsiteY3" fmla="*/ 0 h 849884"/>
            </a:gdLst>
            <a:ahLst/>
            <a:cxnLst>
              <a:cxn ang="0">
                <a:pos x="connsiteX0" y="connsiteY0"/>
              </a:cxn>
              <a:cxn ang="0">
                <a:pos x="connsiteX1" y="connsiteY1"/>
              </a:cxn>
              <a:cxn ang="0">
                <a:pos x="connsiteX2" y="connsiteY2"/>
              </a:cxn>
              <a:cxn ang="0">
                <a:pos x="connsiteX3" y="connsiteY3"/>
              </a:cxn>
            </a:cxnLst>
            <a:rect l="l" t="t" r="r" b="b"/>
            <a:pathLst>
              <a:path w="424942" h="849884">
                <a:moveTo>
                  <a:pt x="0" y="0"/>
                </a:moveTo>
                <a:cubicBezTo>
                  <a:pt x="234689" y="0"/>
                  <a:pt x="424942" y="190253"/>
                  <a:pt x="424942" y="424942"/>
                </a:cubicBezTo>
                <a:cubicBezTo>
                  <a:pt x="424942" y="659631"/>
                  <a:pt x="234689" y="849884"/>
                  <a:pt x="0" y="849884"/>
                </a:cubicBezTo>
                <a:lnTo>
                  <a:pt x="0" y="0"/>
                </a:lnTo>
                <a:close/>
              </a:path>
            </a:pathLst>
          </a:custGeom>
          <a:solidFill>
            <a:schemeClr val="accent3"/>
          </a:soli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2025"/>
          </a:p>
        </p:txBody>
      </p:sp>
      <p:pic>
        <p:nvPicPr>
          <p:cNvPr id="4" name="Picture 3">
            <a:extLst>
              <a:ext uri="{FF2B5EF4-FFF2-40B4-BE49-F238E27FC236}">
                <a16:creationId xmlns:a16="http://schemas.microsoft.com/office/drawing/2014/main" id="{36B68669-556B-9E92-48CF-05E5B89875EE}"/>
              </a:ext>
            </a:extLst>
          </p:cNvPr>
          <p:cNvPicPr>
            <a:picLocks noChangeAspect="1"/>
          </p:cNvPicPr>
          <p:nvPr userDrawn="1"/>
        </p:nvPicPr>
        <p:blipFill>
          <a:blip r:embed="rId2" cstate="screen">
            <a:extLst>
              <a:ext uri="{28A0092B-C50C-407E-A947-70E740481C1C}">
                <a14:useLocalDpi xmlns:a14="http://schemas.microsoft.com/office/drawing/2010/main"/>
              </a:ext>
            </a:extLst>
          </a:blip>
          <a:stretch>
            <a:fillRect/>
          </a:stretch>
        </p:blipFill>
        <p:spPr>
          <a:xfrm>
            <a:off x="719729" y="8297172"/>
            <a:ext cx="1002861" cy="512099"/>
          </a:xfrm>
          <a:prstGeom prst="rect">
            <a:avLst/>
          </a:prstGeom>
        </p:spPr>
      </p:pic>
      <p:sp>
        <p:nvSpPr>
          <p:cNvPr id="8" name="Title 1">
            <a:extLst>
              <a:ext uri="{FF2B5EF4-FFF2-40B4-BE49-F238E27FC236}">
                <a16:creationId xmlns:a16="http://schemas.microsoft.com/office/drawing/2014/main" id="{A6326DED-4490-05FB-D864-1F35870F22B4}"/>
              </a:ext>
            </a:extLst>
          </p:cNvPr>
          <p:cNvSpPr>
            <a:spLocks noGrp="1"/>
          </p:cNvSpPr>
          <p:nvPr>
            <p:ph type="title"/>
          </p:nvPr>
        </p:nvSpPr>
        <p:spPr>
          <a:xfrm>
            <a:off x="719730" y="372395"/>
            <a:ext cx="5829300" cy="1133180"/>
          </a:xfrm>
        </p:spPr>
        <p:txBody>
          <a:bodyPr anchor="ctr"/>
          <a:lstStyle/>
          <a:p>
            <a:r>
              <a:rPr lang="en-US" dirty="0"/>
              <a:t>Click to edit Master title style</a:t>
            </a:r>
          </a:p>
        </p:txBody>
      </p:sp>
      <p:sp>
        <p:nvSpPr>
          <p:cNvPr id="9" name="Content Placeholder 2">
            <a:extLst>
              <a:ext uri="{FF2B5EF4-FFF2-40B4-BE49-F238E27FC236}">
                <a16:creationId xmlns:a16="http://schemas.microsoft.com/office/drawing/2014/main" id="{722F4EED-8CE5-CDD5-8F9F-6B456FC28410}"/>
              </a:ext>
            </a:extLst>
          </p:cNvPr>
          <p:cNvSpPr>
            <a:spLocks noGrp="1"/>
          </p:cNvSpPr>
          <p:nvPr>
            <p:ph sz="half" idx="1"/>
          </p:nvPr>
        </p:nvSpPr>
        <p:spPr>
          <a:xfrm>
            <a:off x="719729" y="2230968"/>
            <a:ext cx="5829300" cy="5801784"/>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Tree>
    <p:extLst>
      <p:ext uri="{BB962C8B-B14F-4D97-AF65-F5344CB8AC3E}">
        <p14:creationId xmlns:p14="http://schemas.microsoft.com/office/powerpoint/2010/main" val="3419404922"/>
      </p:ext>
    </p:extLst>
  </p:cSld>
  <p:clrMapOvr>
    <a:masterClrMapping/>
  </p:clrMapOvr>
</p:sldLayout>
</file>

<file path=ppt/slideLayouts/slideLayout85.xml><?xml version="1.0" encoding="utf-8"?>
<p:sldLayout xmlns:a="http://schemas.openxmlformats.org/drawingml/2006/main" xmlns:r="http://schemas.openxmlformats.org/officeDocument/2006/relationships" xmlns:p="http://schemas.openxmlformats.org/presentationml/2006/main" showMasterSp="0" preserve="1" userDrawn="1">
  <p:cSld name="12_Two Content">
    <p:spTree>
      <p:nvGrpSpPr>
        <p:cNvPr id="1" name=""/>
        <p:cNvGrpSpPr/>
        <p:nvPr/>
      </p:nvGrpSpPr>
      <p:grpSpPr>
        <a:xfrm>
          <a:off x="0" y="0"/>
          <a:ext cx="0" cy="0"/>
          <a:chOff x="0" y="0"/>
          <a:chExt cx="0" cy="0"/>
        </a:xfrm>
      </p:grpSpPr>
      <p:sp>
        <p:nvSpPr>
          <p:cNvPr id="5" name="Picture Placeholder 7">
            <a:extLst>
              <a:ext uri="{FF2B5EF4-FFF2-40B4-BE49-F238E27FC236}">
                <a16:creationId xmlns:a16="http://schemas.microsoft.com/office/drawing/2014/main" id="{E1538A3B-21BA-E3AA-3175-D2262FCEB219}"/>
              </a:ext>
            </a:extLst>
          </p:cNvPr>
          <p:cNvSpPr>
            <a:spLocks noGrp="1"/>
          </p:cNvSpPr>
          <p:nvPr>
            <p:ph type="pic" sz="quarter" idx="13" hasCustomPrompt="1"/>
          </p:nvPr>
        </p:nvSpPr>
        <p:spPr>
          <a:xfrm>
            <a:off x="6858000" y="0"/>
            <a:ext cx="6858000" cy="9144000"/>
          </a:xfrm>
          <a:solidFill>
            <a:schemeClr val="bg2">
              <a:lumMod val="90000"/>
            </a:schemeClr>
          </a:solidFill>
        </p:spPr>
        <p:txBody>
          <a:bodyPr/>
          <a:lstStyle>
            <a:lvl1pPr marL="0" marR="0" indent="0" algn="ctr" defTabSz="1028700" rtl="0" eaLnBrk="1" fontAlgn="auto" latinLnBrk="0" hangingPunct="1">
              <a:lnSpc>
                <a:spcPct val="100000"/>
              </a:lnSpc>
              <a:spcBef>
                <a:spcPts val="0"/>
              </a:spcBef>
              <a:spcAft>
                <a:spcPts val="0"/>
              </a:spcAft>
              <a:buClrTx/>
              <a:buSzTx/>
              <a:buFont typeface="Arial" panose="020B0604020202020204" pitchFamily="34" charset="0"/>
              <a:buNone/>
              <a:tabLst/>
              <a:defRPr sz="1688">
                <a:solidFill>
                  <a:srgbClr val="C00000"/>
                </a:solidFill>
                <a:latin typeface="Calibri" panose="020F0502020204030204" pitchFamily="34" charset="0"/>
                <a:cs typeface="Calibri" panose="020F0502020204030204" pitchFamily="34" charset="0"/>
              </a:defRPr>
            </a:lvl1pPr>
          </a:lstStyle>
          <a:p>
            <a:r>
              <a:rPr lang="en-US"/>
              <a:t>Drag picture to placeholder or click icon to add. </a:t>
            </a:r>
          </a:p>
        </p:txBody>
      </p:sp>
      <p:sp>
        <p:nvSpPr>
          <p:cNvPr id="6" name="Footer Placeholder 5">
            <a:extLst>
              <a:ext uri="{FF2B5EF4-FFF2-40B4-BE49-F238E27FC236}">
                <a16:creationId xmlns:a16="http://schemas.microsoft.com/office/drawing/2014/main" id="{C1B6BB76-22D4-268A-3AF4-67FE37566C0D}"/>
              </a:ext>
            </a:extLst>
          </p:cNvPr>
          <p:cNvSpPr>
            <a:spLocks noGrp="1"/>
          </p:cNvSpPr>
          <p:nvPr>
            <p:ph type="ftr" sz="quarter" idx="11"/>
          </p:nvPr>
        </p:nvSpPr>
        <p:spPr>
          <a:xfrm>
            <a:off x="2725220" y="8475134"/>
            <a:ext cx="3823811" cy="486833"/>
          </a:xfrm>
        </p:spPr>
        <p:txBody>
          <a:bodyPr/>
          <a:lstStyle/>
          <a:p>
            <a:endParaRPr lang="en-US"/>
          </a:p>
        </p:txBody>
      </p:sp>
      <p:sp>
        <p:nvSpPr>
          <p:cNvPr id="7" name="Slide Number Placeholder 6">
            <a:extLst>
              <a:ext uri="{FF2B5EF4-FFF2-40B4-BE49-F238E27FC236}">
                <a16:creationId xmlns:a16="http://schemas.microsoft.com/office/drawing/2014/main" id="{136202FA-507E-A7B5-EC98-A7C27E1FE6CC}"/>
              </a:ext>
            </a:extLst>
          </p:cNvPr>
          <p:cNvSpPr>
            <a:spLocks noGrp="1"/>
          </p:cNvSpPr>
          <p:nvPr>
            <p:ph type="sldNum" sz="quarter" idx="12"/>
          </p:nvPr>
        </p:nvSpPr>
        <p:spPr/>
        <p:txBody>
          <a:bodyPr/>
          <a:lstStyle/>
          <a:p>
            <a:fld id="{F85CE818-7367-6A4C-AA8A-8ACF11B1523A}" type="slidenum">
              <a:rPr lang="en-US" smtClean="0"/>
              <a:t>‹#›</a:t>
            </a:fld>
            <a:endParaRPr lang="en-US" dirty="0"/>
          </a:p>
        </p:txBody>
      </p:sp>
      <p:sp>
        <p:nvSpPr>
          <p:cNvPr id="11" name="Freeform 10">
            <a:extLst>
              <a:ext uri="{FF2B5EF4-FFF2-40B4-BE49-F238E27FC236}">
                <a16:creationId xmlns:a16="http://schemas.microsoft.com/office/drawing/2014/main" id="{2CC70174-3565-34E5-77E5-9448908AC3B1}"/>
              </a:ext>
            </a:extLst>
          </p:cNvPr>
          <p:cNvSpPr/>
          <p:nvPr userDrawn="1"/>
        </p:nvSpPr>
        <p:spPr>
          <a:xfrm>
            <a:off x="0" y="372396"/>
            <a:ext cx="478060" cy="1133179"/>
          </a:xfrm>
          <a:custGeom>
            <a:avLst/>
            <a:gdLst>
              <a:gd name="connsiteX0" fmla="*/ 0 w 424942"/>
              <a:gd name="connsiteY0" fmla="*/ 0 h 849884"/>
              <a:gd name="connsiteX1" fmla="*/ 424942 w 424942"/>
              <a:gd name="connsiteY1" fmla="*/ 424942 h 849884"/>
              <a:gd name="connsiteX2" fmla="*/ 0 w 424942"/>
              <a:gd name="connsiteY2" fmla="*/ 849884 h 849884"/>
              <a:gd name="connsiteX3" fmla="*/ 0 w 424942"/>
              <a:gd name="connsiteY3" fmla="*/ 0 h 849884"/>
            </a:gdLst>
            <a:ahLst/>
            <a:cxnLst>
              <a:cxn ang="0">
                <a:pos x="connsiteX0" y="connsiteY0"/>
              </a:cxn>
              <a:cxn ang="0">
                <a:pos x="connsiteX1" y="connsiteY1"/>
              </a:cxn>
              <a:cxn ang="0">
                <a:pos x="connsiteX2" y="connsiteY2"/>
              </a:cxn>
              <a:cxn ang="0">
                <a:pos x="connsiteX3" y="connsiteY3"/>
              </a:cxn>
            </a:cxnLst>
            <a:rect l="l" t="t" r="r" b="b"/>
            <a:pathLst>
              <a:path w="424942" h="849884">
                <a:moveTo>
                  <a:pt x="0" y="0"/>
                </a:moveTo>
                <a:cubicBezTo>
                  <a:pt x="234689" y="0"/>
                  <a:pt x="424942" y="190253"/>
                  <a:pt x="424942" y="424942"/>
                </a:cubicBezTo>
                <a:cubicBezTo>
                  <a:pt x="424942" y="659631"/>
                  <a:pt x="234689" y="849884"/>
                  <a:pt x="0" y="849884"/>
                </a:cubicBezTo>
                <a:lnTo>
                  <a:pt x="0" y="0"/>
                </a:lnTo>
                <a:close/>
              </a:path>
            </a:pathLst>
          </a:custGeom>
          <a:solidFill>
            <a:schemeClr val="accent4"/>
          </a:soli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2025"/>
          </a:p>
        </p:txBody>
      </p:sp>
      <p:pic>
        <p:nvPicPr>
          <p:cNvPr id="4" name="Picture 3">
            <a:extLst>
              <a:ext uri="{FF2B5EF4-FFF2-40B4-BE49-F238E27FC236}">
                <a16:creationId xmlns:a16="http://schemas.microsoft.com/office/drawing/2014/main" id="{36B68669-556B-9E92-48CF-05E5B89875EE}"/>
              </a:ext>
            </a:extLst>
          </p:cNvPr>
          <p:cNvPicPr>
            <a:picLocks noChangeAspect="1"/>
          </p:cNvPicPr>
          <p:nvPr userDrawn="1"/>
        </p:nvPicPr>
        <p:blipFill>
          <a:blip r:embed="rId2" cstate="screen">
            <a:extLst>
              <a:ext uri="{28A0092B-C50C-407E-A947-70E740481C1C}">
                <a14:useLocalDpi xmlns:a14="http://schemas.microsoft.com/office/drawing/2010/main"/>
              </a:ext>
            </a:extLst>
          </a:blip>
          <a:stretch>
            <a:fillRect/>
          </a:stretch>
        </p:blipFill>
        <p:spPr>
          <a:xfrm>
            <a:off x="719729" y="8297172"/>
            <a:ext cx="1002861" cy="512099"/>
          </a:xfrm>
          <a:prstGeom prst="rect">
            <a:avLst/>
          </a:prstGeom>
        </p:spPr>
      </p:pic>
      <p:sp>
        <p:nvSpPr>
          <p:cNvPr id="8" name="Title 1">
            <a:extLst>
              <a:ext uri="{FF2B5EF4-FFF2-40B4-BE49-F238E27FC236}">
                <a16:creationId xmlns:a16="http://schemas.microsoft.com/office/drawing/2014/main" id="{2D0F699C-CAF6-C02D-9606-A6092E92413A}"/>
              </a:ext>
            </a:extLst>
          </p:cNvPr>
          <p:cNvSpPr>
            <a:spLocks noGrp="1"/>
          </p:cNvSpPr>
          <p:nvPr>
            <p:ph type="title"/>
          </p:nvPr>
        </p:nvSpPr>
        <p:spPr>
          <a:xfrm>
            <a:off x="719730" y="372395"/>
            <a:ext cx="5829300" cy="1133180"/>
          </a:xfrm>
        </p:spPr>
        <p:txBody>
          <a:bodyPr anchor="ctr"/>
          <a:lstStyle/>
          <a:p>
            <a:r>
              <a:rPr lang="en-US" dirty="0"/>
              <a:t>Click to edit Master title style</a:t>
            </a:r>
          </a:p>
        </p:txBody>
      </p:sp>
      <p:sp>
        <p:nvSpPr>
          <p:cNvPr id="9" name="Content Placeholder 2">
            <a:extLst>
              <a:ext uri="{FF2B5EF4-FFF2-40B4-BE49-F238E27FC236}">
                <a16:creationId xmlns:a16="http://schemas.microsoft.com/office/drawing/2014/main" id="{CAE00403-509C-D123-8F87-D2ECBF7A3263}"/>
              </a:ext>
            </a:extLst>
          </p:cNvPr>
          <p:cNvSpPr>
            <a:spLocks noGrp="1"/>
          </p:cNvSpPr>
          <p:nvPr>
            <p:ph sz="half" idx="1"/>
          </p:nvPr>
        </p:nvSpPr>
        <p:spPr>
          <a:xfrm>
            <a:off x="719729" y="2230968"/>
            <a:ext cx="5829300" cy="5801784"/>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Tree>
    <p:extLst>
      <p:ext uri="{BB962C8B-B14F-4D97-AF65-F5344CB8AC3E}">
        <p14:creationId xmlns:p14="http://schemas.microsoft.com/office/powerpoint/2010/main" val="3752378391"/>
      </p:ext>
    </p:extLst>
  </p:cSld>
  <p:clrMapOvr>
    <a:masterClrMapping/>
  </p:clrMapOvr>
</p:sldLayout>
</file>

<file path=ppt/slideLayouts/slideLayout86.xml><?xml version="1.0" encoding="utf-8"?>
<p:sldLayout xmlns:a="http://schemas.openxmlformats.org/drawingml/2006/main" xmlns:r="http://schemas.openxmlformats.org/officeDocument/2006/relationships" xmlns:p="http://schemas.openxmlformats.org/presentationml/2006/main" showMasterSp="0" preserve="1" userDrawn="1">
  <p:cSld name="13_Two Content">
    <p:spTree>
      <p:nvGrpSpPr>
        <p:cNvPr id="1" name=""/>
        <p:cNvGrpSpPr/>
        <p:nvPr/>
      </p:nvGrpSpPr>
      <p:grpSpPr>
        <a:xfrm>
          <a:off x="0" y="0"/>
          <a:ext cx="0" cy="0"/>
          <a:chOff x="0" y="0"/>
          <a:chExt cx="0" cy="0"/>
        </a:xfrm>
      </p:grpSpPr>
      <p:sp>
        <p:nvSpPr>
          <p:cNvPr id="4" name="Rectangle 3">
            <a:extLst>
              <a:ext uri="{FF2B5EF4-FFF2-40B4-BE49-F238E27FC236}">
                <a16:creationId xmlns:a16="http://schemas.microsoft.com/office/drawing/2014/main" id="{0B60EBB6-BB04-2C09-9C89-D22436ED3911}"/>
              </a:ext>
            </a:extLst>
          </p:cNvPr>
          <p:cNvSpPr/>
          <p:nvPr userDrawn="1"/>
        </p:nvSpPr>
        <p:spPr>
          <a:xfrm>
            <a:off x="0" y="0"/>
            <a:ext cx="6858000" cy="9144000"/>
          </a:xfrm>
          <a:prstGeom prst="rect">
            <a:avLst/>
          </a:prstGeom>
          <a:solidFill>
            <a:schemeClr val="tx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2025"/>
          </a:p>
        </p:txBody>
      </p:sp>
      <p:sp>
        <p:nvSpPr>
          <p:cNvPr id="5" name="Picture Placeholder 7">
            <a:extLst>
              <a:ext uri="{FF2B5EF4-FFF2-40B4-BE49-F238E27FC236}">
                <a16:creationId xmlns:a16="http://schemas.microsoft.com/office/drawing/2014/main" id="{E1538A3B-21BA-E3AA-3175-D2262FCEB219}"/>
              </a:ext>
            </a:extLst>
          </p:cNvPr>
          <p:cNvSpPr>
            <a:spLocks noGrp="1"/>
          </p:cNvSpPr>
          <p:nvPr>
            <p:ph type="pic" sz="quarter" idx="13" hasCustomPrompt="1"/>
          </p:nvPr>
        </p:nvSpPr>
        <p:spPr>
          <a:xfrm>
            <a:off x="6858000" y="0"/>
            <a:ext cx="6858000" cy="9144000"/>
          </a:xfrm>
          <a:solidFill>
            <a:schemeClr val="bg2">
              <a:lumMod val="90000"/>
            </a:schemeClr>
          </a:solidFill>
        </p:spPr>
        <p:txBody>
          <a:bodyPr/>
          <a:lstStyle>
            <a:lvl1pPr marL="0" marR="0" indent="0" algn="ctr" defTabSz="1028700" rtl="0" eaLnBrk="1" fontAlgn="auto" latinLnBrk="0" hangingPunct="1">
              <a:lnSpc>
                <a:spcPct val="100000"/>
              </a:lnSpc>
              <a:spcBef>
                <a:spcPts val="0"/>
              </a:spcBef>
              <a:spcAft>
                <a:spcPts val="0"/>
              </a:spcAft>
              <a:buClrTx/>
              <a:buSzTx/>
              <a:buFont typeface="Arial" panose="020B0604020202020204" pitchFamily="34" charset="0"/>
              <a:buNone/>
              <a:tabLst/>
              <a:defRPr sz="1688">
                <a:solidFill>
                  <a:srgbClr val="C00000"/>
                </a:solidFill>
                <a:latin typeface="Calibri" panose="020F0502020204030204" pitchFamily="34" charset="0"/>
                <a:cs typeface="Calibri" panose="020F0502020204030204" pitchFamily="34" charset="0"/>
              </a:defRPr>
            </a:lvl1pPr>
          </a:lstStyle>
          <a:p>
            <a:r>
              <a:rPr lang="en-US"/>
              <a:t>Drag picture to placeholder or click icon to add. </a:t>
            </a:r>
          </a:p>
        </p:txBody>
      </p:sp>
      <p:sp>
        <p:nvSpPr>
          <p:cNvPr id="2" name="Title 1">
            <a:extLst>
              <a:ext uri="{FF2B5EF4-FFF2-40B4-BE49-F238E27FC236}">
                <a16:creationId xmlns:a16="http://schemas.microsoft.com/office/drawing/2014/main" id="{032AC30E-6607-D37F-E06C-858AFCB53442}"/>
              </a:ext>
            </a:extLst>
          </p:cNvPr>
          <p:cNvSpPr>
            <a:spLocks noGrp="1"/>
          </p:cNvSpPr>
          <p:nvPr>
            <p:ph type="title"/>
          </p:nvPr>
        </p:nvSpPr>
        <p:spPr>
          <a:xfrm>
            <a:off x="719730" y="372397"/>
            <a:ext cx="5829300" cy="1133179"/>
          </a:xfrm>
        </p:spPr>
        <p:txBody>
          <a:bodyPr anchor="ctr"/>
          <a:lstStyle>
            <a:lvl1pPr>
              <a:defRPr>
                <a:solidFill>
                  <a:schemeClr val="bg1"/>
                </a:solidFill>
              </a:defRPr>
            </a:lvl1pPr>
          </a:lstStyle>
          <a:p>
            <a:r>
              <a:rPr lang="en-US"/>
              <a:t>Click to edit Master title style</a:t>
            </a:r>
          </a:p>
        </p:txBody>
      </p:sp>
      <p:sp>
        <p:nvSpPr>
          <p:cNvPr id="3" name="Content Placeholder 2">
            <a:extLst>
              <a:ext uri="{FF2B5EF4-FFF2-40B4-BE49-F238E27FC236}">
                <a16:creationId xmlns:a16="http://schemas.microsoft.com/office/drawing/2014/main" id="{FD363441-B784-9393-1A47-5D8DF8275ED1}"/>
              </a:ext>
            </a:extLst>
          </p:cNvPr>
          <p:cNvSpPr>
            <a:spLocks noGrp="1"/>
          </p:cNvSpPr>
          <p:nvPr>
            <p:ph sz="half" idx="1"/>
          </p:nvPr>
        </p:nvSpPr>
        <p:spPr>
          <a:xfrm>
            <a:off x="719729" y="2230967"/>
            <a:ext cx="5829300" cy="5801784"/>
          </a:xfrm>
        </p:spPr>
        <p:txBody>
          <a:bodyPr/>
          <a:lstStyle>
            <a:lvl1pPr>
              <a:defRPr>
                <a:solidFill>
                  <a:schemeClr val="bg1"/>
                </a:solidFill>
              </a:defRPr>
            </a:lvl1pPr>
            <a:lvl2pPr>
              <a:defRPr>
                <a:solidFill>
                  <a:schemeClr val="bg1"/>
                </a:solidFill>
              </a:defRPr>
            </a:lvl2pPr>
            <a:lvl3pPr>
              <a:defRPr>
                <a:solidFill>
                  <a:schemeClr val="bg1"/>
                </a:solidFill>
              </a:defRPr>
            </a:lvl3pPr>
            <a:lvl4pPr>
              <a:defRPr>
                <a:solidFill>
                  <a:schemeClr val="bg1"/>
                </a:solidFill>
              </a:defRPr>
            </a:lvl4pPr>
            <a:lvl5pPr>
              <a:defRPr>
                <a:solidFill>
                  <a:schemeClr val="bg1"/>
                </a:solidFill>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a:extLst>
              <a:ext uri="{FF2B5EF4-FFF2-40B4-BE49-F238E27FC236}">
                <a16:creationId xmlns:a16="http://schemas.microsoft.com/office/drawing/2014/main" id="{C1B6BB76-22D4-268A-3AF4-67FE37566C0D}"/>
              </a:ext>
            </a:extLst>
          </p:cNvPr>
          <p:cNvSpPr>
            <a:spLocks noGrp="1"/>
          </p:cNvSpPr>
          <p:nvPr>
            <p:ph type="ftr" sz="quarter" idx="11"/>
          </p:nvPr>
        </p:nvSpPr>
        <p:spPr>
          <a:xfrm>
            <a:off x="2740083" y="8475134"/>
            <a:ext cx="3808947" cy="486833"/>
          </a:xfrm>
        </p:spPr>
        <p:txBody>
          <a:bodyPr/>
          <a:lstStyle>
            <a:lvl1pPr>
              <a:defRPr>
                <a:solidFill>
                  <a:schemeClr val="bg1">
                    <a:alpha val="50000"/>
                  </a:schemeClr>
                </a:solidFill>
              </a:defRPr>
            </a:lvl1pPr>
          </a:lstStyle>
          <a:p>
            <a:endParaRPr lang="en-US" dirty="0"/>
          </a:p>
        </p:txBody>
      </p:sp>
      <p:sp>
        <p:nvSpPr>
          <p:cNvPr id="7" name="Slide Number Placeholder 6">
            <a:extLst>
              <a:ext uri="{FF2B5EF4-FFF2-40B4-BE49-F238E27FC236}">
                <a16:creationId xmlns:a16="http://schemas.microsoft.com/office/drawing/2014/main" id="{136202FA-507E-A7B5-EC98-A7C27E1FE6CC}"/>
              </a:ext>
            </a:extLst>
          </p:cNvPr>
          <p:cNvSpPr>
            <a:spLocks noGrp="1"/>
          </p:cNvSpPr>
          <p:nvPr>
            <p:ph type="sldNum" sz="quarter" idx="12"/>
          </p:nvPr>
        </p:nvSpPr>
        <p:spPr/>
        <p:txBody>
          <a:bodyPr/>
          <a:lstStyle>
            <a:lvl1pPr>
              <a:defRPr>
                <a:solidFill>
                  <a:schemeClr val="bg1"/>
                </a:solidFill>
              </a:defRPr>
            </a:lvl1pPr>
          </a:lstStyle>
          <a:p>
            <a:fld id="{F85CE818-7367-6A4C-AA8A-8ACF11B1523A}" type="slidenum">
              <a:rPr lang="en-US" smtClean="0"/>
              <a:pPr/>
              <a:t>‹#›</a:t>
            </a:fld>
            <a:endParaRPr lang="en-US"/>
          </a:p>
        </p:txBody>
      </p:sp>
      <p:sp>
        <p:nvSpPr>
          <p:cNvPr id="11" name="Freeform 10">
            <a:extLst>
              <a:ext uri="{FF2B5EF4-FFF2-40B4-BE49-F238E27FC236}">
                <a16:creationId xmlns:a16="http://schemas.microsoft.com/office/drawing/2014/main" id="{2CC70174-3565-34E5-77E5-9448908AC3B1}"/>
              </a:ext>
            </a:extLst>
          </p:cNvPr>
          <p:cNvSpPr/>
          <p:nvPr userDrawn="1"/>
        </p:nvSpPr>
        <p:spPr>
          <a:xfrm>
            <a:off x="0" y="372396"/>
            <a:ext cx="478060" cy="1133179"/>
          </a:xfrm>
          <a:custGeom>
            <a:avLst/>
            <a:gdLst>
              <a:gd name="connsiteX0" fmla="*/ 0 w 424942"/>
              <a:gd name="connsiteY0" fmla="*/ 0 h 849884"/>
              <a:gd name="connsiteX1" fmla="*/ 424942 w 424942"/>
              <a:gd name="connsiteY1" fmla="*/ 424942 h 849884"/>
              <a:gd name="connsiteX2" fmla="*/ 0 w 424942"/>
              <a:gd name="connsiteY2" fmla="*/ 849884 h 849884"/>
              <a:gd name="connsiteX3" fmla="*/ 0 w 424942"/>
              <a:gd name="connsiteY3" fmla="*/ 0 h 849884"/>
            </a:gdLst>
            <a:ahLst/>
            <a:cxnLst>
              <a:cxn ang="0">
                <a:pos x="connsiteX0" y="connsiteY0"/>
              </a:cxn>
              <a:cxn ang="0">
                <a:pos x="connsiteX1" y="connsiteY1"/>
              </a:cxn>
              <a:cxn ang="0">
                <a:pos x="connsiteX2" y="connsiteY2"/>
              </a:cxn>
              <a:cxn ang="0">
                <a:pos x="connsiteX3" y="connsiteY3"/>
              </a:cxn>
            </a:cxnLst>
            <a:rect l="l" t="t" r="r" b="b"/>
            <a:pathLst>
              <a:path w="424942" h="849884">
                <a:moveTo>
                  <a:pt x="0" y="0"/>
                </a:moveTo>
                <a:cubicBezTo>
                  <a:pt x="234689" y="0"/>
                  <a:pt x="424942" y="190253"/>
                  <a:pt x="424942" y="424942"/>
                </a:cubicBezTo>
                <a:cubicBezTo>
                  <a:pt x="424942" y="659631"/>
                  <a:pt x="234689" y="849884"/>
                  <a:pt x="0" y="849884"/>
                </a:cubicBezTo>
                <a:lnTo>
                  <a:pt x="0" y="0"/>
                </a:lnTo>
                <a:close/>
              </a:path>
            </a:pathLst>
          </a:cu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2025"/>
          </a:p>
        </p:txBody>
      </p:sp>
      <p:pic>
        <p:nvPicPr>
          <p:cNvPr id="14" name="Picture 13">
            <a:extLst>
              <a:ext uri="{FF2B5EF4-FFF2-40B4-BE49-F238E27FC236}">
                <a16:creationId xmlns:a16="http://schemas.microsoft.com/office/drawing/2014/main" id="{7BB07F2B-F98E-B70C-5E4B-951DE2558816}"/>
              </a:ext>
            </a:extLst>
          </p:cNvPr>
          <p:cNvPicPr>
            <a:picLocks noChangeAspect="1"/>
          </p:cNvPicPr>
          <p:nvPr userDrawn="1"/>
        </p:nvPicPr>
        <p:blipFill>
          <a:blip r:embed="rId2" cstate="screen">
            <a:extLst>
              <a:ext uri="{28A0092B-C50C-407E-A947-70E740481C1C}">
                <a14:useLocalDpi xmlns:a14="http://schemas.microsoft.com/office/drawing/2010/main"/>
              </a:ext>
            </a:extLst>
          </a:blip>
          <a:stretch>
            <a:fillRect/>
          </a:stretch>
        </p:blipFill>
        <p:spPr>
          <a:xfrm>
            <a:off x="719729" y="8308797"/>
            <a:ext cx="1002861" cy="512099"/>
          </a:xfrm>
          <a:prstGeom prst="rect">
            <a:avLst/>
          </a:prstGeom>
        </p:spPr>
      </p:pic>
    </p:spTree>
    <p:extLst>
      <p:ext uri="{BB962C8B-B14F-4D97-AF65-F5344CB8AC3E}">
        <p14:creationId xmlns:p14="http://schemas.microsoft.com/office/powerpoint/2010/main" val="2397964575"/>
      </p:ext>
    </p:extLst>
  </p:cSld>
  <p:clrMapOvr>
    <a:masterClrMapping/>
  </p:clrMapOvr>
</p:sldLayout>
</file>

<file path=ppt/slideLayouts/slideLayout87.xml><?xml version="1.0" encoding="utf-8"?>
<p:sldLayout xmlns:a="http://schemas.openxmlformats.org/drawingml/2006/main" xmlns:r="http://schemas.openxmlformats.org/officeDocument/2006/relationships" xmlns:p="http://schemas.openxmlformats.org/presentationml/2006/main" showMasterSp="0" preserve="1" userDrawn="1">
  <p:cSld name="14_Two Content">
    <p:spTree>
      <p:nvGrpSpPr>
        <p:cNvPr id="1" name=""/>
        <p:cNvGrpSpPr/>
        <p:nvPr/>
      </p:nvGrpSpPr>
      <p:grpSpPr>
        <a:xfrm>
          <a:off x="0" y="0"/>
          <a:ext cx="0" cy="0"/>
          <a:chOff x="0" y="0"/>
          <a:chExt cx="0" cy="0"/>
        </a:xfrm>
      </p:grpSpPr>
      <p:sp>
        <p:nvSpPr>
          <p:cNvPr id="4" name="Rectangle 3">
            <a:extLst>
              <a:ext uri="{FF2B5EF4-FFF2-40B4-BE49-F238E27FC236}">
                <a16:creationId xmlns:a16="http://schemas.microsoft.com/office/drawing/2014/main" id="{0B60EBB6-BB04-2C09-9C89-D22436ED3911}"/>
              </a:ext>
            </a:extLst>
          </p:cNvPr>
          <p:cNvSpPr/>
          <p:nvPr userDrawn="1"/>
        </p:nvSpPr>
        <p:spPr>
          <a:xfrm>
            <a:off x="0" y="0"/>
            <a:ext cx="6858000" cy="9144000"/>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2025"/>
          </a:p>
        </p:txBody>
      </p:sp>
      <p:sp>
        <p:nvSpPr>
          <p:cNvPr id="5" name="Picture Placeholder 7">
            <a:extLst>
              <a:ext uri="{FF2B5EF4-FFF2-40B4-BE49-F238E27FC236}">
                <a16:creationId xmlns:a16="http://schemas.microsoft.com/office/drawing/2014/main" id="{E1538A3B-21BA-E3AA-3175-D2262FCEB219}"/>
              </a:ext>
            </a:extLst>
          </p:cNvPr>
          <p:cNvSpPr>
            <a:spLocks noGrp="1"/>
          </p:cNvSpPr>
          <p:nvPr>
            <p:ph type="pic" sz="quarter" idx="13" hasCustomPrompt="1"/>
          </p:nvPr>
        </p:nvSpPr>
        <p:spPr>
          <a:xfrm>
            <a:off x="6858000" y="0"/>
            <a:ext cx="6858000" cy="9144000"/>
          </a:xfrm>
          <a:solidFill>
            <a:schemeClr val="bg2">
              <a:lumMod val="90000"/>
            </a:schemeClr>
          </a:solidFill>
        </p:spPr>
        <p:txBody>
          <a:bodyPr/>
          <a:lstStyle>
            <a:lvl1pPr marL="0" marR="0" indent="0" algn="ctr" defTabSz="1028700" rtl="0" eaLnBrk="1" fontAlgn="auto" latinLnBrk="0" hangingPunct="1">
              <a:lnSpc>
                <a:spcPct val="100000"/>
              </a:lnSpc>
              <a:spcBef>
                <a:spcPts val="0"/>
              </a:spcBef>
              <a:spcAft>
                <a:spcPts val="0"/>
              </a:spcAft>
              <a:buClrTx/>
              <a:buSzTx/>
              <a:buFont typeface="Arial" panose="020B0604020202020204" pitchFamily="34" charset="0"/>
              <a:buNone/>
              <a:tabLst/>
              <a:defRPr sz="1688">
                <a:solidFill>
                  <a:srgbClr val="C00000"/>
                </a:solidFill>
                <a:latin typeface="Calibri" panose="020F0502020204030204" pitchFamily="34" charset="0"/>
                <a:cs typeface="Calibri" panose="020F0502020204030204" pitchFamily="34" charset="0"/>
              </a:defRPr>
            </a:lvl1pPr>
          </a:lstStyle>
          <a:p>
            <a:r>
              <a:rPr lang="en-US"/>
              <a:t>Drag picture to placeholder or click icon to add. </a:t>
            </a:r>
          </a:p>
        </p:txBody>
      </p:sp>
      <p:sp>
        <p:nvSpPr>
          <p:cNvPr id="2" name="Title 1">
            <a:extLst>
              <a:ext uri="{FF2B5EF4-FFF2-40B4-BE49-F238E27FC236}">
                <a16:creationId xmlns:a16="http://schemas.microsoft.com/office/drawing/2014/main" id="{032AC30E-6607-D37F-E06C-858AFCB53442}"/>
              </a:ext>
            </a:extLst>
          </p:cNvPr>
          <p:cNvSpPr>
            <a:spLocks noGrp="1"/>
          </p:cNvSpPr>
          <p:nvPr>
            <p:ph type="title"/>
          </p:nvPr>
        </p:nvSpPr>
        <p:spPr>
          <a:xfrm>
            <a:off x="719730" y="372397"/>
            <a:ext cx="5829300" cy="1133179"/>
          </a:xfrm>
        </p:spPr>
        <p:txBody>
          <a:bodyPr anchor="ctr"/>
          <a:lstStyle>
            <a:lvl1pPr>
              <a:defRPr>
                <a:solidFill>
                  <a:schemeClr val="bg1"/>
                </a:solidFill>
              </a:defRPr>
            </a:lvl1pPr>
          </a:lstStyle>
          <a:p>
            <a:r>
              <a:rPr lang="en-US"/>
              <a:t>Click to edit Master title style</a:t>
            </a:r>
          </a:p>
        </p:txBody>
      </p:sp>
      <p:sp>
        <p:nvSpPr>
          <p:cNvPr id="3" name="Content Placeholder 2">
            <a:extLst>
              <a:ext uri="{FF2B5EF4-FFF2-40B4-BE49-F238E27FC236}">
                <a16:creationId xmlns:a16="http://schemas.microsoft.com/office/drawing/2014/main" id="{FD363441-B784-9393-1A47-5D8DF8275ED1}"/>
              </a:ext>
            </a:extLst>
          </p:cNvPr>
          <p:cNvSpPr>
            <a:spLocks noGrp="1"/>
          </p:cNvSpPr>
          <p:nvPr>
            <p:ph sz="half" idx="1"/>
          </p:nvPr>
        </p:nvSpPr>
        <p:spPr>
          <a:xfrm>
            <a:off x="719729" y="2230967"/>
            <a:ext cx="5829300" cy="5801784"/>
          </a:xfrm>
        </p:spPr>
        <p:txBody>
          <a:bodyPr/>
          <a:lstStyle>
            <a:lvl1pPr>
              <a:defRPr>
                <a:solidFill>
                  <a:schemeClr val="bg1"/>
                </a:solidFill>
              </a:defRPr>
            </a:lvl1pPr>
            <a:lvl2pPr>
              <a:defRPr>
                <a:solidFill>
                  <a:schemeClr val="bg1"/>
                </a:solidFill>
              </a:defRPr>
            </a:lvl2pPr>
            <a:lvl3pPr>
              <a:defRPr>
                <a:solidFill>
                  <a:schemeClr val="bg1"/>
                </a:solidFill>
              </a:defRPr>
            </a:lvl3pPr>
            <a:lvl4pPr>
              <a:defRPr>
                <a:solidFill>
                  <a:schemeClr val="bg1"/>
                </a:solidFill>
              </a:defRPr>
            </a:lvl4pPr>
            <a:lvl5pPr>
              <a:defRPr>
                <a:solidFill>
                  <a:schemeClr val="bg1"/>
                </a:solidFill>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a:extLst>
              <a:ext uri="{FF2B5EF4-FFF2-40B4-BE49-F238E27FC236}">
                <a16:creationId xmlns:a16="http://schemas.microsoft.com/office/drawing/2014/main" id="{C1B6BB76-22D4-268A-3AF4-67FE37566C0D}"/>
              </a:ext>
            </a:extLst>
          </p:cNvPr>
          <p:cNvSpPr>
            <a:spLocks noGrp="1"/>
          </p:cNvSpPr>
          <p:nvPr>
            <p:ph type="ftr" sz="quarter" idx="11"/>
          </p:nvPr>
        </p:nvSpPr>
        <p:spPr>
          <a:xfrm>
            <a:off x="2740083" y="8475134"/>
            <a:ext cx="3808947" cy="486833"/>
          </a:xfrm>
        </p:spPr>
        <p:txBody>
          <a:bodyPr/>
          <a:lstStyle>
            <a:lvl1pPr>
              <a:defRPr>
                <a:solidFill>
                  <a:schemeClr val="bg1">
                    <a:alpha val="50000"/>
                  </a:schemeClr>
                </a:solidFill>
              </a:defRPr>
            </a:lvl1pPr>
          </a:lstStyle>
          <a:p>
            <a:endParaRPr lang="en-US" dirty="0"/>
          </a:p>
        </p:txBody>
      </p:sp>
      <p:sp>
        <p:nvSpPr>
          <p:cNvPr id="7" name="Slide Number Placeholder 6">
            <a:extLst>
              <a:ext uri="{FF2B5EF4-FFF2-40B4-BE49-F238E27FC236}">
                <a16:creationId xmlns:a16="http://schemas.microsoft.com/office/drawing/2014/main" id="{136202FA-507E-A7B5-EC98-A7C27E1FE6CC}"/>
              </a:ext>
            </a:extLst>
          </p:cNvPr>
          <p:cNvSpPr>
            <a:spLocks noGrp="1"/>
          </p:cNvSpPr>
          <p:nvPr>
            <p:ph type="sldNum" sz="quarter" idx="12"/>
          </p:nvPr>
        </p:nvSpPr>
        <p:spPr/>
        <p:txBody>
          <a:bodyPr/>
          <a:lstStyle>
            <a:lvl1pPr>
              <a:defRPr>
                <a:solidFill>
                  <a:schemeClr val="bg1"/>
                </a:solidFill>
              </a:defRPr>
            </a:lvl1pPr>
          </a:lstStyle>
          <a:p>
            <a:fld id="{F85CE818-7367-6A4C-AA8A-8ACF11B1523A}" type="slidenum">
              <a:rPr lang="en-US" smtClean="0"/>
              <a:pPr/>
              <a:t>‹#›</a:t>
            </a:fld>
            <a:endParaRPr lang="en-US"/>
          </a:p>
        </p:txBody>
      </p:sp>
      <p:sp>
        <p:nvSpPr>
          <p:cNvPr id="11" name="Freeform 10">
            <a:extLst>
              <a:ext uri="{FF2B5EF4-FFF2-40B4-BE49-F238E27FC236}">
                <a16:creationId xmlns:a16="http://schemas.microsoft.com/office/drawing/2014/main" id="{2CC70174-3565-34E5-77E5-9448908AC3B1}"/>
              </a:ext>
            </a:extLst>
          </p:cNvPr>
          <p:cNvSpPr/>
          <p:nvPr userDrawn="1"/>
        </p:nvSpPr>
        <p:spPr>
          <a:xfrm>
            <a:off x="0" y="372396"/>
            <a:ext cx="478060" cy="1133179"/>
          </a:xfrm>
          <a:custGeom>
            <a:avLst/>
            <a:gdLst>
              <a:gd name="connsiteX0" fmla="*/ 0 w 424942"/>
              <a:gd name="connsiteY0" fmla="*/ 0 h 849884"/>
              <a:gd name="connsiteX1" fmla="*/ 424942 w 424942"/>
              <a:gd name="connsiteY1" fmla="*/ 424942 h 849884"/>
              <a:gd name="connsiteX2" fmla="*/ 0 w 424942"/>
              <a:gd name="connsiteY2" fmla="*/ 849884 h 849884"/>
              <a:gd name="connsiteX3" fmla="*/ 0 w 424942"/>
              <a:gd name="connsiteY3" fmla="*/ 0 h 849884"/>
            </a:gdLst>
            <a:ahLst/>
            <a:cxnLst>
              <a:cxn ang="0">
                <a:pos x="connsiteX0" y="connsiteY0"/>
              </a:cxn>
              <a:cxn ang="0">
                <a:pos x="connsiteX1" y="connsiteY1"/>
              </a:cxn>
              <a:cxn ang="0">
                <a:pos x="connsiteX2" y="connsiteY2"/>
              </a:cxn>
              <a:cxn ang="0">
                <a:pos x="connsiteX3" y="connsiteY3"/>
              </a:cxn>
            </a:cxnLst>
            <a:rect l="l" t="t" r="r" b="b"/>
            <a:pathLst>
              <a:path w="424942" h="849884">
                <a:moveTo>
                  <a:pt x="0" y="0"/>
                </a:moveTo>
                <a:cubicBezTo>
                  <a:pt x="234689" y="0"/>
                  <a:pt x="424942" y="190253"/>
                  <a:pt x="424942" y="424942"/>
                </a:cubicBezTo>
                <a:cubicBezTo>
                  <a:pt x="424942" y="659631"/>
                  <a:pt x="234689" y="849884"/>
                  <a:pt x="0" y="849884"/>
                </a:cubicBezTo>
                <a:lnTo>
                  <a:pt x="0" y="0"/>
                </a:lnTo>
                <a:close/>
              </a:path>
            </a:pathLst>
          </a:cu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2025"/>
          </a:p>
        </p:txBody>
      </p:sp>
      <p:pic>
        <p:nvPicPr>
          <p:cNvPr id="14" name="Picture 13">
            <a:extLst>
              <a:ext uri="{FF2B5EF4-FFF2-40B4-BE49-F238E27FC236}">
                <a16:creationId xmlns:a16="http://schemas.microsoft.com/office/drawing/2014/main" id="{7BB07F2B-F98E-B70C-5E4B-951DE2558816}"/>
              </a:ext>
            </a:extLst>
          </p:cNvPr>
          <p:cNvPicPr>
            <a:picLocks noChangeAspect="1"/>
          </p:cNvPicPr>
          <p:nvPr userDrawn="1"/>
        </p:nvPicPr>
        <p:blipFill>
          <a:blip r:embed="rId2" cstate="screen">
            <a:extLst>
              <a:ext uri="{28A0092B-C50C-407E-A947-70E740481C1C}">
                <a14:useLocalDpi xmlns:a14="http://schemas.microsoft.com/office/drawing/2010/main"/>
              </a:ext>
            </a:extLst>
          </a:blip>
          <a:stretch>
            <a:fillRect/>
          </a:stretch>
        </p:blipFill>
        <p:spPr>
          <a:xfrm>
            <a:off x="719729" y="8308797"/>
            <a:ext cx="1002861" cy="512099"/>
          </a:xfrm>
          <a:prstGeom prst="rect">
            <a:avLst/>
          </a:prstGeom>
        </p:spPr>
      </p:pic>
    </p:spTree>
    <p:extLst>
      <p:ext uri="{BB962C8B-B14F-4D97-AF65-F5344CB8AC3E}">
        <p14:creationId xmlns:p14="http://schemas.microsoft.com/office/powerpoint/2010/main" val="4045180857"/>
      </p:ext>
    </p:extLst>
  </p:cSld>
  <p:clrMapOvr>
    <a:masterClrMapping/>
  </p:clrMapOvr>
</p:sldLayout>
</file>

<file path=ppt/slideLayouts/slideLayout88.xml><?xml version="1.0" encoding="utf-8"?>
<p:sldLayout xmlns:a="http://schemas.openxmlformats.org/drawingml/2006/main" xmlns:r="http://schemas.openxmlformats.org/officeDocument/2006/relationships" xmlns:p="http://schemas.openxmlformats.org/presentationml/2006/main" showMasterSp="0" preserve="1" userDrawn="1">
  <p:cSld name="15_Two Content">
    <p:spTree>
      <p:nvGrpSpPr>
        <p:cNvPr id="1" name=""/>
        <p:cNvGrpSpPr/>
        <p:nvPr/>
      </p:nvGrpSpPr>
      <p:grpSpPr>
        <a:xfrm>
          <a:off x="0" y="0"/>
          <a:ext cx="0" cy="0"/>
          <a:chOff x="0" y="0"/>
          <a:chExt cx="0" cy="0"/>
        </a:xfrm>
      </p:grpSpPr>
      <p:sp>
        <p:nvSpPr>
          <p:cNvPr id="4" name="Rectangle 3">
            <a:extLst>
              <a:ext uri="{FF2B5EF4-FFF2-40B4-BE49-F238E27FC236}">
                <a16:creationId xmlns:a16="http://schemas.microsoft.com/office/drawing/2014/main" id="{0B60EBB6-BB04-2C09-9C89-D22436ED3911}"/>
              </a:ext>
            </a:extLst>
          </p:cNvPr>
          <p:cNvSpPr/>
          <p:nvPr userDrawn="1"/>
        </p:nvSpPr>
        <p:spPr>
          <a:xfrm>
            <a:off x="0" y="0"/>
            <a:ext cx="6858000" cy="91440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2025"/>
          </a:p>
        </p:txBody>
      </p:sp>
      <p:sp>
        <p:nvSpPr>
          <p:cNvPr id="5" name="Picture Placeholder 7">
            <a:extLst>
              <a:ext uri="{FF2B5EF4-FFF2-40B4-BE49-F238E27FC236}">
                <a16:creationId xmlns:a16="http://schemas.microsoft.com/office/drawing/2014/main" id="{E1538A3B-21BA-E3AA-3175-D2262FCEB219}"/>
              </a:ext>
            </a:extLst>
          </p:cNvPr>
          <p:cNvSpPr>
            <a:spLocks noGrp="1"/>
          </p:cNvSpPr>
          <p:nvPr>
            <p:ph type="pic" sz="quarter" idx="13" hasCustomPrompt="1"/>
          </p:nvPr>
        </p:nvSpPr>
        <p:spPr>
          <a:xfrm>
            <a:off x="6858000" y="0"/>
            <a:ext cx="6858000" cy="9144000"/>
          </a:xfrm>
          <a:solidFill>
            <a:schemeClr val="bg2">
              <a:lumMod val="90000"/>
            </a:schemeClr>
          </a:solidFill>
        </p:spPr>
        <p:txBody>
          <a:bodyPr/>
          <a:lstStyle>
            <a:lvl1pPr marL="0" marR="0" indent="0" algn="ctr" defTabSz="1028700" rtl="0" eaLnBrk="1" fontAlgn="auto" latinLnBrk="0" hangingPunct="1">
              <a:lnSpc>
                <a:spcPct val="100000"/>
              </a:lnSpc>
              <a:spcBef>
                <a:spcPts val="0"/>
              </a:spcBef>
              <a:spcAft>
                <a:spcPts val="0"/>
              </a:spcAft>
              <a:buClrTx/>
              <a:buSzTx/>
              <a:buFont typeface="Arial" panose="020B0604020202020204" pitchFamily="34" charset="0"/>
              <a:buNone/>
              <a:tabLst/>
              <a:defRPr sz="1688">
                <a:solidFill>
                  <a:srgbClr val="C00000"/>
                </a:solidFill>
                <a:latin typeface="Calibri" panose="020F0502020204030204" pitchFamily="34" charset="0"/>
                <a:cs typeface="Calibri" panose="020F0502020204030204" pitchFamily="34" charset="0"/>
              </a:defRPr>
            </a:lvl1pPr>
          </a:lstStyle>
          <a:p>
            <a:r>
              <a:rPr lang="en-US"/>
              <a:t>Drag picture to placeholder or click icon to add. </a:t>
            </a:r>
          </a:p>
        </p:txBody>
      </p:sp>
      <p:sp>
        <p:nvSpPr>
          <p:cNvPr id="2" name="Title 1">
            <a:extLst>
              <a:ext uri="{FF2B5EF4-FFF2-40B4-BE49-F238E27FC236}">
                <a16:creationId xmlns:a16="http://schemas.microsoft.com/office/drawing/2014/main" id="{032AC30E-6607-D37F-E06C-858AFCB53442}"/>
              </a:ext>
            </a:extLst>
          </p:cNvPr>
          <p:cNvSpPr>
            <a:spLocks noGrp="1"/>
          </p:cNvSpPr>
          <p:nvPr>
            <p:ph type="title"/>
          </p:nvPr>
        </p:nvSpPr>
        <p:spPr>
          <a:xfrm>
            <a:off x="719730" y="372397"/>
            <a:ext cx="5829300" cy="1133179"/>
          </a:xfrm>
        </p:spPr>
        <p:txBody>
          <a:bodyPr anchor="ctr"/>
          <a:lstStyle>
            <a:lvl1pPr>
              <a:defRPr>
                <a:solidFill>
                  <a:schemeClr val="bg1"/>
                </a:solidFill>
              </a:defRPr>
            </a:lvl1pPr>
          </a:lstStyle>
          <a:p>
            <a:r>
              <a:rPr lang="en-US"/>
              <a:t>Click to edit Master title style</a:t>
            </a:r>
          </a:p>
        </p:txBody>
      </p:sp>
      <p:sp>
        <p:nvSpPr>
          <p:cNvPr id="3" name="Content Placeholder 2">
            <a:extLst>
              <a:ext uri="{FF2B5EF4-FFF2-40B4-BE49-F238E27FC236}">
                <a16:creationId xmlns:a16="http://schemas.microsoft.com/office/drawing/2014/main" id="{FD363441-B784-9393-1A47-5D8DF8275ED1}"/>
              </a:ext>
            </a:extLst>
          </p:cNvPr>
          <p:cNvSpPr>
            <a:spLocks noGrp="1"/>
          </p:cNvSpPr>
          <p:nvPr>
            <p:ph sz="half" idx="1"/>
          </p:nvPr>
        </p:nvSpPr>
        <p:spPr>
          <a:xfrm>
            <a:off x="719729" y="2230967"/>
            <a:ext cx="5829300" cy="5801784"/>
          </a:xfrm>
        </p:spPr>
        <p:txBody>
          <a:bodyPr/>
          <a:lstStyle>
            <a:lvl1pPr>
              <a:defRPr>
                <a:solidFill>
                  <a:schemeClr val="bg1"/>
                </a:solidFill>
              </a:defRPr>
            </a:lvl1pPr>
            <a:lvl2pPr>
              <a:defRPr>
                <a:solidFill>
                  <a:schemeClr val="bg1"/>
                </a:solidFill>
              </a:defRPr>
            </a:lvl2pPr>
            <a:lvl3pPr>
              <a:defRPr>
                <a:solidFill>
                  <a:schemeClr val="bg1"/>
                </a:solidFill>
              </a:defRPr>
            </a:lvl3pPr>
            <a:lvl4pPr>
              <a:defRPr>
                <a:solidFill>
                  <a:schemeClr val="bg1"/>
                </a:solidFill>
              </a:defRPr>
            </a:lvl4pPr>
            <a:lvl5pPr>
              <a:defRPr>
                <a:solidFill>
                  <a:schemeClr val="bg1"/>
                </a:solidFill>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a:extLst>
              <a:ext uri="{FF2B5EF4-FFF2-40B4-BE49-F238E27FC236}">
                <a16:creationId xmlns:a16="http://schemas.microsoft.com/office/drawing/2014/main" id="{C1B6BB76-22D4-268A-3AF4-67FE37566C0D}"/>
              </a:ext>
            </a:extLst>
          </p:cNvPr>
          <p:cNvSpPr>
            <a:spLocks noGrp="1"/>
          </p:cNvSpPr>
          <p:nvPr>
            <p:ph type="ftr" sz="quarter" idx="11"/>
          </p:nvPr>
        </p:nvSpPr>
        <p:spPr>
          <a:xfrm>
            <a:off x="2740083" y="8475134"/>
            <a:ext cx="3808947" cy="486833"/>
          </a:xfrm>
        </p:spPr>
        <p:txBody>
          <a:bodyPr/>
          <a:lstStyle>
            <a:lvl1pPr>
              <a:defRPr>
                <a:solidFill>
                  <a:schemeClr val="bg1">
                    <a:alpha val="50000"/>
                  </a:schemeClr>
                </a:solidFill>
              </a:defRPr>
            </a:lvl1pPr>
          </a:lstStyle>
          <a:p>
            <a:endParaRPr lang="en-US" dirty="0"/>
          </a:p>
        </p:txBody>
      </p:sp>
      <p:sp>
        <p:nvSpPr>
          <p:cNvPr id="7" name="Slide Number Placeholder 6">
            <a:extLst>
              <a:ext uri="{FF2B5EF4-FFF2-40B4-BE49-F238E27FC236}">
                <a16:creationId xmlns:a16="http://schemas.microsoft.com/office/drawing/2014/main" id="{136202FA-507E-A7B5-EC98-A7C27E1FE6CC}"/>
              </a:ext>
            </a:extLst>
          </p:cNvPr>
          <p:cNvSpPr>
            <a:spLocks noGrp="1"/>
          </p:cNvSpPr>
          <p:nvPr>
            <p:ph type="sldNum" sz="quarter" idx="12"/>
          </p:nvPr>
        </p:nvSpPr>
        <p:spPr/>
        <p:txBody>
          <a:bodyPr/>
          <a:lstStyle>
            <a:lvl1pPr>
              <a:defRPr>
                <a:solidFill>
                  <a:schemeClr val="bg1"/>
                </a:solidFill>
              </a:defRPr>
            </a:lvl1pPr>
          </a:lstStyle>
          <a:p>
            <a:fld id="{F85CE818-7367-6A4C-AA8A-8ACF11B1523A}" type="slidenum">
              <a:rPr lang="en-US" smtClean="0"/>
              <a:pPr/>
              <a:t>‹#›</a:t>
            </a:fld>
            <a:endParaRPr lang="en-US"/>
          </a:p>
        </p:txBody>
      </p:sp>
      <p:sp>
        <p:nvSpPr>
          <p:cNvPr id="11" name="Freeform 10">
            <a:extLst>
              <a:ext uri="{FF2B5EF4-FFF2-40B4-BE49-F238E27FC236}">
                <a16:creationId xmlns:a16="http://schemas.microsoft.com/office/drawing/2014/main" id="{2CC70174-3565-34E5-77E5-9448908AC3B1}"/>
              </a:ext>
            </a:extLst>
          </p:cNvPr>
          <p:cNvSpPr/>
          <p:nvPr userDrawn="1"/>
        </p:nvSpPr>
        <p:spPr>
          <a:xfrm>
            <a:off x="0" y="372396"/>
            <a:ext cx="478060" cy="1133179"/>
          </a:xfrm>
          <a:custGeom>
            <a:avLst/>
            <a:gdLst>
              <a:gd name="connsiteX0" fmla="*/ 0 w 424942"/>
              <a:gd name="connsiteY0" fmla="*/ 0 h 849884"/>
              <a:gd name="connsiteX1" fmla="*/ 424942 w 424942"/>
              <a:gd name="connsiteY1" fmla="*/ 424942 h 849884"/>
              <a:gd name="connsiteX2" fmla="*/ 0 w 424942"/>
              <a:gd name="connsiteY2" fmla="*/ 849884 h 849884"/>
              <a:gd name="connsiteX3" fmla="*/ 0 w 424942"/>
              <a:gd name="connsiteY3" fmla="*/ 0 h 849884"/>
            </a:gdLst>
            <a:ahLst/>
            <a:cxnLst>
              <a:cxn ang="0">
                <a:pos x="connsiteX0" y="connsiteY0"/>
              </a:cxn>
              <a:cxn ang="0">
                <a:pos x="connsiteX1" y="connsiteY1"/>
              </a:cxn>
              <a:cxn ang="0">
                <a:pos x="connsiteX2" y="connsiteY2"/>
              </a:cxn>
              <a:cxn ang="0">
                <a:pos x="connsiteX3" y="connsiteY3"/>
              </a:cxn>
            </a:cxnLst>
            <a:rect l="l" t="t" r="r" b="b"/>
            <a:pathLst>
              <a:path w="424942" h="849884">
                <a:moveTo>
                  <a:pt x="0" y="0"/>
                </a:moveTo>
                <a:cubicBezTo>
                  <a:pt x="234689" y="0"/>
                  <a:pt x="424942" y="190253"/>
                  <a:pt x="424942" y="424942"/>
                </a:cubicBezTo>
                <a:cubicBezTo>
                  <a:pt x="424942" y="659631"/>
                  <a:pt x="234689" y="849884"/>
                  <a:pt x="0" y="849884"/>
                </a:cubicBezTo>
                <a:lnTo>
                  <a:pt x="0" y="0"/>
                </a:lnTo>
                <a:close/>
              </a:path>
            </a:pathLst>
          </a:cu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2025"/>
          </a:p>
        </p:txBody>
      </p:sp>
      <p:pic>
        <p:nvPicPr>
          <p:cNvPr id="14" name="Picture 13">
            <a:extLst>
              <a:ext uri="{FF2B5EF4-FFF2-40B4-BE49-F238E27FC236}">
                <a16:creationId xmlns:a16="http://schemas.microsoft.com/office/drawing/2014/main" id="{7BB07F2B-F98E-B70C-5E4B-951DE2558816}"/>
              </a:ext>
            </a:extLst>
          </p:cNvPr>
          <p:cNvPicPr>
            <a:picLocks noChangeAspect="1"/>
          </p:cNvPicPr>
          <p:nvPr userDrawn="1"/>
        </p:nvPicPr>
        <p:blipFill>
          <a:blip r:embed="rId2" cstate="screen">
            <a:extLst>
              <a:ext uri="{28A0092B-C50C-407E-A947-70E740481C1C}">
                <a14:useLocalDpi xmlns:a14="http://schemas.microsoft.com/office/drawing/2010/main"/>
              </a:ext>
            </a:extLst>
          </a:blip>
          <a:stretch>
            <a:fillRect/>
          </a:stretch>
        </p:blipFill>
        <p:spPr>
          <a:xfrm>
            <a:off x="719729" y="8308797"/>
            <a:ext cx="1002861" cy="512099"/>
          </a:xfrm>
          <a:prstGeom prst="rect">
            <a:avLst/>
          </a:prstGeom>
        </p:spPr>
      </p:pic>
    </p:spTree>
    <p:extLst>
      <p:ext uri="{BB962C8B-B14F-4D97-AF65-F5344CB8AC3E}">
        <p14:creationId xmlns:p14="http://schemas.microsoft.com/office/powerpoint/2010/main" val="1857140291"/>
      </p:ext>
    </p:extLst>
  </p:cSld>
  <p:clrMapOvr>
    <a:masterClrMapping/>
  </p:clrMapOvr>
</p:sldLayout>
</file>

<file path=ppt/slideLayouts/slideLayout89.xml><?xml version="1.0" encoding="utf-8"?>
<p:sldLayout xmlns:a="http://schemas.openxmlformats.org/drawingml/2006/main" xmlns:r="http://schemas.openxmlformats.org/officeDocument/2006/relationships" xmlns:p="http://schemas.openxmlformats.org/presentationml/2006/main" showMasterSp="0" preserve="1" userDrawn="1">
  <p:cSld name="16_Two Content">
    <p:spTree>
      <p:nvGrpSpPr>
        <p:cNvPr id="1" name=""/>
        <p:cNvGrpSpPr/>
        <p:nvPr/>
      </p:nvGrpSpPr>
      <p:grpSpPr>
        <a:xfrm>
          <a:off x="0" y="0"/>
          <a:ext cx="0" cy="0"/>
          <a:chOff x="0" y="0"/>
          <a:chExt cx="0" cy="0"/>
        </a:xfrm>
      </p:grpSpPr>
      <p:sp>
        <p:nvSpPr>
          <p:cNvPr id="4" name="Rectangle 3">
            <a:extLst>
              <a:ext uri="{FF2B5EF4-FFF2-40B4-BE49-F238E27FC236}">
                <a16:creationId xmlns:a16="http://schemas.microsoft.com/office/drawing/2014/main" id="{0B60EBB6-BB04-2C09-9C89-D22436ED3911}"/>
              </a:ext>
            </a:extLst>
          </p:cNvPr>
          <p:cNvSpPr/>
          <p:nvPr userDrawn="1"/>
        </p:nvSpPr>
        <p:spPr>
          <a:xfrm>
            <a:off x="0" y="0"/>
            <a:ext cx="6858000" cy="9144000"/>
          </a:xfrm>
          <a:prstGeom prst="rect">
            <a:avLst/>
          </a:prstGeom>
          <a:solidFill>
            <a:schemeClr val="accent3"/>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2025"/>
          </a:p>
        </p:txBody>
      </p:sp>
      <p:sp>
        <p:nvSpPr>
          <p:cNvPr id="5" name="Picture Placeholder 7">
            <a:extLst>
              <a:ext uri="{FF2B5EF4-FFF2-40B4-BE49-F238E27FC236}">
                <a16:creationId xmlns:a16="http://schemas.microsoft.com/office/drawing/2014/main" id="{E1538A3B-21BA-E3AA-3175-D2262FCEB219}"/>
              </a:ext>
            </a:extLst>
          </p:cNvPr>
          <p:cNvSpPr>
            <a:spLocks noGrp="1"/>
          </p:cNvSpPr>
          <p:nvPr>
            <p:ph type="pic" sz="quarter" idx="13" hasCustomPrompt="1"/>
          </p:nvPr>
        </p:nvSpPr>
        <p:spPr>
          <a:xfrm>
            <a:off x="6858000" y="0"/>
            <a:ext cx="6858000" cy="9144000"/>
          </a:xfrm>
          <a:solidFill>
            <a:schemeClr val="bg2">
              <a:lumMod val="90000"/>
            </a:schemeClr>
          </a:solidFill>
        </p:spPr>
        <p:txBody>
          <a:bodyPr/>
          <a:lstStyle>
            <a:lvl1pPr marL="0" marR="0" indent="0" algn="ctr" defTabSz="1028700" rtl="0" eaLnBrk="1" fontAlgn="auto" latinLnBrk="0" hangingPunct="1">
              <a:lnSpc>
                <a:spcPct val="100000"/>
              </a:lnSpc>
              <a:spcBef>
                <a:spcPts val="0"/>
              </a:spcBef>
              <a:spcAft>
                <a:spcPts val="0"/>
              </a:spcAft>
              <a:buClrTx/>
              <a:buSzTx/>
              <a:buFont typeface="Arial" panose="020B0604020202020204" pitchFamily="34" charset="0"/>
              <a:buNone/>
              <a:tabLst/>
              <a:defRPr sz="1688">
                <a:solidFill>
                  <a:srgbClr val="C00000"/>
                </a:solidFill>
                <a:latin typeface="Calibri" panose="020F0502020204030204" pitchFamily="34" charset="0"/>
                <a:cs typeface="Calibri" panose="020F0502020204030204" pitchFamily="34" charset="0"/>
              </a:defRPr>
            </a:lvl1pPr>
          </a:lstStyle>
          <a:p>
            <a:r>
              <a:rPr lang="en-US"/>
              <a:t>Drag picture to placeholder or click icon to add. </a:t>
            </a:r>
          </a:p>
        </p:txBody>
      </p:sp>
      <p:sp>
        <p:nvSpPr>
          <p:cNvPr id="2" name="Title 1">
            <a:extLst>
              <a:ext uri="{FF2B5EF4-FFF2-40B4-BE49-F238E27FC236}">
                <a16:creationId xmlns:a16="http://schemas.microsoft.com/office/drawing/2014/main" id="{032AC30E-6607-D37F-E06C-858AFCB53442}"/>
              </a:ext>
            </a:extLst>
          </p:cNvPr>
          <p:cNvSpPr>
            <a:spLocks noGrp="1"/>
          </p:cNvSpPr>
          <p:nvPr>
            <p:ph type="title"/>
          </p:nvPr>
        </p:nvSpPr>
        <p:spPr>
          <a:xfrm>
            <a:off x="719730" y="372397"/>
            <a:ext cx="5829300" cy="1133179"/>
          </a:xfrm>
        </p:spPr>
        <p:txBody>
          <a:bodyPr anchor="ctr"/>
          <a:lstStyle>
            <a:lvl1pPr>
              <a:defRPr>
                <a:solidFill>
                  <a:schemeClr val="bg1"/>
                </a:solidFill>
              </a:defRPr>
            </a:lvl1pPr>
          </a:lstStyle>
          <a:p>
            <a:r>
              <a:rPr lang="en-US"/>
              <a:t>Click to edit Master title style</a:t>
            </a:r>
          </a:p>
        </p:txBody>
      </p:sp>
      <p:sp>
        <p:nvSpPr>
          <p:cNvPr id="3" name="Content Placeholder 2">
            <a:extLst>
              <a:ext uri="{FF2B5EF4-FFF2-40B4-BE49-F238E27FC236}">
                <a16:creationId xmlns:a16="http://schemas.microsoft.com/office/drawing/2014/main" id="{FD363441-B784-9393-1A47-5D8DF8275ED1}"/>
              </a:ext>
            </a:extLst>
          </p:cNvPr>
          <p:cNvSpPr>
            <a:spLocks noGrp="1"/>
          </p:cNvSpPr>
          <p:nvPr>
            <p:ph sz="half" idx="1"/>
          </p:nvPr>
        </p:nvSpPr>
        <p:spPr>
          <a:xfrm>
            <a:off x="719729" y="2230967"/>
            <a:ext cx="5829300" cy="5801784"/>
          </a:xfrm>
        </p:spPr>
        <p:txBody>
          <a:bodyPr/>
          <a:lstStyle>
            <a:lvl1pPr>
              <a:defRPr>
                <a:solidFill>
                  <a:schemeClr val="bg1"/>
                </a:solidFill>
              </a:defRPr>
            </a:lvl1pPr>
            <a:lvl2pPr>
              <a:defRPr>
                <a:solidFill>
                  <a:schemeClr val="bg1"/>
                </a:solidFill>
              </a:defRPr>
            </a:lvl2pPr>
            <a:lvl3pPr>
              <a:defRPr>
                <a:solidFill>
                  <a:schemeClr val="bg1"/>
                </a:solidFill>
              </a:defRPr>
            </a:lvl3pPr>
            <a:lvl4pPr>
              <a:defRPr>
                <a:solidFill>
                  <a:schemeClr val="bg1"/>
                </a:solidFill>
              </a:defRPr>
            </a:lvl4pPr>
            <a:lvl5pPr>
              <a:defRPr>
                <a:solidFill>
                  <a:schemeClr val="bg1"/>
                </a:solidFill>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a:extLst>
              <a:ext uri="{FF2B5EF4-FFF2-40B4-BE49-F238E27FC236}">
                <a16:creationId xmlns:a16="http://schemas.microsoft.com/office/drawing/2014/main" id="{C1B6BB76-22D4-268A-3AF4-67FE37566C0D}"/>
              </a:ext>
            </a:extLst>
          </p:cNvPr>
          <p:cNvSpPr>
            <a:spLocks noGrp="1"/>
          </p:cNvSpPr>
          <p:nvPr>
            <p:ph type="ftr" sz="quarter" idx="11"/>
          </p:nvPr>
        </p:nvSpPr>
        <p:spPr>
          <a:xfrm>
            <a:off x="2740083" y="8475134"/>
            <a:ext cx="3808947" cy="486833"/>
          </a:xfrm>
        </p:spPr>
        <p:txBody>
          <a:bodyPr/>
          <a:lstStyle>
            <a:lvl1pPr>
              <a:defRPr>
                <a:solidFill>
                  <a:schemeClr val="bg1">
                    <a:alpha val="50000"/>
                  </a:schemeClr>
                </a:solidFill>
              </a:defRPr>
            </a:lvl1pPr>
          </a:lstStyle>
          <a:p>
            <a:endParaRPr lang="en-US" dirty="0"/>
          </a:p>
        </p:txBody>
      </p:sp>
      <p:sp>
        <p:nvSpPr>
          <p:cNvPr id="7" name="Slide Number Placeholder 6">
            <a:extLst>
              <a:ext uri="{FF2B5EF4-FFF2-40B4-BE49-F238E27FC236}">
                <a16:creationId xmlns:a16="http://schemas.microsoft.com/office/drawing/2014/main" id="{136202FA-507E-A7B5-EC98-A7C27E1FE6CC}"/>
              </a:ext>
            </a:extLst>
          </p:cNvPr>
          <p:cNvSpPr>
            <a:spLocks noGrp="1"/>
          </p:cNvSpPr>
          <p:nvPr>
            <p:ph type="sldNum" sz="quarter" idx="12"/>
          </p:nvPr>
        </p:nvSpPr>
        <p:spPr/>
        <p:txBody>
          <a:bodyPr/>
          <a:lstStyle>
            <a:lvl1pPr>
              <a:defRPr>
                <a:solidFill>
                  <a:schemeClr val="bg1"/>
                </a:solidFill>
              </a:defRPr>
            </a:lvl1pPr>
          </a:lstStyle>
          <a:p>
            <a:fld id="{F85CE818-7367-6A4C-AA8A-8ACF11B1523A}" type="slidenum">
              <a:rPr lang="en-US" smtClean="0"/>
              <a:pPr/>
              <a:t>‹#›</a:t>
            </a:fld>
            <a:endParaRPr lang="en-US"/>
          </a:p>
        </p:txBody>
      </p:sp>
      <p:sp>
        <p:nvSpPr>
          <p:cNvPr id="11" name="Freeform 10">
            <a:extLst>
              <a:ext uri="{FF2B5EF4-FFF2-40B4-BE49-F238E27FC236}">
                <a16:creationId xmlns:a16="http://schemas.microsoft.com/office/drawing/2014/main" id="{2CC70174-3565-34E5-77E5-9448908AC3B1}"/>
              </a:ext>
            </a:extLst>
          </p:cNvPr>
          <p:cNvSpPr/>
          <p:nvPr userDrawn="1"/>
        </p:nvSpPr>
        <p:spPr>
          <a:xfrm>
            <a:off x="0" y="372396"/>
            <a:ext cx="478060" cy="1133179"/>
          </a:xfrm>
          <a:custGeom>
            <a:avLst/>
            <a:gdLst>
              <a:gd name="connsiteX0" fmla="*/ 0 w 424942"/>
              <a:gd name="connsiteY0" fmla="*/ 0 h 849884"/>
              <a:gd name="connsiteX1" fmla="*/ 424942 w 424942"/>
              <a:gd name="connsiteY1" fmla="*/ 424942 h 849884"/>
              <a:gd name="connsiteX2" fmla="*/ 0 w 424942"/>
              <a:gd name="connsiteY2" fmla="*/ 849884 h 849884"/>
              <a:gd name="connsiteX3" fmla="*/ 0 w 424942"/>
              <a:gd name="connsiteY3" fmla="*/ 0 h 849884"/>
            </a:gdLst>
            <a:ahLst/>
            <a:cxnLst>
              <a:cxn ang="0">
                <a:pos x="connsiteX0" y="connsiteY0"/>
              </a:cxn>
              <a:cxn ang="0">
                <a:pos x="connsiteX1" y="connsiteY1"/>
              </a:cxn>
              <a:cxn ang="0">
                <a:pos x="connsiteX2" y="connsiteY2"/>
              </a:cxn>
              <a:cxn ang="0">
                <a:pos x="connsiteX3" y="connsiteY3"/>
              </a:cxn>
            </a:cxnLst>
            <a:rect l="l" t="t" r="r" b="b"/>
            <a:pathLst>
              <a:path w="424942" h="849884">
                <a:moveTo>
                  <a:pt x="0" y="0"/>
                </a:moveTo>
                <a:cubicBezTo>
                  <a:pt x="234689" y="0"/>
                  <a:pt x="424942" y="190253"/>
                  <a:pt x="424942" y="424942"/>
                </a:cubicBezTo>
                <a:cubicBezTo>
                  <a:pt x="424942" y="659631"/>
                  <a:pt x="234689" y="849884"/>
                  <a:pt x="0" y="849884"/>
                </a:cubicBezTo>
                <a:lnTo>
                  <a:pt x="0" y="0"/>
                </a:lnTo>
                <a:close/>
              </a:path>
            </a:pathLst>
          </a:cu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2025"/>
          </a:p>
        </p:txBody>
      </p:sp>
      <p:pic>
        <p:nvPicPr>
          <p:cNvPr id="14" name="Picture 13">
            <a:extLst>
              <a:ext uri="{FF2B5EF4-FFF2-40B4-BE49-F238E27FC236}">
                <a16:creationId xmlns:a16="http://schemas.microsoft.com/office/drawing/2014/main" id="{7BB07F2B-F98E-B70C-5E4B-951DE2558816}"/>
              </a:ext>
            </a:extLst>
          </p:cNvPr>
          <p:cNvPicPr>
            <a:picLocks noChangeAspect="1"/>
          </p:cNvPicPr>
          <p:nvPr userDrawn="1"/>
        </p:nvPicPr>
        <p:blipFill>
          <a:blip r:embed="rId2" cstate="screen">
            <a:extLst>
              <a:ext uri="{28A0092B-C50C-407E-A947-70E740481C1C}">
                <a14:useLocalDpi xmlns:a14="http://schemas.microsoft.com/office/drawing/2010/main"/>
              </a:ext>
            </a:extLst>
          </a:blip>
          <a:stretch>
            <a:fillRect/>
          </a:stretch>
        </p:blipFill>
        <p:spPr>
          <a:xfrm>
            <a:off x="719729" y="8308797"/>
            <a:ext cx="1002861" cy="512099"/>
          </a:xfrm>
          <a:prstGeom prst="rect">
            <a:avLst/>
          </a:prstGeom>
        </p:spPr>
      </p:pic>
    </p:spTree>
    <p:extLst>
      <p:ext uri="{BB962C8B-B14F-4D97-AF65-F5344CB8AC3E}">
        <p14:creationId xmlns:p14="http://schemas.microsoft.com/office/powerpoint/2010/main" val="921825655"/>
      </p:ext>
    </p:extLst>
  </p:cSld>
  <p:clrMapOvr>
    <a:masterClrMapping/>
  </p:clrMapOvr>
</p:sldLayout>
</file>

<file path=ppt/slideLayouts/slideLayout90.xml><?xml version="1.0" encoding="utf-8"?>
<p:sldLayout xmlns:a="http://schemas.openxmlformats.org/drawingml/2006/main" xmlns:r="http://schemas.openxmlformats.org/officeDocument/2006/relationships" xmlns:p="http://schemas.openxmlformats.org/presentationml/2006/main" showMasterSp="0" preserve="1" userDrawn="1">
  <p:cSld name="17_Two Content">
    <p:spTree>
      <p:nvGrpSpPr>
        <p:cNvPr id="1" name=""/>
        <p:cNvGrpSpPr/>
        <p:nvPr/>
      </p:nvGrpSpPr>
      <p:grpSpPr>
        <a:xfrm>
          <a:off x="0" y="0"/>
          <a:ext cx="0" cy="0"/>
          <a:chOff x="0" y="0"/>
          <a:chExt cx="0" cy="0"/>
        </a:xfrm>
      </p:grpSpPr>
      <p:sp>
        <p:nvSpPr>
          <p:cNvPr id="4" name="Rectangle 3">
            <a:extLst>
              <a:ext uri="{FF2B5EF4-FFF2-40B4-BE49-F238E27FC236}">
                <a16:creationId xmlns:a16="http://schemas.microsoft.com/office/drawing/2014/main" id="{0B60EBB6-BB04-2C09-9C89-D22436ED3911}"/>
              </a:ext>
            </a:extLst>
          </p:cNvPr>
          <p:cNvSpPr/>
          <p:nvPr userDrawn="1"/>
        </p:nvSpPr>
        <p:spPr>
          <a:xfrm>
            <a:off x="0" y="0"/>
            <a:ext cx="6858000" cy="9144000"/>
          </a:xfrm>
          <a:prstGeom prst="rect">
            <a:avLst/>
          </a:prstGeom>
          <a:solidFill>
            <a:schemeClr val="accent4"/>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2025"/>
          </a:p>
        </p:txBody>
      </p:sp>
      <p:sp>
        <p:nvSpPr>
          <p:cNvPr id="5" name="Picture Placeholder 7">
            <a:extLst>
              <a:ext uri="{FF2B5EF4-FFF2-40B4-BE49-F238E27FC236}">
                <a16:creationId xmlns:a16="http://schemas.microsoft.com/office/drawing/2014/main" id="{E1538A3B-21BA-E3AA-3175-D2262FCEB219}"/>
              </a:ext>
            </a:extLst>
          </p:cNvPr>
          <p:cNvSpPr>
            <a:spLocks noGrp="1"/>
          </p:cNvSpPr>
          <p:nvPr>
            <p:ph type="pic" sz="quarter" idx="13" hasCustomPrompt="1"/>
          </p:nvPr>
        </p:nvSpPr>
        <p:spPr>
          <a:xfrm>
            <a:off x="6858000" y="0"/>
            <a:ext cx="6858000" cy="9144000"/>
          </a:xfrm>
          <a:solidFill>
            <a:schemeClr val="bg2">
              <a:lumMod val="90000"/>
            </a:schemeClr>
          </a:solidFill>
        </p:spPr>
        <p:txBody>
          <a:bodyPr/>
          <a:lstStyle>
            <a:lvl1pPr marL="0" marR="0" indent="0" algn="ctr" defTabSz="1028700" rtl="0" eaLnBrk="1" fontAlgn="auto" latinLnBrk="0" hangingPunct="1">
              <a:lnSpc>
                <a:spcPct val="100000"/>
              </a:lnSpc>
              <a:spcBef>
                <a:spcPts val="0"/>
              </a:spcBef>
              <a:spcAft>
                <a:spcPts val="0"/>
              </a:spcAft>
              <a:buClrTx/>
              <a:buSzTx/>
              <a:buFont typeface="Arial" panose="020B0604020202020204" pitchFamily="34" charset="0"/>
              <a:buNone/>
              <a:tabLst/>
              <a:defRPr sz="1688">
                <a:solidFill>
                  <a:srgbClr val="C00000"/>
                </a:solidFill>
                <a:latin typeface="Calibri" panose="020F0502020204030204" pitchFamily="34" charset="0"/>
                <a:cs typeface="Calibri" panose="020F0502020204030204" pitchFamily="34" charset="0"/>
              </a:defRPr>
            </a:lvl1pPr>
          </a:lstStyle>
          <a:p>
            <a:r>
              <a:rPr lang="en-US"/>
              <a:t>Drag picture to placeholder or click icon to add. </a:t>
            </a:r>
          </a:p>
        </p:txBody>
      </p:sp>
      <p:sp>
        <p:nvSpPr>
          <p:cNvPr id="2" name="Title 1">
            <a:extLst>
              <a:ext uri="{FF2B5EF4-FFF2-40B4-BE49-F238E27FC236}">
                <a16:creationId xmlns:a16="http://schemas.microsoft.com/office/drawing/2014/main" id="{032AC30E-6607-D37F-E06C-858AFCB53442}"/>
              </a:ext>
            </a:extLst>
          </p:cNvPr>
          <p:cNvSpPr>
            <a:spLocks noGrp="1"/>
          </p:cNvSpPr>
          <p:nvPr>
            <p:ph type="title"/>
          </p:nvPr>
        </p:nvSpPr>
        <p:spPr>
          <a:xfrm>
            <a:off x="719730" y="372397"/>
            <a:ext cx="5829300" cy="1133179"/>
          </a:xfrm>
        </p:spPr>
        <p:txBody>
          <a:bodyPr anchor="ctr"/>
          <a:lstStyle>
            <a:lvl1pPr>
              <a:defRPr>
                <a:solidFill>
                  <a:schemeClr val="bg1"/>
                </a:solidFill>
              </a:defRPr>
            </a:lvl1pPr>
          </a:lstStyle>
          <a:p>
            <a:r>
              <a:rPr lang="en-US"/>
              <a:t>Click to edit Master title style</a:t>
            </a:r>
          </a:p>
        </p:txBody>
      </p:sp>
      <p:sp>
        <p:nvSpPr>
          <p:cNvPr id="3" name="Content Placeholder 2">
            <a:extLst>
              <a:ext uri="{FF2B5EF4-FFF2-40B4-BE49-F238E27FC236}">
                <a16:creationId xmlns:a16="http://schemas.microsoft.com/office/drawing/2014/main" id="{FD363441-B784-9393-1A47-5D8DF8275ED1}"/>
              </a:ext>
            </a:extLst>
          </p:cNvPr>
          <p:cNvSpPr>
            <a:spLocks noGrp="1"/>
          </p:cNvSpPr>
          <p:nvPr>
            <p:ph sz="half" idx="1"/>
          </p:nvPr>
        </p:nvSpPr>
        <p:spPr>
          <a:xfrm>
            <a:off x="719729" y="2230967"/>
            <a:ext cx="5829300" cy="5801784"/>
          </a:xfrm>
        </p:spPr>
        <p:txBody>
          <a:bodyPr/>
          <a:lstStyle>
            <a:lvl1pPr>
              <a:defRPr>
                <a:solidFill>
                  <a:schemeClr val="bg1"/>
                </a:solidFill>
              </a:defRPr>
            </a:lvl1pPr>
            <a:lvl2pPr>
              <a:defRPr>
                <a:solidFill>
                  <a:schemeClr val="bg1"/>
                </a:solidFill>
              </a:defRPr>
            </a:lvl2pPr>
            <a:lvl3pPr>
              <a:defRPr>
                <a:solidFill>
                  <a:schemeClr val="bg1"/>
                </a:solidFill>
              </a:defRPr>
            </a:lvl3pPr>
            <a:lvl4pPr>
              <a:defRPr>
                <a:solidFill>
                  <a:schemeClr val="bg1"/>
                </a:solidFill>
              </a:defRPr>
            </a:lvl4pPr>
            <a:lvl5pPr>
              <a:defRPr>
                <a:solidFill>
                  <a:schemeClr val="bg1"/>
                </a:solidFill>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a:extLst>
              <a:ext uri="{FF2B5EF4-FFF2-40B4-BE49-F238E27FC236}">
                <a16:creationId xmlns:a16="http://schemas.microsoft.com/office/drawing/2014/main" id="{C1B6BB76-22D4-268A-3AF4-67FE37566C0D}"/>
              </a:ext>
            </a:extLst>
          </p:cNvPr>
          <p:cNvSpPr>
            <a:spLocks noGrp="1"/>
          </p:cNvSpPr>
          <p:nvPr>
            <p:ph type="ftr" sz="quarter" idx="11"/>
          </p:nvPr>
        </p:nvSpPr>
        <p:spPr>
          <a:xfrm>
            <a:off x="2740083" y="8475134"/>
            <a:ext cx="3808947" cy="486833"/>
          </a:xfrm>
        </p:spPr>
        <p:txBody>
          <a:bodyPr/>
          <a:lstStyle>
            <a:lvl1pPr>
              <a:defRPr>
                <a:solidFill>
                  <a:schemeClr val="bg1">
                    <a:alpha val="50000"/>
                  </a:schemeClr>
                </a:solidFill>
              </a:defRPr>
            </a:lvl1pPr>
          </a:lstStyle>
          <a:p>
            <a:endParaRPr lang="en-US" dirty="0"/>
          </a:p>
        </p:txBody>
      </p:sp>
      <p:sp>
        <p:nvSpPr>
          <p:cNvPr id="7" name="Slide Number Placeholder 6">
            <a:extLst>
              <a:ext uri="{FF2B5EF4-FFF2-40B4-BE49-F238E27FC236}">
                <a16:creationId xmlns:a16="http://schemas.microsoft.com/office/drawing/2014/main" id="{136202FA-507E-A7B5-EC98-A7C27E1FE6CC}"/>
              </a:ext>
            </a:extLst>
          </p:cNvPr>
          <p:cNvSpPr>
            <a:spLocks noGrp="1"/>
          </p:cNvSpPr>
          <p:nvPr>
            <p:ph type="sldNum" sz="quarter" idx="12"/>
          </p:nvPr>
        </p:nvSpPr>
        <p:spPr/>
        <p:txBody>
          <a:bodyPr/>
          <a:lstStyle>
            <a:lvl1pPr>
              <a:defRPr>
                <a:solidFill>
                  <a:schemeClr val="bg1"/>
                </a:solidFill>
              </a:defRPr>
            </a:lvl1pPr>
          </a:lstStyle>
          <a:p>
            <a:fld id="{F85CE818-7367-6A4C-AA8A-8ACF11B1523A}" type="slidenum">
              <a:rPr lang="en-US" smtClean="0"/>
              <a:pPr/>
              <a:t>‹#›</a:t>
            </a:fld>
            <a:endParaRPr lang="en-US"/>
          </a:p>
        </p:txBody>
      </p:sp>
      <p:sp>
        <p:nvSpPr>
          <p:cNvPr id="11" name="Freeform 10">
            <a:extLst>
              <a:ext uri="{FF2B5EF4-FFF2-40B4-BE49-F238E27FC236}">
                <a16:creationId xmlns:a16="http://schemas.microsoft.com/office/drawing/2014/main" id="{2CC70174-3565-34E5-77E5-9448908AC3B1}"/>
              </a:ext>
            </a:extLst>
          </p:cNvPr>
          <p:cNvSpPr/>
          <p:nvPr userDrawn="1"/>
        </p:nvSpPr>
        <p:spPr>
          <a:xfrm>
            <a:off x="0" y="372396"/>
            <a:ext cx="478060" cy="1133179"/>
          </a:xfrm>
          <a:custGeom>
            <a:avLst/>
            <a:gdLst>
              <a:gd name="connsiteX0" fmla="*/ 0 w 424942"/>
              <a:gd name="connsiteY0" fmla="*/ 0 h 849884"/>
              <a:gd name="connsiteX1" fmla="*/ 424942 w 424942"/>
              <a:gd name="connsiteY1" fmla="*/ 424942 h 849884"/>
              <a:gd name="connsiteX2" fmla="*/ 0 w 424942"/>
              <a:gd name="connsiteY2" fmla="*/ 849884 h 849884"/>
              <a:gd name="connsiteX3" fmla="*/ 0 w 424942"/>
              <a:gd name="connsiteY3" fmla="*/ 0 h 849884"/>
            </a:gdLst>
            <a:ahLst/>
            <a:cxnLst>
              <a:cxn ang="0">
                <a:pos x="connsiteX0" y="connsiteY0"/>
              </a:cxn>
              <a:cxn ang="0">
                <a:pos x="connsiteX1" y="connsiteY1"/>
              </a:cxn>
              <a:cxn ang="0">
                <a:pos x="connsiteX2" y="connsiteY2"/>
              </a:cxn>
              <a:cxn ang="0">
                <a:pos x="connsiteX3" y="connsiteY3"/>
              </a:cxn>
            </a:cxnLst>
            <a:rect l="l" t="t" r="r" b="b"/>
            <a:pathLst>
              <a:path w="424942" h="849884">
                <a:moveTo>
                  <a:pt x="0" y="0"/>
                </a:moveTo>
                <a:cubicBezTo>
                  <a:pt x="234689" y="0"/>
                  <a:pt x="424942" y="190253"/>
                  <a:pt x="424942" y="424942"/>
                </a:cubicBezTo>
                <a:cubicBezTo>
                  <a:pt x="424942" y="659631"/>
                  <a:pt x="234689" y="849884"/>
                  <a:pt x="0" y="849884"/>
                </a:cubicBezTo>
                <a:lnTo>
                  <a:pt x="0" y="0"/>
                </a:lnTo>
                <a:close/>
              </a:path>
            </a:pathLst>
          </a:cu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2025"/>
          </a:p>
        </p:txBody>
      </p:sp>
      <p:pic>
        <p:nvPicPr>
          <p:cNvPr id="14" name="Picture 13">
            <a:extLst>
              <a:ext uri="{FF2B5EF4-FFF2-40B4-BE49-F238E27FC236}">
                <a16:creationId xmlns:a16="http://schemas.microsoft.com/office/drawing/2014/main" id="{7BB07F2B-F98E-B70C-5E4B-951DE2558816}"/>
              </a:ext>
            </a:extLst>
          </p:cNvPr>
          <p:cNvPicPr>
            <a:picLocks noChangeAspect="1"/>
          </p:cNvPicPr>
          <p:nvPr userDrawn="1"/>
        </p:nvPicPr>
        <p:blipFill>
          <a:blip r:embed="rId2" cstate="screen">
            <a:extLst>
              <a:ext uri="{28A0092B-C50C-407E-A947-70E740481C1C}">
                <a14:useLocalDpi xmlns:a14="http://schemas.microsoft.com/office/drawing/2010/main"/>
              </a:ext>
            </a:extLst>
          </a:blip>
          <a:stretch>
            <a:fillRect/>
          </a:stretch>
        </p:blipFill>
        <p:spPr>
          <a:xfrm>
            <a:off x="719729" y="8308797"/>
            <a:ext cx="1002861" cy="512099"/>
          </a:xfrm>
          <a:prstGeom prst="rect">
            <a:avLst/>
          </a:prstGeom>
        </p:spPr>
      </p:pic>
    </p:spTree>
    <p:extLst>
      <p:ext uri="{BB962C8B-B14F-4D97-AF65-F5344CB8AC3E}">
        <p14:creationId xmlns:p14="http://schemas.microsoft.com/office/powerpoint/2010/main" val="1266720467"/>
      </p:ext>
    </p:extLst>
  </p:cSld>
  <p:clrMapOvr>
    <a:masterClrMapping/>
  </p:clrMapOvr>
</p:sldLayout>
</file>

<file path=ppt/slideLayouts/slideLayout91.xml><?xml version="1.0" encoding="utf-8"?>
<p:sldLayout xmlns:a="http://schemas.openxmlformats.org/drawingml/2006/main" xmlns:r="http://schemas.openxmlformats.org/officeDocument/2006/relationships" xmlns:p="http://schemas.openxmlformats.org/presentationml/2006/main" preserve="1" userDrawn="1">
  <p:cSld name="1_Blank">
    <p:spTree>
      <p:nvGrpSpPr>
        <p:cNvPr id="1" name=""/>
        <p:cNvGrpSpPr/>
        <p:nvPr/>
      </p:nvGrpSpPr>
      <p:grpSpPr>
        <a:xfrm>
          <a:off x="0" y="0"/>
          <a:ext cx="0" cy="0"/>
          <a:chOff x="0" y="0"/>
          <a:chExt cx="0" cy="0"/>
        </a:xfrm>
      </p:grpSpPr>
      <p:sp>
        <p:nvSpPr>
          <p:cNvPr id="3" name="Footer Placeholder 2">
            <a:extLst>
              <a:ext uri="{FF2B5EF4-FFF2-40B4-BE49-F238E27FC236}">
                <a16:creationId xmlns:a16="http://schemas.microsoft.com/office/drawing/2014/main" id="{40804E82-9318-093B-25B8-0B5C3FCEE275}"/>
              </a:ext>
            </a:extLst>
          </p:cNvPr>
          <p:cNvSpPr>
            <a:spLocks noGrp="1"/>
          </p:cNvSpPr>
          <p:nvPr>
            <p:ph type="ftr" sz="quarter" idx="11"/>
          </p:nvPr>
        </p:nvSpPr>
        <p:spPr/>
        <p:txBody>
          <a:bodyPr/>
          <a:lstStyle/>
          <a:p>
            <a:endParaRPr lang="en-US"/>
          </a:p>
        </p:txBody>
      </p:sp>
      <p:sp>
        <p:nvSpPr>
          <p:cNvPr id="4" name="Slide Number Placeholder 3">
            <a:extLst>
              <a:ext uri="{FF2B5EF4-FFF2-40B4-BE49-F238E27FC236}">
                <a16:creationId xmlns:a16="http://schemas.microsoft.com/office/drawing/2014/main" id="{A576DA65-C7B0-03DA-4363-86EA8BFBC5D3}"/>
              </a:ext>
            </a:extLst>
          </p:cNvPr>
          <p:cNvSpPr>
            <a:spLocks noGrp="1"/>
          </p:cNvSpPr>
          <p:nvPr>
            <p:ph type="sldNum" sz="quarter" idx="12"/>
          </p:nvPr>
        </p:nvSpPr>
        <p:spPr/>
        <p:txBody>
          <a:bodyPr/>
          <a:lstStyle/>
          <a:p>
            <a:fld id="{F85CE818-7367-6A4C-AA8A-8ACF11B1523A}" type="slidenum">
              <a:rPr lang="en-US" smtClean="0"/>
              <a:t>‹#›</a:t>
            </a:fld>
            <a:endParaRPr lang="en-US"/>
          </a:p>
        </p:txBody>
      </p:sp>
      <p:sp>
        <p:nvSpPr>
          <p:cNvPr id="5" name="Content Placeholder 2">
            <a:extLst>
              <a:ext uri="{FF2B5EF4-FFF2-40B4-BE49-F238E27FC236}">
                <a16:creationId xmlns:a16="http://schemas.microsoft.com/office/drawing/2014/main" id="{2A00CE04-D653-5F00-0F18-3EC6ABB7B8BA}"/>
              </a:ext>
            </a:extLst>
          </p:cNvPr>
          <p:cNvSpPr>
            <a:spLocks noGrp="1"/>
          </p:cNvSpPr>
          <p:nvPr>
            <p:ph idx="17" hasCustomPrompt="1"/>
          </p:nvPr>
        </p:nvSpPr>
        <p:spPr>
          <a:xfrm>
            <a:off x="719728" y="587434"/>
            <a:ext cx="12199533" cy="7445317"/>
          </a:xfrm>
          <a:solidFill>
            <a:schemeClr val="bg1">
              <a:alpha val="10000"/>
            </a:schemeClr>
          </a:solidFill>
        </p:spPr>
        <p:txBody>
          <a:bodyPr lIns="274320" tIns="274320" rIns="274320" bIns="274320"/>
          <a:lstStyle>
            <a:lvl1pPr algn="l">
              <a:defRPr sz="1575">
                <a:solidFill>
                  <a:schemeClr val="accent4"/>
                </a:solidFill>
              </a:defRPr>
            </a:lvl1pPr>
            <a:lvl2pPr algn="l">
              <a:defRPr sz="1575"/>
            </a:lvl2pPr>
            <a:lvl3pPr algn="l">
              <a:defRPr sz="1575"/>
            </a:lvl3pPr>
            <a:lvl4pPr algn="l">
              <a:defRPr sz="1575"/>
            </a:lvl4pPr>
            <a:lvl5pPr algn="l">
              <a:defRPr sz="1575"/>
            </a:lvl5pPr>
          </a:lstStyle>
          <a:p>
            <a:pPr lvl="0"/>
            <a:r>
              <a:rPr lang="en-US" dirty="0"/>
              <a:t>Click to add an object</a:t>
            </a:r>
          </a:p>
        </p:txBody>
      </p:sp>
    </p:spTree>
    <p:extLst>
      <p:ext uri="{BB962C8B-B14F-4D97-AF65-F5344CB8AC3E}">
        <p14:creationId xmlns:p14="http://schemas.microsoft.com/office/powerpoint/2010/main" val="209863044"/>
      </p:ext>
    </p:extLst>
  </p:cSld>
  <p:clrMapOvr>
    <a:masterClrMapping/>
  </p:clrMapOvr>
</p:sldLayout>
</file>

<file path=ppt/slideLayouts/slideLayout92.xml><?xml version="1.0" encoding="utf-8"?>
<p:sldLayout xmlns:a="http://schemas.openxmlformats.org/drawingml/2006/main" xmlns:r="http://schemas.openxmlformats.org/officeDocument/2006/relationships" xmlns:p="http://schemas.openxmlformats.org/presentationml/2006/main" preserve="1" userDrawn="1">
  <p:cSld name="6_––COVER––">
    <p:spTree>
      <p:nvGrpSpPr>
        <p:cNvPr id="1" name=""/>
        <p:cNvGrpSpPr/>
        <p:nvPr/>
      </p:nvGrpSpPr>
      <p:grpSpPr>
        <a:xfrm>
          <a:off x="0" y="0"/>
          <a:ext cx="0" cy="0"/>
          <a:chOff x="0" y="0"/>
          <a:chExt cx="0" cy="0"/>
        </a:xfrm>
      </p:grpSpPr>
      <p:sp>
        <p:nvSpPr>
          <p:cNvPr id="5" name="Title 1">
            <a:extLst>
              <a:ext uri="{FF2B5EF4-FFF2-40B4-BE49-F238E27FC236}">
                <a16:creationId xmlns:a16="http://schemas.microsoft.com/office/drawing/2014/main" id="{3EF0E590-E773-3C4D-B07B-CD044EAF2132}"/>
              </a:ext>
            </a:extLst>
          </p:cNvPr>
          <p:cNvSpPr txBox="1">
            <a:spLocks/>
          </p:cNvSpPr>
          <p:nvPr userDrawn="1"/>
        </p:nvSpPr>
        <p:spPr>
          <a:xfrm>
            <a:off x="0" y="0"/>
            <a:ext cx="13716000" cy="9144000"/>
          </a:xfrm>
          <a:prstGeom prst="rect">
            <a:avLst/>
          </a:prstGeom>
          <a:solidFill>
            <a:schemeClr val="tx1">
              <a:lumMod val="50000"/>
              <a:lumOff val="50000"/>
            </a:schemeClr>
          </a:solidFill>
        </p:spPr>
        <p:txBody>
          <a:bodyPr vert="horz" lIns="658368" tIns="0" rIns="0" bIns="0" rtlCol="0" anchor="ctr" anchorCtr="0">
            <a:noAutofit/>
          </a:bodyPr>
          <a:lstStyle>
            <a:lvl1pPr algn="l" defTabSz="914400" rtl="0" eaLnBrk="1" latinLnBrk="0" hangingPunct="1">
              <a:lnSpc>
                <a:spcPct val="90000"/>
              </a:lnSpc>
              <a:spcBef>
                <a:spcPct val="0"/>
              </a:spcBef>
              <a:buNone/>
              <a:defRPr sz="6400" kern="1200">
                <a:solidFill>
                  <a:schemeClr val="accent2"/>
                </a:solidFill>
                <a:latin typeface="+mj-lt"/>
                <a:ea typeface="+mj-ea"/>
                <a:cs typeface="+mj-cs"/>
              </a:defRPr>
            </a:lvl1pPr>
          </a:lstStyle>
          <a:p>
            <a:r>
              <a:rPr lang="en-US" sz="9000" b="1" dirty="0">
                <a:solidFill>
                  <a:schemeClr val="bg1"/>
                </a:solidFill>
                <a:latin typeface="+mn-lt"/>
              </a:rPr>
              <a:t>Back Page</a:t>
            </a:r>
          </a:p>
        </p:txBody>
      </p:sp>
    </p:spTree>
    <p:extLst>
      <p:ext uri="{BB962C8B-B14F-4D97-AF65-F5344CB8AC3E}">
        <p14:creationId xmlns:p14="http://schemas.microsoft.com/office/powerpoint/2010/main" val="285930899"/>
      </p:ext>
    </p:extLst>
  </p:cSld>
  <p:clrMapOvr>
    <a:masterClrMapping/>
  </p:clrMapOvr>
  <p:hf sldNum="0" hdr="0" dt="0"/>
</p:sldLayout>
</file>

<file path=ppt/slideLayouts/slideLayout93.xml><?xml version="1.0" encoding="utf-8"?>
<p:sldLayout xmlns:a="http://schemas.openxmlformats.org/drawingml/2006/main" xmlns:r="http://schemas.openxmlformats.org/officeDocument/2006/relationships" xmlns:p="http://schemas.openxmlformats.org/presentationml/2006/main" showMasterSp="0" preserve="1" userDrawn="1">
  <p:cSld name="1_BMC-Back Cover">
    <p:bg>
      <p:bgPr>
        <a:solidFill>
          <a:schemeClr val="tx2"/>
        </a:solidFill>
        <a:effectLst/>
      </p:bgPr>
    </p:bg>
    <p:spTree>
      <p:nvGrpSpPr>
        <p:cNvPr id="1" name=""/>
        <p:cNvGrpSpPr/>
        <p:nvPr/>
      </p:nvGrpSpPr>
      <p:grpSpPr>
        <a:xfrm>
          <a:off x="0" y="0"/>
          <a:ext cx="0" cy="0"/>
          <a:chOff x="0" y="0"/>
          <a:chExt cx="0" cy="0"/>
        </a:xfrm>
      </p:grpSpPr>
      <p:pic>
        <p:nvPicPr>
          <p:cNvPr id="4" name="Picture 3">
            <a:extLst>
              <a:ext uri="{FF2B5EF4-FFF2-40B4-BE49-F238E27FC236}">
                <a16:creationId xmlns:a16="http://schemas.microsoft.com/office/drawing/2014/main" id="{E4B2FDF9-ECEF-96F3-98EC-D63B91246DFF}"/>
              </a:ext>
            </a:extLst>
          </p:cNvPr>
          <p:cNvPicPr>
            <a:picLocks noChangeAspect="1"/>
          </p:cNvPicPr>
          <p:nvPr userDrawn="1"/>
        </p:nvPicPr>
        <p:blipFill>
          <a:blip r:embed="rId2"/>
          <a:stretch>
            <a:fillRect/>
          </a:stretch>
        </p:blipFill>
        <p:spPr>
          <a:xfrm>
            <a:off x="4447063" y="2768391"/>
            <a:ext cx="5062753" cy="2585236"/>
          </a:xfrm>
          <a:prstGeom prst="rect">
            <a:avLst/>
          </a:prstGeom>
        </p:spPr>
      </p:pic>
    </p:spTree>
    <p:extLst>
      <p:ext uri="{BB962C8B-B14F-4D97-AF65-F5344CB8AC3E}">
        <p14:creationId xmlns:p14="http://schemas.microsoft.com/office/powerpoint/2010/main" val="2423369865"/>
      </p:ext>
    </p:extLst>
  </p:cSld>
  <p:clrMapOvr>
    <a:masterClrMapping/>
  </p:clrMapOvr>
</p:sldLayout>
</file>

<file path=ppt/slideLayouts/slideLayout94.xml><?xml version="1.0" encoding="utf-8"?>
<p:sldLayout xmlns:a="http://schemas.openxmlformats.org/drawingml/2006/main" xmlns:r="http://schemas.openxmlformats.org/officeDocument/2006/relationships" xmlns:p="http://schemas.openxmlformats.org/presentationml/2006/main" showMasterSp="0" preserve="1" userDrawn="1">
  <p:cSld name="2_BMC-Back Cover">
    <p:bg>
      <p:bgPr>
        <a:solidFill>
          <a:schemeClr val="accent1"/>
        </a:solidFill>
        <a:effectLst/>
      </p:bgPr>
    </p:bg>
    <p:spTree>
      <p:nvGrpSpPr>
        <p:cNvPr id="1" name=""/>
        <p:cNvGrpSpPr/>
        <p:nvPr/>
      </p:nvGrpSpPr>
      <p:grpSpPr>
        <a:xfrm>
          <a:off x="0" y="0"/>
          <a:ext cx="0" cy="0"/>
          <a:chOff x="0" y="0"/>
          <a:chExt cx="0" cy="0"/>
        </a:xfrm>
      </p:grpSpPr>
      <p:pic>
        <p:nvPicPr>
          <p:cNvPr id="4" name="Picture 3">
            <a:extLst>
              <a:ext uri="{FF2B5EF4-FFF2-40B4-BE49-F238E27FC236}">
                <a16:creationId xmlns:a16="http://schemas.microsoft.com/office/drawing/2014/main" id="{E4B2FDF9-ECEF-96F3-98EC-D63B91246DFF}"/>
              </a:ext>
            </a:extLst>
          </p:cNvPr>
          <p:cNvPicPr>
            <a:picLocks noChangeAspect="1"/>
          </p:cNvPicPr>
          <p:nvPr userDrawn="1"/>
        </p:nvPicPr>
        <p:blipFill>
          <a:blip r:embed="rId2"/>
          <a:stretch>
            <a:fillRect/>
          </a:stretch>
        </p:blipFill>
        <p:spPr>
          <a:xfrm>
            <a:off x="4447063" y="2768391"/>
            <a:ext cx="5062753" cy="2585236"/>
          </a:xfrm>
          <a:prstGeom prst="rect">
            <a:avLst/>
          </a:prstGeom>
        </p:spPr>
      </p:pic>
    </p:spTree>
    <p:extLst>
      <p:ext uri="{BB962C8B-B14F-4D97-AF65-F5344CB8AC3E}">
        <p14:creationId xmlns:p14="http://schemas.microsoft.com/office/powerpoint/2010/main" val="336703491"/>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_rels/slideMaster2.xml.rels><?xml version="1.0" encoding="UTF-8" standalone="yes"?>
<Relationships xmlns="http://schemas.openxmlformats.org/package/2006/relationships"><Relationship Id="rId13" Type="http://schemas.openxmlformats.org/officeDocument/2006/relationships/slideLayout" Target="../slideLayouts/slideLayout24.xml"/><Relationship Id="rId18" Type="http://schemas.openxmlformats.org/officeDocument/2006/relationships/slideLayout" Target="../slideLayouts/slideLayout29.xml"/><Relationship Id="rId26" Type="http://schemas.openxmlformats.org/officeDocument/2006/relationships/slideLayout" Target="../slideLayouts/slideLayout37.xml"/><Relationship Id="rId39" Type="http://schemas.openxmlformats.org/officeDocument/2006/relationships/slideLayout" Target="../slideLayouts/slideLayout50.xml"/><Relationship Id="rId21" Type="http://schemas.openxmlformats.org/officeDocument/2006/relationships/slideLayout" Target="../slideLayouts/slideLayout32.xml"/><Relationship Id="rId34" Type="http://schemas.openxmlformats.org/officeDocument/2006/relationships/slideLayout" Target="../slideLayouts/slideLayout45.xml"/><Relationship Id="rId42" Type="http://schemas.openxmlformats.org/officeDocument/2006/relationships/slideLayout" Target="../slideLayouts/slideLayout53.xml"/><Relationship Id="rId47" Type="http://schemas.openxmlformats.org/officeDocument/2006/relationships/slideLayout" Target="../slideLayouts/slideLayout58.xml"/><Relationship Id="rId50" Type="http://schemas.openxmlformats.org/officeDocument/2006/relationships/slideLayout" Target="../slideLayouts/slideLayout61.xml"/><Relationship Id="rId55" Type="http://schemas.openxmlformats.org/officeDocument/2006/relationships/slideLayout" Target="../slideLayouts/slideLayout66.xml"/><Relationship Id="rId63" Type="http://schemas.openxmlformats.org/officeDocument/2006/relationships/slideLayout" Target="../slideLayouts/slideLayout74.xml"/><Relationship Id="rId68" Type="http://schemas.openxmlformats.org/officeDocument/2006/relationships/slideLayout" Target="../slideLayouts/slideLayout79.xml"/><Relationship Id="rId76" Type="http://schemas.openxmlformats.org/officeDocument/2006/relationships/slideLayout" Target="../slideLayouts/slideLayout87.xml"/><Relationship Id="rId84" Type="http://schemas.openxmlformats.org/officeDocument/2006/relationships/theme" Target="../theme/theme2.xml"/><Relationship Id="rId7" Type="http://schemas.openxmlformats.org/officeDocument/2006/relationships/slideLayout" Target="../slideLayouts/slideLayout18.xml"/><Relationship Id="rId71" Type="http://schemas.openxmlformats.org/officeDocument/2006/relationships/slideLayout" Target="../slideLayouts/slideLayout82.xml"/><Relationship Id="rId2" Type="http://schemas.openxmlformats.org/officeDocument/2006/relationships/slideLayout" Target="../slideLayouts/slideLayout13.xml"/><Relationship Id="rId16" Type="http://schemas.openxmlformats.org/officeDocument/2006/relationships/slideLayout" Target="../slideLayouts/slideLayout27.xml"/><Relationship Id="rId29" Type="http://schemas.openxmlformats.org/officeDocument/2006/relationships/slideLayout" Target="../slideLayouts/slideLayout40.xml"/><Relationship Id="rId11" Type="http://schemas.openxmlformats.org/officeDocument/2006/relationships/slideLayout" Target="../slideLayouts/slideLayout22.xml"/><Relationship Id="rId24" Type="http://schemas.openxmlformats.org/officeDocument/2006/relationships/slideLayout" Target="../slideLayouts/slideLayout35.xml"/><Relationship Id="rId32" Type="http://schemas.openxmlformats.org/officeDocument/2006/relationships/slideLayout" Target="../slideLayouts/slideLayout43.xml"/><Relationship Id="rId37" Type="http://schemas.openxmlformats.org/officeDocument/2006/relationships/slideLayout" Target="../slideLayouts/slideLayout48.xml"/><Relationship Id="rId40" Type="http://schemas.openxmlformats.org/officeDocument/2006/relationships/slideLayout" Target="../slideLayouts/slideLayout51.xml"/><Relationship Id="rId45" Type="http://schemas.openxmlformats.org/officeDocument/2006/relationships/slideLayout" Target="../slideLayouts/slideLayout56.xml"/><Relationship Id="rId53" Type="http://schemas.openxmlformats.org/officeDocument/2006/relationships/slideLayout" Target="../slideLayouts/slideLayout64.xml"/><Relationship Id="rId58" Type="http://schemas.openxmlformats.org/officeDocument/2006/relationships/slideLayout" Target="../slideLayouts/slideLayout69.xml"/><Relationship Id="rId66" Type="http://schemas.openxmlformats.org/officeDocument/2006/relationships/slideLayout" Target="../slideLayouts/slideLayout77.xml"/><Relationship Id="rId74" Type="http://schemas.openxmlformats.org/officeDocument/2006/relationships/slideLayout" Target="../slideLayouts/slideLayout85.xml"/><Relationship Id="rId79" Type="http://schemas.openxmlformats.org/officeDocument/2006/relationships/slideLayout" Target="../slideLayouts/slideLayout90.xml"/><Relationship Id="rId5" Type="http://schemas.openxmlformats.org/officeDocument/2006/relationships/slideLayout" Target="../slideLayouts/slideLayout16.xml"/><Relationship Id="rId61" Type="http://schemas.openxmlformats.org/officeDocument/2006/relationships/slideLayout" Target="../slideLayouts/slideLayout72.xml"/><Relationship Id="rId82" Type="http://schemas.openxmlformats.org/officeDocument/2006/relationships/slideLayout" Target="../slideLayouts/slideLayout93.xml"/><Relationship Id="rId19" Type="http://schemas.openxmlformats.org/officeDocument/2006/relationships/slideLayout" Target="../slideLayouts/slideLayout30.xml"/><Relationship Id="rId4" Type="http://schemas.openxmlformats.org/officeDocument/2006/relationships/slideLayout" Target="../slideLayouts/slideLayout15.xml"/><Relationship Id="rId9" Type="http://schemas.openxmlformats.org/officeDocument/2006/relationships/slideLayout" Target="../slideLayouts/slideLayout20.xml"/><Relationship Id="rId14" Type="http://schemas.openxmlformats.org/officeDocument/2006/relationships/slideLayout" Target="../slideLayouts/slideLayout25.xml"/><Relationship Id="rId22" Type="http://schemas.openxmlformats.org/officeDocument/2006/relationships/slideLayout" Target="../slideLayouts/slideLayout33.xml"/><Relationship Id="rId27" Type="http://schemas.openxmlformats.org/officeDocument/2006/relationships/slideLayout" Target="../slideLayouts/slideLayout38.xml"/><Relationship Id="rId30" Type="http://schemas.openxmlformats.org/officeDocument/2006/relationships/slideLayout" Target="../slideLayouts/slideLayout41.xml"/><Relationship Id="rId35" Type="http://schemas.openxmlformats.org/officeDocument/2006/relationships/slideLayout" Target="../slideLayouts/slideLayout46.xml"/><Relationship Id="rId43" Type="http://schemas.openxmlformats.org/officeDocument/2006/relationships/slideLayout" Target="../slideLayouts/slideLayout54.xml"/><Relationship Id="rId48" Type="http://schemas.openxmlformats.org/officeDocument/2006/relationships/slideLayout" Target="../slideLayouts/slideLayout59.xml"/><Relationship Id="rId56" Type="http://schemas.openxmlformats.org/officeDocument/2006/relationships/slideLayout" Target="../slideLayouts/slideLayout67.xml"/><Relationship Id="rId64" Type="http://schemas.openxmlformats.org/officeDocument/2006/relationships/slideLayout" Target="../slideLayouts/slideLayout75.xml"/><Relationship Id="rId69" Type="http://schemas.openxmlformats.org/officeDocument/2006/relationships/slideLayout" Target="../slideLayouts/slideLayout80.xml"/><Relationship Id="rId77" Type="http://schemas.openxmlformats.org/officeDocument/2006/relationships/slideLayout" Target="../slideLayouts/slideLayout88.xml"/><Relationship Id="rId8" Type="http://schemas.openxmlformats.org/officeDocument/2006/relationships/slideLayout" Target="../slideLayouts/slideLayout19.xml"/><Relationship Id="rId51" Type="http://schemas.openxmlformats.org/officeDocument/2006/relationships/slideLayout" Target="../slideLayouts/slideLayout62.xml"/><Relationship Id="rId72" Type="http://schemas.openxmlformats.org/officeDocument/2006/relationships/slideLayout" Target="../slideLayouts/slideLayout83.xml"/><Relationship Id="rId80" Type="http://schemas.openxmlformats.org/officeDocument/2006/relationships/slideLayout" Target="../slideLayouts/slideLayout91.xml"/><Relationship Id="rId85" Type="http://schemas.openxmlformats.org/officeDocument/2006/relationships/image" Target="../media/image1.emf"/><Relationship Id="rId3" Type="http://schemas.openxmlformats.org/officeDocument/2006/relationships/slideLayout" Target="../slideLayouts/slideLayout14.xml"/><Relationship Id="rId12" Type="http://schemas.openxmlformats.org/officeDocument/2006/relationships/slideLayout" Target="../slideLayouts/slideLayout23.xml"/><Relationship Id="rId17" Type="http://schemas.openxmlformats.org/officeDocument/2006/relationships/slideLayout" Target="../slideLayouts/slideLayout28.xml"/><Relationship Id="rId25" Type="http://schemas.openxmlformats.org/officeDocument/2006/relationships/slideLayout" Target="../slideLayouts/slideLayout36.xml"/><Relationship Id="rId33" Type="http://schemas.openxmlformats.org/officeDocument/2006/relationships/slideLayout" Target="../slideLayouts/slideLayout44.xml"/><Relationship Id="rId38" Type="http://schemas.openxmlformats.org/officeDocument/2006/relationships/slideLayout" Target="../slideLayouts/slideLayout49.xml"/><Relationship Id="rId46" Type="http://schemas.openxmlformats.org/officeDocument/2006/relationships/slideLayout" Target="../slideLayouts/slideLayout57.xml"/><Relationship Id="rId59" Type="http://schemas.openxmlformats.org/officeDocument/2006/relationships/slideLayout" Target="../slideLayouts/slideLayout70.xml"/><Relationship Id="rId67" Type="http://schemas.openxmlformats.org/officeDocument/2006/relationships/slideLayout" Target="../slideLayouts/slideLayout78.xml"/><Relationship Id="rId20" Type="http://schemas.openxmlformats.org/officeDocument/2006/relationships/slideLayout" Target="../slideLayouts/slideLayout31.xml"/><Relationship Id="rId41" Type="http://schemas.openxmlformats.org/officeDocument/2006/relationships/slideLayout" Target="../slideLayouts/slideLayout52.xml"/><Relationship Id="rId54" Type="http://schemas.openxmlformats.org/officeDocument/2006/relationships/slideLayout" Target="../slideLayouts/slideLayout65.xml"/><Relationship Id="rId62" Type="http://schemas.openxmlformats.org/officeDocument/2006/relationships/slideLayout" Target="../slideLayouts/slideLayout73.xml"/><Relationship Id="rId70" Type="http://schemas.openxmlformats.org/officeDocument/2006/relationships/slideLayout" Target="../slideLayouts/slideLayout81.xml"/><Relationship Id="rId75" Type="http://schemas.openxmlformats.org/officeDocument/2006/relationships/slideLayout" Target="../slideLayouts/slideLayout86.xml"/><Relationship Id="rId83" Type="http://schemas.openxmlformats.org/officeDocument/2006/relationships/slideLayout" Target="../slideLayouts/slideLayout94.xml"/><Relationship Id="rId1" Type="http://schemas.openxmlformats.org/officeDocument/2006/relationships/slideLayout" Target="../slideLayouts/slideLayout12.xml"/><Relationship Id="rId6" Type="http://schemas.openxmlformats.org/officeDocument/2006/relationships/slideLayout" Target="../slideLayouts/slideLayout17.xml"/><Relationship Id="rId15" Type="http://schemas.openxmlformats.org/officeDocument/2006/relationships/slideLayout" Target="../slideLayouts/slideLayout26.xml"/><Relationship Id="rId23" Type="http://schemas.openxmlformats.org/officeDocument/2006/relationships/slideLayout" Target="../slideLayouts/slideLayout34.xml"/><Relationship Id="rId28" Type="http://schemas.openxmlformats.org/officeDocument/2006/relationships/slideLayout" Target="../slideLayouts/slideLayout39.xml"/><Relationship Id="rId36" Type="http://schemas.openxmlformats.org/officeDocument/2006/relationships/slideLayout" Target="../slideLayouts/slideLayout47.xml"/><Relationship Id="rId49" Type="http://schemas.openxmlformats.org/officeDocument/2006/relationships/slideLayout" Target="../slideLayouts/slideLayout60.xml"/><Relationship Id="rId57" Type="http://schemas.openxmlformats.org/officeDocument/2006/relationships/slideLayout" Target="../slideLayouts/slideLayout68.xml"/><Relationship Id="rId10" Type="http://schemas.openxmlformats.org/officeDocument/2006/relationships/slideLayout" Target="../slideLayouts/slideLayout21.xml"/><Relationship Id="rId31" Type="http://schemas.openxmlformats.org/officeDocument/2006/relationships/slideLayout" Target="../slideLayouts/slideLayout42.xml"/><Relationship Id="rId44" Type="http://schemas.openxmlformats.org/officeDocument/2006/relationships/slideLayout" Target="../slideLayouts/slideLayout55.xml"/><Relationship Id="rId52" Type="http://schemas.openxmlformats.org/officeDocument/2006/relationships/slideLayout" Target="../slideLayouts/slideLayout63.xml"/><Relationship Id="rId60" Type="http://schemas.openxmlformats.org/officeDocument/2006/relationships/slideLayout" Target="../slideLayouts/slideLayout71.xml"/><Relationship Id="rId65" Type="http://schemas.openxmlformats.org/officeDocument/2006/relationships/slideLayout" Target="../slideLayouts/slideLayout76.xml"/><Relationship Id="rId73" Type="http://schemas.openxmlformats.org/officeDocument/2006/relationships/slideLayout" Target="../slideLayouts/slideLayout84.xml"/><Relationship Id="rId78" Type="http://schemas.openxmlformats.org/officeDocument/2006/relationships/slideLayout" Target="../slideLayouts/slideLayout89.xml"/><Relationship Id="rId81" Type="http://schemas.openxmlformats.org/officeDocument/2006/relationships/slideLayout" Target="../slideLayouts/slideLayout92.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a:extLst>
              <a:ext uri="{FF2B5EF4-FFF2-40B4-BE49-F238E27FC236}">
                <a16:creationId xmlns:a16="http://schemas.microsoft.com/office/drawing/2014/main" id="{BB9863D6-3F63-40E6-B3CC-834E7EF9BA6C}"/>
              </a:ext>
            </a:extLst>
          </p:cNvPr>
          <p:cNvSpPr>
            <a:spLocks noGrp="1"/>
          </p:cNvSpPr>
          <p:nvPr>
            <p:ph type="title"/>
          </p:nvPr>
        </p:nvSpPr>
        <p:spPr>
          <a:xfrm>
            <a:off x="942975" y="486834"/>
            <a:ext cx="11830050" cy="1767417"/>
          </a:xfrm>
          <a:prstGeom prst="rect">
            <a:avLst/>
          </a:prstGeom>
        </p:spPr>
        <p:txBody>
          <a:bodyPr vert="horz" lIns="91440" tIns="45720" rIns="91440" bIns="45720" rtlCol="0" anchor="ctr">
            <a:normAutofit/>
          </a:bodyPr>
          <a:lstStyle/>
          <a:p>
            <a:r>
              <a:rPr lang="en-US"/>
              <a:t>Click to edit Master title style</a:t>
            </a:r>
          </a:p>
        </p:txBody>
      </p:sp>
      <p:sp>
        <p:nvSpPr>
          <p:cNvPr id="3" name="Text Placeholder 2">
            <a:extLst>
              <a:ext uri="{FF2B5EF4-FFF2-40B4-BE49-F238E27FC236}">
                <a16:creationId xmlns:a16="http://schemas.microsoft.com/office/drawing/2014/main" id="{5BF12161-762E-438C-9DAF-C697C7531473}"/>
              </a:ext>
            </a:extLst>
          </p:cNvPr>
          <p:cNvSpPr>
            <a:spLocks noGrp="1"/>
          </p:cNvSpPr>
          <p:nvPr>
            <p:ph type="body" idx="1"/>
          </p:nvPr>
        </p:nvSpPr>
        <p:spPr>
          <a:xfrm>
            <a:off x="942975" y="2434167"/>
            <a:ext cx="11830050" cy="5801784"/>
          </a:xfrm>
          <a:prstGeom prst="rect">
            <a:avLst/>
          </a:prstGeom>
        </p:spPr>
        <p:txBody>
          <a:bodyPr vert="horz" lIns="91440" tIns="45720" rIns="91440" bIns="45720" rtlCol="0">
            <a:normAutofit/>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9E371737-6EE9-462B-8419-F6B66CFB0CC0}"/>
              </a:ext>
            </a:extLst>
          </p:cNvPr>
          <p:cNvSpPr>
            <a:spLocks noGrp="1"/>
          </p:cNvSpPr>
          <p:nvPr>
            <p:ph type="dt" sz="half" idx="2"/>
          </p:nvPr>
        </p:nvSpPr>
        <p:spPr>
          <a:xfrm>
            <a:off x="942975" y="8475134"/>
            <a:ext cx="3086100" cy="486833"/>
          </a:xfrm>
          <a:prstGeom prst="rect">
            <a:avLst/>
          </a:prstGeom>
        </p:spPr>
        <p:txBody>
          <a:bodyPr vert="horz" lIns="91440" tIns="45720" rIns="91440" bIns="45720" rtlCol="0" anchor="ctr"/>
          <a:lstStyle>
            <a:lvl1pPr algn="l">
              <a:defRPr sz="1350">
                <a:solidFill>
                  <a:schemeClr val="tx1">
                    <a:tint val="75000"/>
                  </a:schemeClr>
                </a:solidFill>
              </a:defRPr>
            </a:lvl1pPr>
          </a:lstStyle>
          <a:p>
            <a:fld id="{2F133B6B-105F-4F06-938C-B76D40BF8906}" type="datetimeFigureOut">
              <a:rPr lang="en-US" smtClean="0"/>
              <a:t>5/19/2025</a:t>
            </a:fld>
            <a:endParaRPr lang="en-US"/>
          </a:p>
        </p:txBody>
      </p:sp>
      <p:sp>
        <p:nvSpPr>
          <p:cNvPr id="5" name="Footer Placeholder 4">
            <a:extLst>
              <a:ext uri="{FF2B5EF4-FFF2-40B4-BE49-F238E27FC236}">
                <a16:creationId xmlns:a16="http://schemas.microsoft.com/office/drawing/2014/main" id="{4C9930D3-05A2-440D-8C14-E015D3E4AEDB}"/>
              </a:ext>
            </a:extLst>
          </p:cNvPr>
          <p:cNvSpPr>
            <a:spLocks noGrp="1"/>
          </p:cNvSpPr>
          <p:nvPr>
            <p:ph type="ftr" sz="quarter" idx="3"/>
          </p:nvPr>
        </p:nvSpPr>
        <p:spPr>
          <a:xfrm>
            <a:off x="4543425" y="8475134"/>
            <a:ext cx="4629150" cy="486833"/>
          </a:xfrm>
          <a:prstGeom prst="rect">
            <a:avLst/>
          </a:prstGeom>
        </p:spPr>
        <p:txBody>
          <a:bodyPr vert="horz" lIns="91440" tIns="45720" rIns="91440" bIns="45720" rtlCol="0" anchor="ctr"/>
          <a:lstStyle>
            <a:lvl1pPr algn="ctr">
              <a:defRPr sz="1350">
                <a:solidFill>
                  <a:schemeClr val="tx1">
                    <a:tint val="75000"/>
                  </a:schemeClr>
                </a:solidFill>
              </a:defRPr>
            </a:lvl1pPr>
          </a:lstStyle>
          <a:p>
            <a:endParaRPr lang="en-US"/>
          </a:p>
        </p:txBody>
      </p:sp>
      <p:sp>
        <p:nvSpPr>
          <p:cNvPr id="6" name="Slide Number Placeholder 5">
            <a:extLst>
              <a:ext uri="{FF2B5EF4-FFF2-40B4-BE49-F238E27FC236}">
                <a16:creationId xmlns:a16="http://schemas.microsoft.com/office/drawing/2014/main" id="{A7F4F121-3999-4215-9B65-7F98827B00AC}"/>
              </a:ext>
            </a:extLst>
          </p:cNvPr>
          <p:cNvSpPr>
            <a:spLocks noGrp="1"/>
          </p:cNvSpPr>
          <p:nvPr>
            <p:ph type="sldNum" sz="quarter" idx="4"/>
          </p:nvPr>
        </p:nvSpPr>
        <p:spPr>
          <a:xfrm>
            <a:off x="9686925" y="8475134"/>
            <a:ext cx="3086100" cy="486833"/>
          </a:xfrm>
          <a:prstGeom prst="rect">
            <a:avLst/>
          </a:prstGeom>
        </p:spPr>
        <p:txBody>
          <a:bodyPr vert="horz" lIns="91440" tIns="45720" rIns="91440" bIns="45720" rtlCol="0" anchor="ctr"/>
          <a:lstStyle>
            <a:lvl1pPr algn="r">
              <a:defRPr sz="1350">
                <a:solidFill>
                  <a:schemeClr val="tx1">
                    <a:tint val="75000"/>
                  </a:schemeClr>
                </a:solidFill>
              </a:defRPr>
            </a:lvl1pPr>
          </a:lstStyle>
          <a:p>
            <a:fld id="{ABEE5FBB-91B4-4325-BDAB-4881D71B3474}" type="slidenum">
              <a:rPr lang="en-US" smtClean="0"/>
              <a:t>‹#›</a:t>
            </a:fld>
            <a:endParaRPr lang="en-US"/>
          </a:p>
        </p:txBody>
      </p:sp>
    </p:spTree>
    <p:extLst>
      <p:ext uri="{BB962C8B-B14F-4D97-AF65-F5344CB8AC3E}">
        <p14:creationId xmlns:p14="http://schemas.microsoft.com/office/powerpoint/2010/main" val="2242025566"/>
      </p:ext>
    </p:extLst>
  </p:cSld>
  <p:clrMap bg1="lt1" tx1="dk1" bg2="lt2" tx2="dk2" accent1="accent1" accent2="accent2" accent3="accent3" accent4="accent4" accent5="accent5" accent6="accent6" hlink="hlink" folHlink="folHlink"/>
  <p:sldLayoutIdLst>
    <p:sldLayoutId id="2147483798" r:id="rId1"/>
    <p:sldLayoutId id="2147483799" r:id="rId2"/>
    <p:sldLayoutId id="2147483800" r:id="rId3"/>
    <p:sldLayoutId id="2147483801" r:id="rId4"/>
    <p:sldLayoutId id="2147483802" r:id="rId5"/>
    <p:sldLayoutId id="2147483803" r:id="rId6"/>
    <p:sldLayoutId id="2147483804" r:id="rId7"/>
    <p:sldLayoutId id="2147483805" r:id="rId8"/>
    <p:sldLayoutId id="2147483806" r:id="rId9"/>
    <p:sldLayoutId id="2147483807" r:id="rId10"/>
    <p:sldLayoutId id="2147483808" r:id="rId11"/>
  </p:sldLayoutIdLst>
  <p:txStyles>
    <p:titleStyle>
      <a:lvl1pPr algn="l" defTabSz="1028700" rtl="0" eaLnBrk="1" latinLnBrk="0" hangingPunct="1">
        <a:lnSpc>
          <a:spcPct val="90000"/>
        </a:lnSpc>
        <a:spcBef>
          <a:spcPct val="0"/>
        </a:spcBef>
        <a:buNone/>
        <a:defRPr sz="4950" kern="1200">
          <a:solidFill>
            <a:schemeClr val="tx1"/>
          </a:solidFill>
          <a:latin typeface="+mj-lt"/>
          <a:ea typeface="+mj-ea"/>
          <a:cs typeface="+mj-cs"/>
        </a:defRPr>
      </a:lvl1pPr>
    </p:titleStyle>
    <p:bodyStyle>
      <a:lvl1pPr marL="257175" indent="-257175" algn="l" defTabSz="1028700" rtl="0" eaLnBrk="1" latinLnBrk="0" hangingPunct="1">
        <a:lnSpc>
          <a:spcPct val="90000"/>
        </a:lnSpc>
        <a:spcBef>
          <a:spcPts val="1125"/>
        </a:spcBef>
        <a:buFont typeface="Arial" panose="020B0604020202020204" pitchFamily="34" charset="0"/>
        <a:buChar char="•"/>
        <a:defRPr sz="3150" kern="1200">
          <a:solidFill>
            <a:schemeClr val="tx1"/>
          </a:solidFill>
          <a:latin typeface="+mn-lt"/>
          <a:ea typeface="+mn-ea"/>
          <a:cs typeface="+mn-cs"/>
        </a:defRPr>
      </a:lvl1pPr>
      <a:lvl2pPr marL="771525" indent="-257175" algn="l" defTabSz="1028700" rtl="0" eaLnBrk="1" latinLnBrk="0" hangingPunct="1">
        <a:lnSpc>
          <a:spcPct val="90000"/>
        </a:lnSpc>
        <a:spcBef>
          <a:spcPts val="563"/>
        </a:spcBef>
        <a:buFont typeface="Arial" panose="020B0604020202020204" pitchFamily="34" charset="0"/>
        <a:buChar char="•"/>
        <a:defRPr sz="2700" kern="1200">
          <a:solidFill>
            <a:schemeClr val="tx1"/>
          </a:solidFill>
          <a:latin typeface="+mn-lt"/>
          <a:ea typeface="+mn-ea"/>
          <a:cs typeface="+mn-cs"/>
        </a:defRPr>
      </a:lvl2pPr>
      <a:lvl3pPr marL="1285875" indent="-257175" algn="l" defTabSz="1028700" rtl="0" eaLnBrk="1" latinLnBrk="0" hangingPunct="1">
        <a:lnSpc>
          <a:spcPct val="90000"/>
        </a:lnSpc>
        <a:spcBef>
          <a:spcPts val="563"/>
        </a:spcBef>
        <a:buFont typeface="Arial" panose="020B0604020202020204" pitchFamily="34" charset="0"/>
        <a:buChar char="•"/>
        <a:defRPr sz="2250" kern="1200">
          <a:solidFill>
            <a:schemeClr val="tx1"/>
          </a:solidFill>
          <a:latin typeface="+mn-lt"/>
          <a:ea typeface="+mn-ea"/>
          <a:cs typeface="+mn-cs"/>
        </a:defRPr>
      </a:lvl3pPr>
      <a:lvl4pPr marL="1800225" indent="-257175" algn="l" defTabSz="1028700" rtl="0" eaLnBrk="1" latinLnBrk="0" hangingPunct="1">
        <a:lnSpc>
          <a:spcPct val="90000"/>
        </a:lnSpc>
        <a:spcBef>
          <a:spcPts val="563"/>
        </a:spcBef>
        <a:buFont typeface="Arial" panose="020B0604020202020204" pitchFamily="34" charset="0"/>
        <a:buChar char="•"/>
        <a:defRPr sz="2025" kern="1200">
          <a:solidFill>
            <a:schemeClr val="tx1"/>
          </a:solidFill>
          <a:latin typeface="+mn-lt"/>
          <a:ea typeface="+mn-ea"/>
          <a:cs typeface="+mn-cs"/>
        </a:defRPr>
      </a:lvl4pPr>
      <a:lvl5pPr marL="2314575" indent="-257175" algn="l" defTabSz="1028700" rtl="0" eaLnBrk="1" latinLnBrk="0" hangingPunct="1">
        <a:lnSpc>
          <a:spcPct val="90000"/>
        </a:lnSpc>
        <a:spcBef>
          <a:spcPts val="563"/>
        </a:spcBef>
        <a:buFont typeface="Arial" panose="020B0604020202020204" pitchFamily="34" charset="0"/>
        <a:buChar char="•"/>
        <a:defRPr sz="2025" kern="1200">
          <a:solidFill>
            <a:schemeClr val="tx1"/>
          </a:solidFill>
          <a:latin typeface="+mn-lt"/>
          <a:ea typeface="+mn-ea"/>
          <a:cs typeface="+mn-cs"/>
        </a:defRPr>
      </a:lvl5pPr>
      <a:lvl6pPr marL="2828925" indent="-257175" algn="l" defTabSz="1028700" rtl="0" eaLnBrk="1" latinLnBrk="0" hangingPunct="1">
        <a:lnSpc>
          <a:spcPct val="90000"/>
        </a:lnSpc>
        <a:spcBef>
          <a:spcPts val="563"/>
        </a:spcBef>
        <a:buFont typeface="Arial" panose="020B0604020202020204" pitchFamily="34" charset="0"/>
        <a:buChar char="•"/>
        <a:defRPr sz="2025" kern="1200">
          <a:solidFill>
            <a:schemeClr val="tx1"/>
          </a:solidFill>
          <a:latin typeface="+mn-lt"/>
          <a:ea typeface="+mn-ea"/>
          <a:cs typeface="+mn-cs"/>
        </a:defRPr>
      </a:lvl6pPr>
      <a:lvl7pPr marL="3343275" indent="-257175" algn="l" defTabSz="1028700" rtl="0" eaLnBrk="1" latinLnBrk="0" hangingPunct="1">
        <a:lnSpc>
          <a:spcPct val="90000"/>
        </a:lnSpc>
        <a:spcBef>
          <a:spcPts val="563"/>
        </a:spcBef>
        <a:buFont typeface="Arial" panose="020B0604020202020204" pitchFamily="34" charset="0"/>
        <a:buChar char="•"/>
        <a:defRPr sz="2025" kern="1200">
          <a:solidFill>
            <a:schemeClr val="tx1"/>
          </a:solidFill>
          <a:latin typeface="+mn-lt"/>
          <a:ea typeface="+mn-ea"/>
          <a:cs typeface="+mn-cs"/>
        </a:defRPr>
      </a:lvl7pPr>
      <a:lvl8pPr marL="3857625" indent="-257175" algn="l" defTabSz="1028700" rtl="0" eaLnBrk="1" latinLnBrk="0" hangingPunct="1">
        <a:lnSpc>
          <a:spcPct val="90000"/>
        </a:lnSpc>
        <a:spcBef>
          <a:spcPts val="563"/>
        </a:spcBef>
        <a:buFont typeface="Arial" panose="020B0604020202020204" pitchFamily="34" charset="0"/>
        <a:buChar char="•"/>
        <a:defRPr sz="2025" kern="1200">
          <a:solidFill>
            <a:schemeClr val="tx1"/>
          </a:solidFill>
          <a:latin typeface="+mn-lt"/>
          <a:ea typeface="+mn-ea"/>
          <a:cs typeface="+mn-cs"/>
        </a:defRPr>
      </a:lvl8pPr>
      <a:lvl9pPr marL="4371975" indent="-257175" algn="l" defTabSz="1028700" rtl="0" eaLnBrk="1" latinLnBrk="0" hangingPunct="1">
        <a:lnSpc>
          <a:spcPct val="90000"/>
        </a:lnSpc>
        <a:spcBef>
          <a:spcPts val="563"/>
        </a:spcBef>
        <a:buFont typeface="Arial" panose="020B0604020202020204" pitchFamily="34" charset="0"/>
        <a:buChar char="•"/>
        <a:defRPr sz="2025" kern="1200">
          <a:solidFill>
            <a:schemeClr val="tx1"/>
          </a:solidFill>
          <a:latin typeface="+mn-lt"/>
          <a:ea typeface="+mn-ea"/>
          <a:cs typeface="+mn-cs"/>
        </a:defRPr>
      </a:lvl9pPr>
    </p:bodyStyle>
    <p:otherStyle>
      <a:defPPr>
        <a:defRPr lang="en-US"/>
      </a:defPPr>
      <a:lvl1pPr marL="0" algn="l" defTabSz="1028700" rtl="0" eaLnBrk="1" latinLnBrk="0" hangingPunct="1">
        <a:defRPr sz="2025" kern="1200">
          <a:solidFill>
            <a:schemeClr val="tx1"/>
          </a:solidFill>
          <a:latin typeface="+mn-lt"/>
          <a:ea typeface="+mn-ea"/>
          <a:cs typeface="+mn-cs"/>
        </a:defRPr>
      </a:lvl1pPr>
      <a:lvl2pPr marL="514350" algn="l" defTabSz="1028700" rtl="0" eaLnBrk="1" latinLnBrk="0" hangingPunct="1">
        <a:defRPr sz="2025" kern="1200">
          <a:solidFill>
            <a:schemeClr val="tx1"/>
          </a:solidFill>
          <a:latin typeface="+mn-lt"/>
          <a:ea typeface="+mn-ea"/>
          <a:cs typeface="+mn-cs"/>
        </a:defRPr>
      </a:lvl2pPr>
      <a:lvl3pPr marL="1028700" algn="l" defTabSz="1028700" rtl="0" eaLnBrk="1" latinLnBrk="0" hangingPunct="1">
        <a:defRPr sz="2025" kern="1200">
          <a:solidFill>
            <a:schemeClr val="tx1"/>
          </a:solidFill>
          <a:latin typeface="+mn-lt"/>
          <a:ea typeface="+mn-ea"/>
          <a:cs typeface="+mn-cs"/>
        </a:defRPr>
      </a:lvl3pPr>
      <a:lvl4pPr marL="1543050" algn="l" defTabSz="1028700" rtl="0" eaLnBrk="1" latinLnBrk="0" hangingPunct="1">
        <a:defRPr sz="2025" kern="1200">
          <a:solidFill>
            <a:schemeClr val="tx1"/>
          </a:solidFill>
          <a:latin typeface="+mn-lt"/>
          <a:ea typeface="+mn-ea"/>
          <a:cs typeface="+mn-cs"/>
        </a:defRPr>
      </a:lvl4pPr>
      <a:lvl5pPr marL="2057400" algn="l" defTabSz="1028700" rtl="0" eaLnBrk="1" latinLnBrk="0" hangingPunct="1">
        <a:defRPr sz="2025" kern="1200">
          <a:solidFill>
            <a:schemeClr val="tx1"/>
          </a:solidFill>
          <a:latin typeface="+mn-lt"/>
          <a:ea typeface="+mn-ea"/>
          <a:cs typeface="+mn-cs"/>
        </a:defRPr>
      </a:lvl5pPr>
      <a:lvl6pPr marL="2571750" algn="l" defTabSz="1028700" rtl="0" eaLnBrk="1" latinLnBrk="0" hangingPunct="1">
        <a:defRPr sz="2025" kern="1200">
          <a:solidFill>
            <a:schemeClr val="tx1"/>
          </a:solidFill>
          <a:latin typeface="+mn-lt"/>
          <a:ea typeface="+mn-ea"/>
          <a:cs typeface="+mn-cs"/>
        </a:defRPr>
      </a:lvl6pPr>
      <a:lvl7pPr marL="3086100" algn="l" defTabSz="1028700" rtl="0" eaLnBrk="1" latinLnBrk="0" hangingPunct="1">
        <a:defRPr sz="2025" kern="1200">
          <a:solidFill>
            <a:schemeClr val="tx1"/>
          </a:solidFill>
          <a:latin typeface="+mn-lt"/>
          <a:ea typeface="+mn-ea"/>
          <a:cs typeface="+mn-cs"/>
        </a:defRPr>
      </a:lvl7pPr>
      <a:lvl8pPr marL="3600450" algn="l" defTabSz="1028700" rtl="0" eaLnBrk="1" latinLnBrk="0" hangingPunct="1">
        <a:defRPr sz="2025" kern="1200">
          <a:solidFill>
            <a:schemeClr val="tx1"/>
          </a:solidFill>
          <a:latin typeface="+mn-lt"/>
          <a:ea typeface="+mn-ea"/>
          <a:cs typeface="+mn-cs"/>
        </a:defRPr>
      </a:lvl8pPr>
      <a:lvl9pPr marL="4114800" algn="l" defTabSz="1028700" rtl="0" eaLnBrk="1" latinLnBrk="0" hangingPunct="1">
        <a:defRPr sz="2025" kern="1200">
          <a:solidFill>
            <a:schemeClr val="tx1"/>
          </a:solidFill>
          <a:latin typeface="+mn-lt"/>
          <a:ea typeface="+mn-ea"/>
          <a:cs typeface="+mn-cs"/>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a:extLst>
              <a:ext uri="{FF2B5EF4-FFF2-40B4-BE49-F238E27FC236}">
                <a16:creationId xmlns:a16="http://schemas.microsoft.com/office/drawing/2014/main" id="{D50D1497-6F44-103D-DFB7-22FCE5D03481}"/>
              </a:ext>
            </a:extLst>
          </p:cNvPr>
          <p:cNvSpPr>
            <a:spLocks noGrp="1"/>
          </p:cNvSpPr>
          <p:nvPr>
            <p:ph type="title"/>
          </p:nvPr>
        </p:nvSpPr>
        <p:spPr>
          <a:xfrm>
            <a:off x="719729" y="283634"/>
            <a:ext cx="12199533" cy="1310705"/>
          </a:xfrm>
          <a:prstGeom prst="rect">
            <a:avLst/>
          </a:prstGeom>
        </p:spPr>
        <p:txBody>
          <a:bodyPr vert="horz" lIns="91440" tIns="45720" rIns="91440" bIns="45720" rtlCol="0" anchor="ctr">
            <a:noAutofit/>
          </a:bodyPr>
          <a:lstStyle/>
          <a:p>
            <a:r>
              <a:rPr lang="en-US" dirty="0"/>
              <a:t>Click to edit Master title style</a:t>
            </a:r>
          </a:p>
        </p:txBody>
      </p:sp>
      <p:sp>
        <p:nvSpPr>
          <p:cNvPr id="3" name="Text Placeholder 2">
            <a:extLst>
              <a:ext uri="{FF2B5EF4-FFF2-40B4-BE49-F238E27FC236}">
                <a16:creationId xmlns:a16="http://schemas.microsoft.com/office/drawing/2014/main" id="{D4A95452-8902-12A0-DB05-9692F3606723}"/>
              </a:ext>
            </a:extLst>
          </p:cNvPr>
          <p:cNvSpPr>
            <a:spLocks noGrp="1"/>
          </p:cNvSpPr>
          <p:nvPr>
            <p:ph type="body" idx="1"/>
          </p:nvPr>
        </p:nvSpPr>
        <p:spPr>
          <a:xfrm>
            <a:off x="719729" y="2230967"/>
            <a:ext cx="12199533" cy="5801784"/>
          </a:xfrm>
          <a:prstGeom prst="rect">
            <a:avLst/>
          </a:prstGeom>
        </p:spPr>
        <p:txBody>
          <a:bodyPr vert="horz" lIns="91440" tIns="45720" rIns="91440" bIns="45720" rtlCol="0">
            <a:noAutofit/>
          </a:bodyPr>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5" name="Footer Placeholder 4">
            <a:extLst>
              <a:ext uri="{FF2B5EF4-FFF2-40B4-BE49-F238E27FC236}">
                <a16:creationId xmlns:a16="http://schemas.microsoft.com/office/drawing/2014/main" id="{24D2E0D4-AE2A-E012-1B36-C2D5F5FFE3DC}"/>
              </a:ext>
            </a:extLst>
          </p:cNvPr>
          <p:cNvSpPr>
            <a:spLocks noGrp="1"/>
          </p:cNvSpPr>
          <p:nvPr>
            <p:ph type="ftr" sz="quarter" idx="3"/>
          </p:nvPr>
        </p:nvSpPr>
        <p:spPr>
          <a:xfrm>
            <a:off x="4543425" y="8475134"/>
            <a:ext cx="7814163" cy="486833"/>
          </a:xfrm>
          <a:prstGeom prst="rect">
            <a:avLst/>
          </a:prstGeom>
        </p:spPr>
        <p:txBody>
          <a:bodyPr vert="horz" lIns="91440" tIns="45720" rIns="91440" bIns="45720" rtlCol="0" anchor="ctr"/>
          <a:lstStyle>
            <a:lvl1pPr algn="r">
              <a:defRPr sz="1013">
                <a:solidFill>
                  <a:schemeClr val="tx1">
                    <a:tint val="75000"/>
                  </a:schemeClr>
                </a:solidFill>
                <a:latin typeface="Arial" panose="020B0604020202020204" pitchFamily="34" charset="0"/>
                <a:cs typeface="Arial" panose="020B0604020202020204" pitchFamily="34" charset="0"/>
              </a:defRPr>
            </a:lvl1pPr>
          </a:lstStyle>
          <a:p>
            <a:endParaRPr lang="en-US" dirty="0"/>
          </a:p>
        </p:txBody>
      </p:sp>
      <p:sp>
        <p:nvSpPr>
          <p:cNvPr id="6" name="Slide Number Placeholder 5">
            <a:extLst>
              <a:ext uri="{FF2B5EF4-FFF2-40B4-BE49-F238E27FC236}">
                <a16:creationId xmlns:a16="http://schemas.microsoft.com/office/drawing/2014/main" id="{116C64BD-2341-3634-8C41-95E92CAECCDC}"/>
              </a:ext>
            </a:extLst>
          </p:cNvPr>
          <p:cNvSpPr>
            <a:spLocks noGrp="1"/>
          </p:cNvSpPr>
          <p:nvPr>
            <p:ph type="sldNum" sz="quarter" idx="4"/>
          </p:nvPr>
        </p:nvSpPr>
        <p:spPr>
          <a:xfrm>
            <a:off x="12463097" y="8475134"/>
            <a:ext cx="456165" cy="486833"/>
          </a:xfrm>
          <a:prstGeom prst="rect">
            <a:avLst/>
          </a:prstGeom>
        </p:spPr>
        <p:txBody>
          <a:bodyPr vert="horz" lIns="91440" tIns="45720" rIns="91440" bIns="45720" rtlCol="0" anchor="ctr"/>
          <a:lstStyle>
            <a:lvl1pPr algn="r">
              <a:defRPr sz="1125">
                <a:solidFill>
                  <a:schemeClr val="tx1"/>
                </a:solidFill>
                <a:latin typeface="Arial" panose="020B0604020202020204" pitchFamily="34" charset="0"/>
                <a:cs typeface="Arial" panose="020B0604020202020204" pitchFamily="34" charset="0"/>
              </a:defRPr>
            </a:lvl1pPr>
          </a:lstStyle>
          <a:p>
            <a:fld id="{F85CE818-7367-6A4C-AA8A-8ACF11B1523A}" type="slidenum">
              <a:rPr lang="en-US" smtClean="0"/>
              <a:pPr/>
              <a:t>‹#›</a:t>
            </a:fld>
            <a:endParaRPr lang="en-US"/>
          </a:p>
        </p:txBody>
      </p:sp>
      <p:pic>
        <p:nvPicPr>
          <p:cNvPr id="8" name="Picture 7">
            <a:extLst>
              <a:ext uri="{FF2B5EF4-FFF2-40B4-BE49-F238E27FC236}">
                <a16:creationId xmlns:a16="http://schemas.microsoft.com/office/drawing/2014/main" id="{B3CDB86E-1109-D0FD-D7FC-C8DF842ABFB7}"/>
              </a:ext>
            </a:extLst>
          </p:cNvPr>
          <p:cNvPicPr>
            <a:picLocks noChangeAspect="1"/>
          </p:cNvPicPr>
          <p:nvPr userDrawn="1"/>
        </p:nvPicPr>
        <p:blipFill>
          <a:blip r:embed="rId85" cstate="screen">
            <a:extLst>
              <a:ext uri="{28A0092B-C50C-407E-A947-70E740481C1C}">
                <a14:useLocalDpi xmlns:a14="http://schemas.microsoft.com/office/drawing/2010/main"/>
              </a:ext>
            </a:extLst>
          </a:blip>
          <a:stretch>
            <a:fillRect/>
          </a:stretch>
        </p:blipFill>
        <p:spPr>
          <a:xfrm>
            <a:off x="719729" y="8297172"/>
            <a:ext cx="1002861" cy="512099"/>
          </a:xfrm>
          <a:prstGeom prst="rect">
            <a:avLst/>
          </a:prstGeom>
        </p:spPr>
      </p:pic>
    </p:spTree>
    <p:extLst>
      <p:ext uri="{BB962C8B-B14F-4D97-AF65-F5344CB8AC3E}">
        <p14:creationId xmlns:p14="http://schemas.microsoft.com/office/powerpoint/2010/main" val="979747003"/>
      </p:ext>
    </p:extLst>
  </p:cSld>
  <p:clrMap bg1="lt1" tx1="dk1" bg2="lt2" tx2="dk2" accent1="accent1" accent2="accent2" accent3="accent3" accent4="accent4" accent5="accent5" accent6="accent6" hlink="hlink" folHlink="folHlink"/>
  <p:sldLayoutIdLst>
    <p:sldLayoutId id="2147483810" r:id="rId1"/>
    <p:sldLayoutId id="2147483811" r:id="rId2"/>
    <p:sldLayoutId id="2147483812" r:id="rId3"/>
    <p:sldLayoutId id="2147483813" r:id="rId4"/>
    <p:sldLayoutId id="2147483814" r:id="rId5"/>
    <p:sldLayoutId id="2147483815" r:id="rId6"/>
    <p:sldLayoutId id="2147483816" r:id="rId7"/>
    <p:sldLayoutId id="2147483817" r:id="rId8"/>
    <p:sldLayoutId id="2147483818" r:id="rId9"/>
    <p:sldLayoutId id="2147483819" r:id="rId10"/>
    <p:sldLayoutId id="2147483820" r:id="rId11"/>
    <p:sldLayoutId id="2147483821" r:id="rId12"/>
    <p:sldLayoutId id="2147483822" r:id="rId13"/>
    <p:sldLayoutId id="2147483823" r:id="rId14"/>
    <p:sldLayoutId id="2147483824" r:id="rId15"/>
    <p:sldLayoutId id="2147483825" r:id="rId16"/>
    <p:sldLayoutId id="2147483826" r:id="rId17"/>
    <p:sldLayoutId id="2147483827" r:id="rId18"/>
    <p:sldLayoutId id="2147483828" r:id="rId19"/>
    <p:sldLayoutId id="2147483829" r:id="rId20"/>
    <p:sldLayoutId id="2147483830" r:id="rId21"/>
    <p:sldLayoutId id="2147483831" r:id="rId22"/>
    <p:sldLayoutId id="2147483832" r:id="rId23"/>
    <p:sldLayoutId id="2147483833" r:id="rId24"/>
    <p:sldLayoutId id="2147483834" r:id="rId25"/>
    <p:sldLayoutId id="2147483835" r:id="rId26"/>
    <p:sldLayoutId id="2147483836" r:id="rId27"/>
    <p:sldLayoutId id="2147483837" r:id="rId28"/>
    <p:sldLayoutId id="2147483838" r:id="rId29"/>
    <p:sldLayoutId id="2147483839" r:id="rId30"/>
    <p:sldLayoutId id="2147483840" r:id="rId31"/>
    <p:sldLayoutId id="2147483841" r:id="rId32"/>
    <p:sldLayoutId id="2147483842" r:id="rId33"/>
    <p:sldLayoutId id="2147483843" r:id="rId34"/>
    <p:sldLayoutId id="2147483844" r:id="rId35"/>
    <p:sldLayoutId id="2147483845" r:id="rId36"/>
    <p:sldLayoutId id="2147483846" r:id="rId37"/>
    <p:sldLayoutId id="2147483847" r:id="rId38"/>
    <p:sldLayoutId id="2147483848" r:id="rId39"/>
    <p:sldLayoutId id="2147483849" r:id="rId40"/>
    <p:sldLayoutId id="2147483850" r:id="rId41"/>
    <p:sldLayoutId id="2147483851" r:id="rId42"/>
    <p:sldLayoutId id="2147483852" r:id="rId43"/>
    <p:sldLayoutId id="2147483853" r:id="rId44"/>
    <p:sldLayoutId id="2147483854" r:id="rId45"/>
    <p:sldLayoutId id="2147483855" r:id="rId46"/>
    <p:sldLayoutId id="2147483856" r:id="rId47"/>
    <p:sldLayoutId id="2147483857" r:id="rId48"/>
    <p:sldLayoutId id="2147483858" r:id="rId49"/>
    <p:sldLayoutId id="2147483859" r:id="rId50"/>
    <p:sldLayoutId id="2147483860" r:id="rId51"/>
    <p:sldLayoutId id="2147483861" r:id="rId52"/>
    <p:sldLayoutId id="2147483862" r:id="rId53"/>
    <p:sldLayoutId id="2147483863" r:id="rId54"/>
    <p:sldLayoutId id="2147483864" r:id="rId55"/>
    <p:sldLayoutId id="2147483865" r:id="rId56"/>
    <p:sldLayoutId id="2147483866" r:id="rId57"/>
    <p:sldLayoutId id="2147483867" r:id="rId58"/>
    <p:sldLayoutId id="2147483868" r:id="rId59"/>
    <p:sldLayoutId id="2147483869" r:id="rId60"/>
    <p:sldLayoutId id="2147483870" r:id="rId61"/>
    <p:sldLayoutId id="2147483871" r:id="rId62"/>
    <p:sldLayoutId id="2147483872" r:id="rId63"/>
    <p:sldLayoutId id="2147483873" r:id="rId64"/>
    <p:sldLayoutId id="2147483874" r:id="rId65"/>
    <p:sldLayoutId id="2147483875" r:id="rId66"/>
    <p:sldLayoutId id="2147483876" r:id="rId67"/>
    <p:sldLayoutId id="2147483877" r:id="rId68"/>
    <p:sldLayoutId id="2147483878" r:id="rId69"/>
    <p:sldLayoutId id="2147483879" r:id="rId70"/>
    <p:sldLayoutId id="2147483880" r:id="rId71"/>
    <p:sldLayoutId id="2147483881" r:id="rId72"/>
    <p:sldLayoutId id="2147483882" r:id="rId73"/>
    <p:sldLayoutId id="2147483883" r:id="rId74"/>
    <p:sldLayoutId id="2147483884" r:id="rId75"/>
    <p:sldLayoutId id="2147483885" r:id="rId76"/>
    <p:sldLayoutId id="2147483886" r:id="rId77"/>
    <p:sldLayoutId id="2147483887" r:id="rId78"/>
    <p:sldLayoutId id="2147483888" r:id="rId79"/>
    <p:sldLayoutId id="2147483889" r:id="rId80"/>
    <p:sldLayoutId id="2147483890" r:id="rId81"/>
    <p:sldLayoutId id="2147483891" r:id="rId82"/>
    <p:sldLayoutId id="2147483892" r:id="rId83"/>
  </p:sldLayoutIdLst>
  <p:hf hdr="0" ftr="0" dt="0"/>
  <p:txStyles>
    <p:titleStyle>
      <a:lvl1pPr algn="l" defTabSz="1028700" rtl="0" eaLnBrk="1" latinLnBrk="0" hangingPunct="1">
        <a:lnSpc>
          <a:spcPct val="90000"/>
        </a:lnSpc>
        <a:spcBef>
          <a:spcPct val="0"/>
        </a:spcBef>
        <a:buNone/>
        <a:defRPr sz="2475" b="1" i="0" kern="1200">
          <a:solidFill>
            <a:schemeClr val="tx1"/>
          </a:solidFill>
          <a:latin typeface="Arial" panose="020B0604020202020204" pitchFamily="34" charset="0"/>
          <a:ea typeface="Verdana" panose="020B0604030504040204" pitchFamily="34" charset="0"/>
          <a:cs typeface="Arial" panose="020B0604020202020204" pitchFamily="34" charset="0"/>
        </a:defRPr>
      </a:lvl1pPr>
    </p:titleStyle>
    <p:bodyStyle>
      <a:lvl1pPr marL="0" indent="0" algn="l" defTabSz="1028700" rtl="0" eaLnBrk="1" latinLnBrk="0" hangingPunct="1">
        <a:lnSpc>
          <a:spcPct val="90000"/>
        </a:lnSpc>
        <a:spcBef>
          <a:spcPts val="1125"/>
        </a:spcBef>
        <a:buFont typeface="Arial" panose="020B0604020202020204" pitchFamily="34" charset="0"/>
        <a:buNone/>
        <a:defRPr sz="1800" kern="1200">
          <a:solidFill>
            <a:schemeClr val="tx1"/>
          </a:solidFill>
          <a:latin typeface="Arial" panose="020B0604020202020204" pitchFamily="34" charset="0"/>
          <a:ea typeface="+mn-ea"/>
          <a:cs typeface="Arial" panose="020B0604020202020204" pitchFamily="34" charset="0"/>
        </a:defRPr>
      </a:lvl1pPr>
      <a:lvl2pPr marL="258962" indent="-251818" algn="l" defTabSz="1028700" rtl="0" eaLnBrk="1" latinLnBrk="0" hangingPunct="1">
        <a:lnSpc>
          <a:spcPct val="90000"/>
        </a:lnSpc>
        <a:spcBef>
          <a:spcPts val="563"/>
        </a:spcBef>
        <a:buFont typeface="Arial" panose="020B0604020202020204" pitchFamily="34" charset="0"/>
        <a:buChar char="•"/>
        <a:tabLst/>
        <a:defRPr sz="1575" kern="1200">
          <a:solidFill>
            <a:schemeClr val="tx1"/>
          </a:solidFill>
          <a:latin typeface="Arial" panose="020B0604020202020204" pitchFamily="34" charset="0"/>
          <a:ea typeface="+mn-ea"/>
          <a:cs typeface="Arial" panose="020B0604020202020204" pitchFamily="34" charset="0"/>
        </a:defRPr>
      </a:lvl2pPr>
      <a:lvl3pPr marL="519708" indent="-251818" algn="l" defTabSz="1028700" rtl="0" eaLnBrk="1" latinLnBrk="0" hangingPunct="1">
        <a:lnSpc>
          <a:spcPct val="90000"/>
        </a:lnSpc>
        <a:spcBef>
          <a:spcPts val="563"/>
        </a:spcBef>
        <a:buSzPct val="80000"/>
        <a:buFont typeface="Courier New" panose="02070309020205020404" pitchFamily="49" charset="0"/>
        <a:buChar char="o"/>
        <a:tabLst/>
        <a:defRPr sz="1575" kern="1200">
          <a:solidFill>
            <a:schemeClr val="tx1"/>
          </a:solidFill>
          <a:latin typeface="Arial" panose="020B0604020202020204" pitchFamily="34" charset="0"/>
          <a:ea typeface="+mn-ea"/>
          <a:cs typeface="Arial" panose="020B0604020202020204" pitchFamily="34" charset="0"/>
        </a:defRPr>
      </a:lvl3pPr>
      <a:lvl4pPr marL="773312" indent="-260747" algn="l" defTabSz="1028700" rtl="0" eaLnBrk="1" latinLnBrk="0" hangingPunct="1">
        <a:lnSpc>
          <a:spcPct val="90000"/>
        </a:lnSpc>
        <a:spcBef>
          <a:spcPts val="563"/>
        </a:spcBef>
        <a:buFont typeface="System Font Regular"/>
        <a:buChar char="-"/>
        <a:tabLst/>
        <a:defRPr sz="1575" kern="1200">
          <a:solidFill>
            <a:schemeClr val="tx1"/>
          </a:solidFill>
          <a:latin typeface="Arial" panose="020B0604020202020204" pitchFamily="34" charset="0"/>
          <a:ea typeface="+mn-ea"/>
          <a:cs typeface="Arial" panose="020B0604020202020204" pitchFamily="34" charset="0"/>
        </a:defRPr>
      </a:lvl4pPr>
      <a:lvl5pPr marL="1034058" indent="-260747" algn="l" defTabSz="1028700" rtl="0" eaLnBrk="1" latinLnBrk="0" hangingPunct="1">
        <a:lnSpc>
          <a:spcPct val="90000"/>
        </a:lnSpc>
        <a:spcBef>
          <a:spcPts val="563"/>
        </a:spcBef>
        <a:buFont typeface="System Font Regular"/>
        <a:buChar char="-"/>
        <a:tabLst/>
        <a:defRPr sz="1575" kern="1200">
          <a:solidFill>
            <a:schemeClr val="tx1"/>
          </a:solidFill>
          <a:latin typeface="Arial" panose="020B0604020202020204" pitchFamily="34" charset="0"/>
          <a:ea typeface="+mn-ea"/>
          <a:cs typeface="Arial" panose="020B0604020202020204" pitchFamily="34" charset="0"/>
        </a:defRPr>
      </a:lvl5pPr>
      <a:lvl6pPr marL="2828925" indent="-257175" algn="l" defTabSz="1028700" rtl="0" eaLnBrk="1" latinLnBrk="0" hangingPunct="1">
        <a:lnSpc>
          <a:spcPct val="90000"/>
        </a:lnSpc>
        <a:spcBef>
          <a:spcPts val="563"/>
        </a:spcBef>
        <a:buFont typeface="Arial" panose="020B0604020202020204" pitchFamily="34" charset="0"/>
        <a:buChar char="•"/>
        <a:defRPr sz="2025" kern="1200">
          <a:solidFill>
            <a:schemeClr val="tx1"/>
          </a:solidFill>
          <a:latin typeface="+mn-lt"/>
          <a:ea typeface="+mn-ea"/>
          <a:cs typeface="+mn-cs"/>
        </a:defRPr>
      </a:lvl6pPr>
      <a:lvl7pPr marL="3343275" indent="-257175" algn="l" defTabSz="1028700" rtl="0" eaLnBrk="1" latinLnBrk="0" hangingPunct="1">
        <a:lnSpc>
          <a:spcPct val="90000"/>
        </a:lnSpc>
        <a:spcBef>
          <a:spcPts val="563"/>
        </a:spcBef>
        <a:buFont typeface="Arial" panose="020B0604020202020204" pitchFamily="34" charset="0"/>
        <a:buChar char="•"/>
        <a:defRPr sz="2025" kern="1200">
          <a:solidFill>
            <a:schemeClr val="tx1"/>
          </a:solidFill>
          <a:latin typeface="+mn-lt"/>
          <a:ea typeface="+mn-ea"/>
          <a:cs typeface="+mn-cs"/>
        </a:defRPr>
      </a:lvl7pPr>
      <a:lvl8pPr marL="3857625" indent="-257175" algn="l" defTabSz="1028700" rtl="0" eaLnBrk="1" latinLnBrk="0" hangingPunct="1">
        <a:lnSpc>
          <a:spcPct val="90000"/>
        </a:lnSpc>
        <a:spcBef>
          <a:spcPts val="563"/>
        </a:spcBef>
        <a:buFont typeface="Arial" panose="020B0604020202020204" pitchFamily="34" charset="0"/>
        <a:buChar char="•"/>
        <a:defRPr sz="2025" kern="1200">
          <a:solidFill>
            <a:schemeClr val="tx1"/>
          </a:solidFill>
          <a:latin typeface="+mn-lt"/>
          <a:ea typeface="+mn-ea"/>
          <a:cs typeface="+mn-cs"/>
        </a:defRPr>
      </a:lvl8pPr>
      <a:lvl9pPr marL="4371975" indent="-257175" algn="l" defTabSz="1028700" rtl="0" eaLnBrk="1" latinLnBrk="0" hangingPunct="1">
        <a:lnSpc>
          <a:spcPct val="90000"/>
        </a:lnSpc>
        <a:spcBef>
          <a:spcPts val="563"/>
        </a:spcBef>
        <a:buFont typeface="Arial" panose="020B0604020202020204" pitchFamily="34" charset="0"/>
        <a:buChar char="•"/>
        <a:defRPr sz="2025" kern="1200">
          <a:solidFill>
            <a:schemeClr val="tx1"/>
          </a:solidFill>
          <a:latin typeface="+mn-lt"/>
          <a:ea typeface="+mn-ea"/>
          <a:cs typeface="+mn-cs"/>
        </a:defRPr>
      </a:lvl9pPr>
    </p:bodyStyle>
    <p:otherStyle>
      <a:defPPr>
        <a:defRPr lang="en-US"/>
      </a:defPPr>
      <a:lvl1pPr marL="0" algn="l" defTabSz="1028700" rtl="0" eaLnBrk="1" latinLnBrk="0" hangingPunct="1">
        <a:defRPr sz="2025" kern="1200">
          <a:solidFill>
            <a:schemeClr val="tx1"/>
          </a:solidFill>
          <a:latin typeface="+mn-lt"/>
          <a:ea typeface="+mn-ea"/>
          <a:cs typeface="+mn-cs"/>
        </a:defRPr>
      </a:lvl1pPr>
      <a:lvl2pPr marL="514350" algn="l" defTabSz="1028700" rtl="0" eaLnBrk="1" latinLnBrk="0" hangingPunct="1">
        <a:defRPr sz="2025" kern="1200">
          <a:solidFill>
            <a:schemeClr val="tx1"/>
          </a:solidFill>
          <a:latin typeface="+mn-lt"/>
          <a:ea typeface="+mn-ea"/>
          <a:cs typeface="+mn-cs"/>
        </a:defRPr>
      </a:lvl2pPr>
      <a:lvl3pPr marL="1028700" algn="l" defTabSz="1028700" rtl="0" eaLnBrk="1" latinLnBrk="0" hangingPunct="1">
        <a:defRPr sz="2025" kern="1200">
          <a:solidFill>
            <a:schemeClr val="tx1"/>
          </a:solidFill>
          <a:latin typeface="+mn-lt"/>
          <a:ea typeface="+mn-ea"/>
          <a:cs typeface="+mn-cs"/>
        </a:defRPr>
      </a:lvl3pPr>
      <a:lvl4pPr marL="1543050" algn="l" defTabSz="1028700" rtl="0" eaLnBrk="1" latinLnBrk="0" hangingPunct="1">
        <a:defRPr sz="2025" kern="1200">
          <a:solidFill>
            <a:schemeClr val="tx1"/>
          </a:solidFill>
          <a:latin typeface="+mn-lt"/>
          <a:ea typeface="+mn-ea"/>
          <a:cs typeface="+mn-cs"/>
        </a:defRPr>
      </a:lvl4pPr>
      <a:lvl5pPr marL="2057400" algn="l" defTabSz="1028700" rtl="0" eaLnBrk="1" latinLnBrk="0" hangingPunct="1">
        <a:defRPr sz="2025" kern="1200">
          <a:solidFill>
            <a:schemeClr val="tx1"/>
          </a:solidFill>
          <a:latin typeface="+mn-lt"/>
          <a:ea typeface="+mn-ea"/>
          <a:cs typeface="+mn-cs"/>
        </a:defRPr>
      </a:lvl5pPr>
      <a:lvl6pPr marL="2571750" algn="l" defTabSz="1028700" rtl="0" eaLnBrk="1" latinLnBrk="0" hangingPunct="1">
        <a:defRPr sz="2025" kern="1200">
          <a:solidFill>
            <a:schemeClr val="tx1"/>
          </a:solidFill>
          <a:latin typeface="+mn-lt"/>
          <a:ea typeface="+mn-ea"/>
          <a:cs typeface="+mn-cs"/>
        </a:defRPr>
      </a:lvl6pPr>
      <a:lvl7pPr marL="3086100" algn="l" defTabSz="1028700" rtl="0" eaLnBrk="1" latinLnBrk="0" hangingPunct="1">
        <a:defRPr sz="2025" kern="1200">
          <a:solidFill>
            <a:schemeClr val="tx1"/>
          </a:solidFill>
          <a:latin typeface="+mn-lt"/>
          <a:ea typeface="+mn-ea"/>
          <a:cs typeface="+mn-cs"/>
        </a:defRPr>
      </a:lvl7pPr>
      <a:lvl8pPr marL="3600450" algn="l" defTabSz="1028700" rtl="0" eaLnBrk="1" latinLnBrk="0" hangingPunct="1">
        <a:defRPr sz="2025" kern="1200">
          <a:solidFill>
            <a:schemeClr val="tx1"/>
          </a:solidFill>
          <a:latin typeface="+mn-lt"/>
          <a:ea typeface="+mn-ea"/>
          <a:cs typeface="+mn-cs"/>
        </a:defRPr>
      </a:lvl8pPr>
      <a:lvl9pPr marL="4114800" algn="l" defTabSz="1028700" rtl="0" eaLnBrk="1" latinLnBrk="0" hangingPunct="1">
        <a:defRPr sz="2025"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image" Target="../media/image5.png"/><Relationship Id="rId1" Type="http://schemas.openxmlformats.org/officeDocument/2006/relationships/slideLayout" Target="../slideLayouts/slideLayout7.xml"/></Relationships>
</file>

<file path=ppt/slides/_rels/slide2.xml.rels><?xml version="1.0" encoding="UTF-8" standalone="yes"?>
<Relationships xmlns="http://schemas.openxmlformats.org/package/2006/relationships"><Relationship Id="rId3" Type="http://schemas.openxmlformats.org/officeDocument/2006/relationships/hyperlink" Target="https://www.bu.edu/ctsi/support-for-research/integrated-pilot-grant-award-program/" TargetMode="External"/><Relationship Id="rId2" Type="http://schemas.openxmlformats.org/officeDocument/2006/relationships/notesSlide" Target="../notesSlides/notesSlide1.xml"/><Relationship Id="rId1" Type="http://schemas.openxmlformats.org/officeDocument/2006/relationships/slideLayout" Target="../slideLayouts/slideLayout16.xml"/><Relationship Id="rId5" Type="http://schemas.openxmlformats.org/officeDocument/2006/relationships/image" Target="../media/image8.png"/><Relationship Id="rId4" Type="http://schemas.openxmlformats.org/officeDocument/2006/relationships/image" Target="../media/image7.png"/></Relationships>
</file>

<file path=ppt/slides/_rels/slide3.xml.rels><?xml version="1.0" encoding="UTF-8" standalone="yes"?>
<Relationships xmlns="http://schemas.openxmlformats.org/package/2006/relationships"><Relationship Id="rId2" Type="http://schemas.openxmlformats.org/officeDocument/2006/relationships/image" Target="../media/image9.png"/><Relationship Id="rId1" Type="http://schemas.openxmlformats.org/officeDocument/2006/relationships/slideLayout" Target="../slideLayouts/slideLayout16.xml"/></Relationships>
</file>

<file path=ppt/slides/_rels/slide4.xml.rels><?xml version="1.0" encoding="UTF-8" standalone="yes"?>
<Relationships xmlns="http://schemas.openxmlformats.org/package/2006/relationships"><Relationship Id="rId2" Type="http://schemas.openxmlformats.org/officeDocument/2006/relationships/image" Target="../media/image9.png"/><Relationship Id="rId1" Type="http://schemas.openxmlformats.org/officeDocument/2006/relationships/slideLayout" Target="../slideLayouts/slideLayout16.xml"/></Relationships>
</file>

<file path=ppt/slides/_rels/slide5.xml.rels><?xml version="1.0" encoding="UTF-8" standalone="yes"?>
<Relationships xmlns="http://schemas.openxmlformats.org/package/2006/relationships"><Relationship Id="rId2" Type="http://schemas.openxmlformats.org/officeDocument/2006/relationships/image" Target="../media/image7.png"/><Relationship Id="rId1" Type="http://schemas.openxmlformats.org/officeDocument/2006/relationships/slideLayout" Target="../slideLayouts/slideLayout16.xml"/></Relationships>
</file>

<file path=ppt/slides/_rels/slide6.xml.rels><?xml version="1.0" encoding="UTF-8" standalone="yes"?>
<Relationships xmlns="http://schemas.openxmlformats.org/package/2006/relationships"><Relationship Id="rId3" Type="http://schemas.openxmlformats.org/officeDocument/2006/relationships/image" Target="../media/image7.png"/><Relationship Id="rId2" Type="http://schemas.openxmlformats.org/officeDocument/2006/relationships/hyperlink" Target="http://ncats.nih.gov/training-education/translational-science-principles" TargetMode="External"/><Relationship Id="rId1" Type="http://schemas.openxmlformats.org/officeDocument/2006/relationships/slideLayout" Target="../slideLayouts/slideLayout16.xml"/></Relationships>
</file>

<file path=ppt/slides/_rels/slide7.xml.rels><?xml version="1.0" encoding="UTF-8" standalone="yes"?>
<Relationships xmlns="http://schemas.openxmlformats.org/package/2006/relationships"><Relationship Id="rId2" Type="http://schemas.openxmlformats.org/officeDocument/2006/relationships/image" Target="../media/image7.png"/><Relationship Id="rId1" Type="http://schemas.openxmlformats.org/officeDocument/2006/relationships/slideLayout" Target="../slideLayouts/slideLayout16.xml"/></Relationships>
</file>

<file path=ppt/slides/_rels/slide8.xml.rels><?xml version="1.0" encoding="UTF-8" standalone="yes"?>
<Relationships xmlns="http://schemas.openxmlformats.org/package/2006/relationships"><Relationship Id="rId2" Type="http://schemas.openxmlformats.org/officeDocument/2006/relationships/image" Target="../media/image7.png"/><Relationship Id="rId1" Type="http://schemas.openxmlformats.org/officeDocument/2006/relationships/slideLayout" Target="../slideLayouts/slideLayout16.xml"/></Relationships>
</file>

<file path=ppt/slides/_rels/slide9.xml.rels><?xml version="1.0" encoding="UTF-8" standalone="yes"?>
<Relationships xmlns="http://schemas.openxmlformats.org/package/2006/relationships"><Relationship Id="rId2" Type="http://schemas.openxmlformats.org/officeDocument/2006/relationships/image" Target="../media/image7.png"/><Relationship Id="rId1" Type="http://schemas.openxmlformats.org/officeDocument/2006/relationships/slideLayout" Target="../slideLayouts/slideLayout16.xml"/></Relationships>
</file>

<file path=ppt/slides/_rels/slide10.xml.rels><?xml version="1.0" encoding="UTF-8" standalone="yes"?>
<Relationships xmlns="http://schemas.openxmlformats.org/package/2006/relationships"><Relationship Id="rId3" Type="http://schemas.openxmlformats.org/officeDocument/2006/relationships/image" Target="../media/image10.png"/><Relationship Id="rId2" Type="http://schemas.openxmlformats.org/officeDocument/2006/relationships/image" Target="../media/image7.png"/><Relationship Id="rId1" Type="http://schemas.openxmlformats.org/officeDocument/2006/relationships/slideLayout" Target="../slideLayouts/slideLayout16.xml"/></Relationships>
</file>

<file path=ppt/slides/_rels/slide11.xml.rels><?xml version="1.0" encoding="UTF-8" standalone="yes"?>
<Relationships xmlns="http://schemas.openxmlformats.org/package/2006/relationships"><Relationship Id="rId3" Type="http://schemas.openxmlformats.org/officeDocument/2006/relationships/image" Target="../media/image7.png"/><Relationship Id="rId2" Type="http://schemas.openxmlformats.org/officeDocument/2006/relationships/image" Target="../media/image11.png"/><Relationship Id="rId1" Type="http://schemas.openxmlformats.org/officeDocument/2006/relationships/slideLayout" Target="../slideLayouts/slideLayout16.xml"/></Relationships>
</file>

<file path=ppt/slides/_rels/slide12.xml.rels><?xml version="1.0" encoding="UTF-8" standalone="yes"?>
<Relationships xmlns="http://schemas.openxmlformats.org/package/2006/relationships"><Relationship Id="rId3" Type="http://schemas.openxmlformats.org/officeDocument/2006/relationships/image" Target="../media/image12.png"/><Relationship Id="rId2" Type="http://schemas.openxmlformats.org/officeDocument/2006/relationships/image" Target="../media/image7.png"/><Relationship Id="rId1" Type="http://schemas.openxmlformats.org/officeDocument/2006/relationships/slideLayout" Target="../slideLayouts/slideLayout16.xml"/></Relationships>
</file>

<file path=ppt/slides/_rels/slide13.xml.rels><?xml version="1.0" encoding="UTF-8" standalone="yes"?>
<Relationships xmlns="http://schemas.openxmlformats.org/package/2006/relationships"><Relationship Id="rId3" Type="http://schemas.openxmlformats.org/officeDocument/2006/relationships/image" Target="../media/image13.png"/><Relationship Id="rId2" Type="http://schemas.openxmlformats.org/officeDocument/2006/relationships/image" Target="../media/image7.png"/><Relationship Id="rId1" Type="http://schemas.openxmlformats.org/officeDocument/2006/relationships/slideLayout" Target="../slideLayouts/slideLayout16.xml"/></Relationships>
</file>

<file path=ppt/slides/_rels/slide14.xml.rels><?xml version="1.0" encoding="UTF-8" standalone="yes"?>
<Relationships xmlns="http://schemas.openxmlformats.org/package/2006/relationships"><Relationship Id="rId2" Type="http://schemas.openxmlformats.org/officeDocument/2006/relationships/image" Target="../media/image7.png"/><Relationship Id="rId1" Type="http://schemas.openxmlformats.org/officeDocument/2006/relationships/slideLayout" Target="../slideLayouts/slideLayout16.xml"/></Relationships>
</file>

<file path=ppt/slides/_rels/slide15.xml.rels><?xml version="1.0" encoding="UTF-8" standalone="yes"?>
<Relationships xmlns="http://schemas.openxmlformats.org/package/2006/relationships"><Relationship Id="rId3" Type="http://schemas.openxmlformats.org/officeDocument/2006/relationships/image" Target="../media/image7.png"/><Relationship Id="rId2" Type="http://schemas.openxmlformats.org/officeDocument/2006/relationships/hyperlink" Target="https://www.bu.edu/ctsi/8117-2/" TargetMode="External"/><Relationship Id="rId1" Type="http://schemas.openxmlformats.org/officeDocument/2006/relationships/slideLayout" Target="../slideLayouts/slideLayout16.xml"/></Relationships>
</file>

<file path=ppt/slides/_rels/slide16.xml.rels><?xml version="1.0" encoding="UTF-8" standalone="yes"?>
<Relationships xmlns="http://schemas.openxmlformats.org/package/2006/relationships"><Relationship Id="rId2" Type="http://schemas.openxmlformats.org/officeDocument/2006/relationships/image" Target="../media/image7.png"/><Relationship Id="rId1" Type="http://schemas.openxmlformats.org/officeDocument/2006/relationships/slideLayout" Target="../slideLayouts/slideLayout16.xml"/></Relationships>
</file>

<file path=ppt/slides/_rels/slide17.xml.rels><?xml version="1.0" encoding="UTF-8" standalone="yes"?>
<Relationships xmlns="http://schemas.openxmlformats.org/package/2006/relationships"><Relationship Id="rId3" Type="http://schemas.openxmlformats.org/officeDocument/2006/relationships/image" Target="../media/image7.png"/><Relationship Id="rId2" Type="http://schemas.openxmlformats.org/officeDocument/2006/relationships/notesSlide" Target="../notesSlides/notesSlide2.xml"/><Relationship Id="rId1" Type="http://schemas.openxmlformats.org/officeDocument/2006/relationships/slideLayout" Target="../slideLayouts/slideLayout2.xml"/><Relationship Id="rId6" Type="http://schemas.openxmlformats.org/officeDocument/2006/relationships/hyperlink" Target="mailto:ctsipilots@bu.edu" TargetMode="External"/><Relationship Id="rId5" Type="http://schemas.openxmlformats.org/officeDocument/2006/relationships/hyperlink" Target="mailto:hender@bu.edu" TargetMode="External"/><Relationship Id="rId4" Type="http://schemas.openxmlformats.org/officeDocument/2006/relationships/hyperlink" Target="mailto:Elisha.Wachman@bmc.org" TargetMode="Externa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6" name="Picture 15">
            <a:extLst>
              <a:ext uri="{FF2B5EF4-FFF2-40B4-BE49-F238E27FC236}">
                <a16:creationId xmlns:a16="http://schemas.microsoft.com/office/drawing/2014/main" id="{89ADA025-50DE-442C-B28F-51D3DBF88FC0}"/>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3184566" y="385298"/>
            <a:ext cx="7856376" cy="651289"/>
          </a:xfrm>
          <a:prstGeom prst="rect">
            <a:avLst/>
          </a:prstGeom>
        </p:spPr>
      </p:pic>
      <p:sp>
        <p:nvSpPr>
          <p:cNvPr id="23" name="TextBox 22">
            <a:extLst>
              <a:ext uri="{FF2B5EF4-FFF2-40B4-BE49-F238E27FC236}">
                <a16:creationId xmlns:a16="http://schemas.microsoft.com/office/drawing/2014/main" id="{69BB45F5-DE20-40EF-AE1A-2BA1E8063ABD}"/>
              </a:ext>
            </a:extLst>
          </p:cNvPr>
          <p:cNvSpPr txBox="1"/>
          <p:nvPr/>
        </p:nvSpPr>
        <p:spPr>
          <a:xfrm>
            <a:off x="0" y="5297921"/>
            <a:ext cx="13523053" cy="830997"/>
          </a:xfrm>
          <a:prstGeom prst="rect">
            <a:avLst/>
          </a:prstGeom>
          <a:noFill/>
        </p:spPr>
        <p:txBody>
          <a:bodyPr wrap="square" rtlCol="0">
            <a:spAutoFit/>
          </a:bodyPr>
          <a:lstStyle/>
          <a:p>
            <a:pPr algn="ctr"/>
            <a:r>
              <a:rPr lang="en-US" sz="4800" b="1" dirty="0">
                <a:latin typeface="Arial" panose="020B0604020202020204" pitchFamily="34" charset="0"/>
                <a:cs typeface="Arial" panose="020B0604020202020204" pitchFamily="34" charset="0"/>
              </a:rPr>
              <a:t>BU CTSI Translational Science Pilot Program </a:t>
            </a:r>
            <a:endParaRPr lang="en-US" sz="4800" b="1" dirty="0">
              <a:solidFill>
                <a:schemeClr val="tx1">
                  <a:lumMod val="85000"/>
                  <a:lumOff val="15000"/>
                </a:schemeClr>
              </a:solidFill>
              <a:latin typeface="Arial" panose="020B0604020202020204" pitchFamily="34" charset="0"/>
              <a:cs typeface="Arial" panose="020B0604020202020204" pitchFamily="34" charset="0"/>
            </a:endParaRPr>
          </a:p>
        </p:txBody>
      </p:sp>
      <p:sp>
        <p:nvSpPr>
          <p:cNvPr id="24" name="TextBox 23">
            <a:extLst>
              <a:ext uri="{FF2B5EF4-FFF2-40B4-BE49-F238E27FC236}">
                <a16:creationId xmlns:a16="http://schemas.microsoft.com/office/drawing/2014/main" id="{BC6A3E99-0C82-4B29-95EE-45068AD6781A}"/>
              </a:ext>
            </a:extLst>
          </p:cNvPr>
          <p:cNvSpPr txBox="1"/>
          <p:nvPr/>
        </p:nvSpPr>
        <p:spPr>
          <a:xfrm>
            <a:off x="623287" y="6424692"/>
            <a:ext cx="12801597" cy="1704056"/>
          </a:xfrm>
          <a:prstGeom prst="rect">
            <a:avLst/>
          </a:prstGeom>
          <a:noFill/>
        </p:spPr>
        <p:txBody>
          <a:bodyPr wrap="square" rtlCol="0">
            <a:spAutoFit/>
          </a:bodyPr>
          <a:lstStyle/>
          <a:p>
            <a:pPr algn="ctr" defTabSz="1028700">
              <a:lnSpc>
                <a:spcPct val="90000"/>
              </a:lnSpc>
              <a:spcBef>
                <a:spcPts val="1125"/>
              </a:spcBef>
              <a:defRPr/>
            </a:pPr>
            <a:r>
              <a:rPr lang="en-US" sz="3200" b="1" dirty="0">
                <a:solidFill>
                  <a:srgbClr val="00867B"/>
                </a:solidFill>
                <a:latin typeface="Arial"/>
                <a:cs typeface="Arial"/>
              </a:rPr>
              <a:t>Andrew Henderson, PhD, Department of Medicine </a:t>
            </a:r>
          </a:p>
          <a:p>
            <a:pPr algn="ctr" defTabSz="1028700">
              <a:lnSpc>
                <a:spcPct val="90000"/>
              </a:lnSpc>
              <a:spcBef>
                <a:spcPts val="1125"/>
              </a:spcBef>
              <a:defRPr/>
            </a:pPr>
            <a:r>
              <a:rPr lang="en-US" sz="3200" b="1" dirty="0">
                <a:solidFill>
                  <a:srgbClr val="00867B"/>
                </a:solidFill>
                <a:latin typeface="Arial"/>
                <a:cs typeface="Arial"/>
              </a:rPr>
              <a:t>Elisha Wachman, MD, Department of Pediatrics </a:t>
            </a:r>
          </a:p>
          <a:p>
            <a:pPr algn="ctr" defTabSz="1028700">
              <a:lnSpc>
                <a:spcPct val="90000"/>
              </a:lnSpc>
              <a:spcBef>
                <a:spcPts val="1125"/>
              </a:spcBef>
              <a:defRPr/>
            </a:pPr>
            <a:r>
              <a:rPr lang="en-US" sz="3200" b="1" dirty="0">
                <a:solidFill>
                  <a:srgbClr val="00867B"/>
                </a:solidFill>
                <a:latin typeface="Arial"/>
                <a:cs typeface="Arial"/>
              </a:rPr>
              <a:t>Co-Directors, BU CTSI Translational Science Pilot Program</a:t>
            </a:r>
          </a:p>
        </p:txBody>
      </p:sp>
      <p:pic>
        <p:nvPicPr>
          <p:cNvPr id="2" name="Picture 1">
            <a:extLst>
              <a:ext uri="{FF2B5EF4-FFF2-40B4-BE49-F238E27FC236}">
                <a16:creationId xmlns:a16="http://schemas.microsoft.com/office/drawing/2014/main" id="{795AE2F6-86E2-7A3C-4460-CC8D66899E98}"/>
              </a:ext>
            </a:extLst>
          </p:cNvPr>
          <p:cNvPicPr>
            <a:picLocks noChangeAspect="1"/>
          </p:cNvPicPr>
          <p:nvPr/>
        </p:nvPicPr>
        <p:blipFill>
          <a:blip r:embed="rId3"/>
          <a:srcRect l="36486"/>
          <a:stretch/>
        </p:blipFill>
        <p:spPr>
          <a:xfrm>
            <a:off x="3335424" y="1332361"/>
            <a:ext cx="7554659" cy="3896960"/>
          </a:xfrm>
          <a:prstGeom prst="rect">
            <a:avLst/>
          </a:prstGeom>
        </p:spPr>
      </p:pic>
    </p:spTree>
    <p:extLst>
      <p:ext uri="{BB962C8B-B14F-4D97-AF65-F5344CB8AC3E}">
        <p14:creationId xmlns:p14="http://schemas.microsoft.com/office/powerpoint/2010/main" val="3614220625"/>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FA09519-E48E-02F4-A862-7F259CAE5641}"/>
              </a:ext>
            </a:extLst>
          </p:cNvPr>
          <p:cNvSpPr>
            <a:spLocks noGrp="1"/>
          </p:cNvSpPr>
          <p:nvPr>
            <p:ph type="title"/>
          </p:nvPr>
        </p:nvSpPr>
        <p:spPr/>
        <p:txBody>
          <a:bodyPr/>
          <a:lstStyle/>
          <a:p>
            <a:pPr algn="ctr"/>
            <a:r>
              <a:rPr lang="en-US" sz="4050" dirty="0"/>
              <a:t>Overview</a:t>
            </a:r>
          </a:p>
        </p:txBody>
      </p:sp>
      <p:sp>
        <p:nvSpPr>
          <p:cNvPr id="3" name="Content Placeholder 2">
            <a:extLst>
              <a:ext uri="{FF2B5EF4-FFF2-40B4-BE49-F238E27FC236}">
                <a16:creationId xmlns:a16="http://schemas.microsoft.com/office/drawing/2014/main" id="{107CDDF8-3263-EC4A-D9D5-5EE59FA5CD16}"/>
              </a:ext>
            </a:extLst>
          </p:cNvPr>
          <p:cNvSpPr>
            <a:spLocks noGrp="1"/>
          </p:cNvSpPr>
          <p:nvPr>
            <p:ph idx="1"/>
          </p:nvPr>
        </p:nvSpPr>
        <p:spPr/>
        <p:txBody>
          <a:bodyPr/>
          <a:lstStyle/>
          <a:p>
            <a:pPr marL="321469" indent="-321469">
              <a:buFont typeface="Arial" panose="020B0604020202020204" pitchFamily="34" charset="0"/>
              <a:buChar char="•"/>
            </a:pPr>
            <a:r>
              <a:rPr lang="en-US" sz="2700" dirty="0"/>
              <a:t>Website: </a:t>
            </a:r>
            <a:r>
              <a:rPr lang="en-US" sz="2700" dirty="0">
                <a:hlinkClick r:id="rId3"/>
              </a:rPr>
              <a:t>https://www.bu.edu/ctsi/support-for-research/integrated-pilot-grant-award-program/</a:t>
            </a:r>
            <a:r>
              <a:rPr lang="en-US" sz="2700" dirty="0"/>
              <a:t> </a:t>
            </a:r>
          </a:p>
          <a:p>
            <a:pPr marL="321469" indent="-321469">
              <a:buFont typeface="Arial" panose="020B0604020202020204" pitchFamily="34" charset="0"/>
              <a:buChar char="•"/>
            </a:pPr>
            <a:r>
              <a:rPr lang="en-US" sz="2700" dirty="0"/>
              <a:t>Purpose and background</a:t>
            </a:r>
          </a:p>
          <a:p>
            <a:pPr marL="321469" indent="-321469">
              <a:buFont typeface="Arial" panose="020B0604020202020204" pitchFamily="34" charset="0"/>
              <a:buChar char="•"/>
            </a:pPr>
            <a:r>
              <a:rPr lang="en-US" sz="2700" dirty="0"/>
              <a:t>Translational Science </a:t>
            </a:r>
          </a:p>
          <a:p>
            <a:pPr marL="321469" indent="-321469">
              <a:buFont typeface="Arial" panose="020B0604020202020204" pitchFamily="34" charset="0"/>
              <a:buChar char="•"/>
            </a:pPr>
            <a:r>
              <a:rPr lang="en-US" sz="2700" dirty="0"/>
              <a:t>Eligibility </a:t>
            </a:r>
          </a:p>
          <a:p>
            <a:pPr marL="321469" indent="-321469">
              <a:buFont typeface="Arial" panose="020B0604020202020204" pitchFamily="34" charset="0"/>
              <a:buChar char="•"/>
            </a:pPr>
            <a:r>
              <a:rPr lang="en-US" sz="2700" dirty="0"/>
              <a:t>Budget</a:t>
            </a:r>
          </a:p>
          <a:p>
            <a:pPr marL="321469" indent="-321469">
              <a:buFont typeface="Arial" panose="020B0604020202020204" pitchFamily="34" charset="0"/>
              <a:buChar char="•"/>
            </a:pPr>
            <a:r>
              <a:rPr lang="en-US" sz="2700" dirty="0"/>
              <a:t>Application components</a:t>
            </a:r>
          </a:p>
          <a:p>
            <a:pPr marL="321469" indent="-321469">
              <a:buFont typeface="Arial" panose="020B0604020202020204" pitchFamily="34" charset="0"/>
              <a:buChar char="•"/>
            </a:pPr>
            <a:r>
              <a:rPr lang="en-US" sz="2700" dirty="0"/>
              <a:t>Review process </a:t>
            </a:r>
          </a:p>
          <a:p>
            <a:endParaRPr lang="en-US" dirty="0"/>
          </a:p>
        </p:txBody>
      </p:sp>
      <p:sp>
        <p:nvSpPr>
          <p:cNvPr id="4" name="Slide Number Placeholder 3">
            <a:extLst>
              <a:ext uri="{FF2B5EF4-FFF2-40B4-BE49-F238E27FC236}">
                <a16:creationId xmlns:a16="http://schemas.microsoft.com/office/drawing/2014/main" id="{C3E7A08D-EB82-3744-B992-92F52A91F7C0}"/>
              </a:ext>
            </a:extLst>
          </p:cNvPr>
          <p:cNvSpPr>
            <a:spLocks noGrp="1"/>
          </p:cNvSpPr>
          <p:nvPr>
            <p:ph type="sldNum" sz="quarter" idx="12"/>
          </p:nvPr>
        </p:nvSpPr>
        <p:spPr/>
        <p:txBody>
          <a:bodyPr/>
          <a:lstStyle/>
          <a:p>
            <a:pPr defTabSz="1028700"/>
            <a:fld id="{F85CE818-7367-6A4C-AA8A-8ACF11B1523A}" type="slidenum">
              <a:rPr lang="en-US">
                <a:solidFill>
                  <a:srgbClr val="000000"/>
                </a:solidFill>
              </a:rPr>
              <a:pPr defTabSz="1028700"/>
              <a:t>2</a:t>
            </a:fld>
            <a:endParaRPr lang="en-US">
              <a:solidFill>
                <a:srgbClr val="000000"/>
              </a:solidFill>
            </a:endParaRPr>
          </a:p>
        </p:txBody>
      </p:sp>
      <p:pic>
        <p:nvPicPr>
          <p:cNvPr id="6" name="Picture 5"/>
          <p:cNvPicPr>
            <a:picLocks noChangeAspect="1"/>
          </p:cNvPicPr>
          <p:nvPr/>
        </p:nvPicPr>
        <p:blipFill>
          <a:blip r:embed="rId4"/>
          <a:stretch>
            <a:fillRect/>
          </a:stretch>
        </p:blipFill>
        <p:spPr>
          <a:xfrm>
            <a:off x="5201760" y="8245079"/>
            <a:ext cx="3671843" cy="683723"/>
          </a:xfrm>
          <a:prstGeom prst="rect">
            <a:avLst/>
          </a:prstGeom>
        </p:spPr>
      </p:pic>
      <p:pic>
        <p:nvPicPr>
          <p:cNvPr id="5" name="Picture 4">
            <a:extLst>
              <a:ext uri="{FF2B5EF4-FFF2-40B4-BE49-F238E27FC236}">
                <a16:creationId xmlns:a16="http://schemas.microsoft.com/office/drawing/2014/main" id="{8579B183-8DB5-7C03-CEA2-E961E2C7EA3B}"/>
              </a:ext>
            </a:extLst>
          </p:cNvPr>
          <p:cNvPicPr>
            <a:picLocks noChangeAspect="1"/>
          </p:cNvPicPr>
          <p:nvPr/>
        </p:nvPicPr>
        <p:blipFill rotWithShape="1">
          <a:blip r:embed="rId5"/>
          <a:srcRect l="40939"/>
          <a:stretch/>
        </p:blipFill>
        <p:spPr>
          <a:xfrm>
            <a:off x="7356813" y="3915493"/>
            <a:ext cx="4157421" cy="2308376"/>
          </a:xfrm>
          <a:prstGeom prst="rect">
            <a:avLst/>
          </a:prstGeom>
        </p:spPr>
      </p:pic>
    </p:spTree>
    <p:extLst>
      <p:ext uri="{BB962C8B-B14F-4D97-AF65-F5344CB8AC3E}">
        <p14:creationId xmlns:p14="http://schemas.microsoft.com/office/powerpoint/2010/main" val="1691099988"/>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FA09519-E48E-02F4-A862-7F259CAE5641}"/>
              </a:ext>
            </a:extLst>
          </p:cNvPr>
          <p:cNvSpPr>
            <a:spLocks noGrp="1"/>
          </p:cNvSpPr>
          <p:nvPr>
            <p:ph type="title"/>
          </p:nvPr>
        </p:nvSpPr>
        <p:spPr/>
        <p:txBody>
          <a:bodyPr/>
          <a:lstStyle/>
          <a:p>
            <a:pPr algn="ctr"/>
            <a:r>
              <a:rPr lang="en-US" sz="4050" dirty="0"/>
              <a:t>Program Goals </a:t>
            </a:r>
          </a:p>
        </p:txBody>
      </p:sp>
      <p:sp>
        <p:nvSpPr>
          <p:cNvPr id="3" name="Content Placeholder 2">
            <a:extLst>
              <a:ext uri="{FF2B5EF4-FFF2-40B4-BE49-F238E27FC236}">
                <a16:creationId xmlns:a16="http://schemas.microsoft.com/office/drawing/2014/main" id="{107CDDF8-3263-EC4A-D9D5-5EE59FA5CD16}"/>
              </a:ext>
            </a:extLst>
          </p:cNvPr>
          <p:cNvSpPr>
            <a:spLocks noGrp="1"/>
          </p:cNvSpPr>
          <p:nvPr>
            <p:ph idx="1"/>
          </p:nvPr>
        </p:nvSpPr>
        <p:spPr>
          <a:xfrm>
            <a:off x="598237" y="2298831"/>
            <a:ext cx="12519527" cy="4895255"/>
          </a:xfrm>
        </p:spPr>
        <p:txBody>
          <a:bodyPr/>
          <a:lstStyle/>
          <a:p>
            <a:pPr marL="321469" indent="-321469">
              <a:buFont typeface="Arial" panose="020B0604020202020204" pitchFamily="34" charset="0"/>
              <a:buChar char="•"/>
            </a:pPr>
            <a:r>
              <a:rPr lang="en-US" sz="2700" b="1" dirty="0"/>
              <a:t>Goal: </a:t>
            </a:r>
            <a:r>
              <a:rPr lang="en-US" sz="2700" dirty="0"/>
              <a:t>To help investigators explore and solve major challenges in translational science, especially those that address the special health problems of our urban communities, by developing and deploying new tools, methods, and processes to expedite clinical and translational research</a:t>
            </a:r>
          </a:p>
          <a:p>
            <a:pPr marL="321469" indent="-321469">
              <a:buFont typeface="Arial" panose="020B0604020202020204" pitchFamily="34" charset="0"/>
              <a:buChar char="•"/>
            </a:pPr>
            <a:endParaRPr lang="en-US" sz="2700" dirty="0"/>
          </a:p>
          <a:p>
            <a:pPr marL="321469" indent="-321469">
              <a:buFont typeface="Arial" panose="020B0604020202020204" pitchFamily="34" charset="0"/>
              <a:buChar char="•"/>
            </a:pPr>
            <a:r>
              <a:rPr lang="en-US" sz="2700" dirty="0"/>
              <a:t>Stimulate </a:t>
            </a:r>
            <a:r>
              <a:rPr lang="en-US" sz="2700" b="1" i="1" dirty="0"/>
              <a:t>individual</a:t>
            </a:r>
            <a:r>
              <a:rPr lang="en-US" sz="2700" dirty="0"/>
              <a:t> and </a:t>
            </a:r>
            <a:r>
              <a:rPr lang="en-US" sz="2700" b="1" i="1" dirty="0"/>
              <a:t>team</a:t>
            </a:r>
            <a:r>
              <a:rPr lang="en-US" sz="2700" dirty="0"/>
              <a:t> science in all areas of translational research related to the prevention, diagnosis, and management of the human disease</a:t>
            </a:r>
          </a:p>
          <a:p>
            <a:pPr marL="321469" indent="-321469">
              <a:buFont typeface="Arial" panose="020B0604020202020204" pitchFamily="34" charset="0"/>
              <a:buChar char="•"/>
            </a:pPr>
            <a:endParaRPr lang="en-US" sz="2700" dirty="0"/>
          </a:p>
          <a:p>
            <a:pPr marL="321469" indent="-321469">
              <a:buFont typeface="Arial" panose="020B0604020202020204" pitchFamily="34" charset="0"/>
              <a:buChar char="•"/>
            </a:pPr>
            <a:r>
              <a:rPr lang="en-US" sz="2700" dirty="0"/>
              <a:t>Applications much focus on </a:t>
            </a:r>
            <a:r>
              <a:rPr lang="en-US" sz="2700" b="1" i="1" dirty="0"/>
              <a:t>translational science </a:t>
            </a:r>
            <a:r>
              <a:rPr lang="en-US" sz="2700" dirty="0"/>
              <a:t>to be considered responsive. </a:t>
            </a:r>
          </a:p>
          <a:p>
            <a:endParaRPr lang="en-US" dirty="0"/>
          </a:p>
        </p:txBody>
      </p:sp>
      <p:sp>
        <p:nvSpPr>
          <p:cNvPr id="4" name="Slide Number Placeholder 3">
            <a:extLst>
              <a:ext uri="{FF2B5EF4-FFF2-40B4-BE49-F238E27FC236}">
                <a16:creationId xmlns:a16="http://schemas.microsoft.com/office/drawing/2014/main" id="{C3E7A08D-EB82-3744-B992-92F52A91F7C0}"/>
              </a:ext>
            </a:extLst>
          </p:cNvPr>
          <p:cNvSpPr>
            <a:spLocks noGrp="1"/>
          </p:cNvSpPr>
          <p:nvPr>
            <p:ph type="sldNum" sz="quarter" idx="12"/>
          </p:nvPr>
        </p:nvSpPr>
        <p:spPr/>
        <p:txBody>
          <a:bodyPr/>
          <a:lstStyle/>
          <a:p>
            <a:fld id="{F85CE818-7367-6A4C-AA8A-8ACF11B1523A}" type="slidenum">
              <a:rPr lang="en-US" smtClean="0"/>
              <a:t>3</a:t>
            </a:fld>
            <a:endParaRPr lang="en-US"/>
          </a:p>
        </p:txBody>
      </p:sp>
      <p:pic>
        <p:nvPicPr>
          <p:cNvPr id="5" name="Picture 4">
            <a:extLst>
              <a:ext uri="{FF2B5EF4-FFF2-40B4-BE49-F238E27FC236}">
                <a16:creationId xmlns:a16="http://schemas.microsoft.com/office/drawing/2014/main" id="{28593048-9239-B496-0340-A0E29C7794C5}"/>
              </a:ext>
            </a:extLst>
          </p:cNvPr>
          <p:cNvPicPr>
            <a:picLocks noChangeAspect="1"/>
          </p:cNvPicPr>
          <p:nvPr/>
        </p:nvPicPr>
        <p:blipFill>
          <a:blip r:embed="rId2"/>
          <a:stretch>
            <a:fillRect/>
          </a:stretch>
        </p:blipFill>
        <p:spPr>
          <a:xfrm>
            <a:off x="4784155" y="8187339"/>
            <a:ext cx="4147690" cy="774628"/>
          </a:xfrm>
          <a:prstGeom prst="rect">
            <a:avLst/>
          </a:prstGeom>
        </p:spPr>
      </p:pic>
    </p:spTree>
    <p:extLst>
      <p:ext uri="{BB962C8B-B14F-4D97-AF65-F5344CB8AC3E}">
        <p14:creationId xmlns:p14="http://schemas.microsoft.com/office/powerpoint/2010/main" val="4120565514"/>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A31D4C4-AA71-980A-A45F-FA7660464DD3}"/>
              </a:ext>
            </a:extLst>
          </p:cNvPr>
          <p:cNvSpPr>
            <a:spLocks noGrp="1"/>
          </p:cNvSpPr>
          <p:nvPr>
            <p:ph type="title"/>
          </p:nvPr>
        </p:nvSpPr>
        <p:spPr/>
        <p:txBody>
          <a:bodyPr/>
          <a:lstStyle/>
          <a:p>
            <a:pPr algn="ctr"/>
            <a:r>
              <a:rPr lang="en-US" sz="4050" dirty="0"/>
              <a:t>Background</a:t>
            </a:r>
          </a:p>
        </p:txBody>
      </p:sp>
      <p:sp>
        <p:nvSpPr>
          <p:cNvPr id="3" name="Content Placeholder 2">
            <a:extLst>
              <a:ext uri="{FF2B5EF4-FFF2-40B4-BE49-F238E27FC236}">
                <a16:creationId xmlns:a16="http://schemas.microsoft.com/office/drawing/2014/main" id="{934EE615-8D3B-08D6-D1FD-D363BCBC9C68}"/>
              </a:ext>
            </a:extLst>
          </p:cNvPr>
          <p:cNvSpPr>
            <a:spLocks noGrp="1"/>
          </p:cNvSpPr>
          <p:nvPr>
            <p:ph idx="1"/>
          </p:nvPr>
        </p:nvSpPr>
        <p:spPr>
          <a:xfrm>
            <a:off x="719729" y="2059598"/>
            <a:ext cx="12199533" cy="4895255"/>
          </a:xfrm>
        </p:spPr>
        <p:txBody>
          <a:bodyPr/>
          <a:lstStyle/>
          <a:p>
            <a:r>
              <a:rPr lang="en-US" sz="2700" b="1" dirty="0"/>
              <a:t>Welcomes applications that are at all levels of the translational continuum including:</a:t>
            </a:r>
          </a:p>
          <a:p>
            <a:endParaRPr lang="en-US" sz="2700" b="1" u="sng" dirty="0"/>
          </a:p>
          <a:p>
            <a:r>
              <a:rPr lang="en-US" sz="2700" b="1" i="1" dirty="0">
                <a:solidFill>
                  <a:srgbClr val="FF0000"/>
                </a:solidFill>
              </a:rPr>
              <a:t>T0 </a:t>
            </a:r>
            <a:r>
              <a:rPr lang="en-US" sz="2700" i="1" dirty="0">
                <a:solidFill>
                  <a:srgbClr val="FF0000"/>
                </a:solidFill>
              </a:rPr>
              <a:t>research: </a:t>
            </a:r>
            <a:r>
              <a:rPr lang="en-US" sz="2700" dirty="0"/>
              <a:t>Basic science</a:t>
            </a:r>
            <a:endParaRPr lang="en-US" sz="2700" b="1" i="1" dirty="0"/>
          </a:p>
          <a:p>
            <a:r>
              <a:rPr lang="en-US" sz="2700" b="1" i="1" dirty="0">
                <a:solidFill>
                  <a:srgbClr val="FF0000"/>
                </a:solidFill>
              </a:rPr>
              <a:t>T1</a:t>
            </a:r>
            <a:r>
              <a:rPr lang="en-US" sz="2700" i="1" dirty="0">
                <a:solidFill>
                  <a:srgbClr val="FF0000"/>
                </a:solidFill>
              </a:rPr>
              <a:t> research: </a:t>
            </a:r>
            <a:r>
              <a:rPr lang="en-US" sz="2700" dirty="0"/>
              <a:t>Translation to humans</a:t>
            </a:r>
            <a:endParaRPr lang="en-US" sz="2700" i="1" dirty="0">
              <a:solidFill>
                <a:srgbClr val="FF0000"/>
              </a:solidFill>
            </a:endParaRPr>
          </a:p>
          <a:p>
            <a:r>
              <a:rPr lang="en-US" sz="2700" b="1" i="1" dirty="0">
                <a:solidFill>
                  <a:srgbClr val="FF0000"/>
                </a:solidFill>
              </a:rPr>
              <a:t>T2</a:t>
            </a:r>
            <a:r>
              <a:rPr lang="en-US" sz="2700" i="1" dirty="0">
                <a:solidFill>
                  <a:srgbClr val="FF0000"/>
                </a:solidFill>
              </a:rPr>
              <a:t> research: </a:t>
            </a:r>
            <a:r>
              <a:rPr lang="en-US" sz="2700" dirty="0"/>
              <a:t>Translation to patients </a:t>
            </a:r>
          </a:p>
          <a:p>
            <a:r>
              <a:rPr lang="en-US" sz="2700" b="1" i="1" dirty="0">
                <a:solidFill>
                  <a:srgbClr val="FF0000"/>
                </a:solidFill>
              </a:rPr>
              <a:t>T3 </a:t>
            </a:r>
            <a:r>
              <a:rPr lang="en-US" sz="2700" i="1" dirty="0">
                <a:solidFill>
                  <a:srgbClr val="FF0000"/>
                </a:solidFill>
              </a:rPr>
              <a:t>research: </a:t>
            </a:r>
            <a:r>
              <a:rPr lang="en-US" sz="2700" dirty="0"/>
              <a:t>Translation to practice </a:t>
            </a:r>
          </a:p>
          <a:p>
            <a:r>
              <a:rPr lang="en-US" sz="2700" b="1" i="1" dirty="0">
                <a:solidFill>
                  <a:srgbClr val="FF0000"/>
                </a:solidFill>
              </a:rPr>
              <a:t>T4</a:t>
            </a:r>
            <a:r>
              <a:rPr lang="en-US" sz="2700" i="1" dirty="0">
                <a:solidFill>
                  <a:srgbClr val="FF0000"/>
                </a:solidFill>
              </a:rPr>
              <a:t> research: </a:t>
            </a:r>
            <a:r>
              <a:rPr lang="en-US" sz="2700" dirty="0"/>
              <a:t>Translation to community </a:t>
            </a:r>
            <a:endParaRPr lang="en-US" dirty="0"/>
          </a:p>
        </p:txBody>
      </p:sp>
      <p:sp>
        <p:nvSpPr>
          <p:cNvPr id="4" name="Slide Number Placeholder 3">
            <a:extLst>
              <a:ext uri="{FF2B5EF4-FFF2-40B4-BE49-F238E27FC236}">
                <a16:creationId xmlns:a16="http://schemas.microsoft.com/office/drawing/2014/main" id="{ADD7ED75-F824-E852-A2BF-03A1545EE97F}"/>
              </a:ext>
            </a:extLst>
          </p:cNvPr>
          <p:cNvSpPr>
            <a:spLocks noGrp="1"/>
          </p:cNvSpPr>
          <p:nvPr>
            <p:ph type="sldNum" sz="quarter" idx="12"/>
          </p:nvPr>
        </p:nvSpPr>
        <p:spPr/>
        <p:txBody>
          <a:bodyPr/>
          <a:lstStyle/>
          <a:p>
            <a:fld id="{F85CE818-7367-6A4C-AA8A-8ACF11B1523A}" type="slidenum">
              <a:rPr lang="en-US" smtClean="0"/>
              <a:t>4</a:t>
            </a:fld>
            <a:endParaRPr lang="en-US"/>
          </a:p>
        </p:txBody>
      </p:sp>
      <p:pic>
        <p:nvPicPr>
          <p:cNvPr id="5" name="Picture 4">
            <a:extLst>
              <a:ext uri="{FF2B5EF4-FFF2-40B4-BE49-F238E27FC236}">
                <a16:creationId xmlns:a16="http://schemas.microsoft.com/office/drawing/2014/main" id="{94FADA13-C763-0C36-3791-F41EC24125FD}"/>
              </a:ext>
            </a:extLst>
          </p:cNvPr>
          <p:cNvPicPr>
            <a:picLocks noChangeAspect="1"/>
          </p:cNvPicPr>
          <p:nvPr/>
        </p:nvPicPr>
        <p:blipFill>
          <a:blip r:embed="rId2"/>
          <a:stretch>
            <a:fillRect/>
          </a:stretch>
        </p:blipFill>
        <p:spPr>
          <a:xfrm>
            <a:off x="4705340" y="8029921"/>
            <a:ext cx="4767719" cy="890425"/>
          </a:xfrm>
          <a:prstGeom prst="rect">
            <a:avLst/>
          </a:prstGeom>
        </p:spPr>
      </p:pic>
    </p:spTree>
    <p:extLst>
      <p:ext uri="{BB962C8B-B14F-4D97-AF65-F5344CB8AC3E}">
        <p14:creationId xmlns:p14="http://schemas.microsoft.com/office/powerpoint/2010/main" val="2279270739"/>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FA09519-E48E-02F4-A862-7F259CAE5641}"/>
              </a:ext>
            </a:extLst>
          </p:cNvPr>
          <p:cNvSpPr>
            <a:spLocks noGrp="1"/>
          </p:cNvSpPr>
          <p:nvPr>
            <p:ph type="title"/>
          </p:nvPr>
        </p:nvSpPr>
        <p:spPr/>
        <p:txBody>
          <a:bodyPr/>
          <a:lstStyle/>
          <a:p>
            <a:pPr algn="ctr"/>
            <a:r>
              <a:rPr lang="en-US" sz="4050" dirty="0"/>
              <a:t>Eligibility </a:t>
            </a:r>
          </a:p>
        </p:txBody>
      </p:sp>
      <p:sp>
        <p:nvSpPr>
          <p:cNvPr id="3" name="Content Placeholder 2">
            <a:extLst>
              <a:ext uri="{FF2B5EF4-FFF2-40B4-BE49-F238E27FC236}">
                <a16:creationId xmlns:a16="http://schemas.microsoft.com/office/drawing/2014/main" id="{107CDDF8-3263-EC4A-D9D5-5EE59FA5CD16}"/>
              </a:ext>
            </a:extLst>
          </p:cNvPr>
          <p:cNvSpPr>
            <a:spLocks noGrp="1"/>
          </p:cNvSpPr>
          <p:nvPr>
            <p:ph idx="1"/>
          </p:nvPr>
        </p:nvSpPr>
        <p:spPr>
          <a:xfrm>
            <a:off x="719729" y="2353117"/>
            <a:ext cx="12199533" cy="4666510"/>
          </a:xfrm>
        </p:spPr>
        <p:txBody>
          <a:bodyPr/>
          <a:lstStyle/>
          <a:p>
            <a:pPr marL="385763" indent="-385763">
              <a:buFont typeface="Arial" panose="020B0604020202020204" pitchFamily="34" charset="0"/>
              <a:buChar char="•"/>
            </a:pPr>
            <a:r>
              <a:rPr lang="en-US" sz="2700" dirty="0"/>
              <a:t>Primary </a:t>
            </a:r>
            <a:r>
              <a:rPr lang="en-US" sz="2700" b="1" dirty="0"/>
              <a:t>faculty appointment at BU</a:t>
            </a:r>
          </a:p>
          <a:p>
            <a:pPr marL="385763" indent="-385763">
              <a:buFont typeface="Arial" panose="020B0604020202020204" pitchFamily="34" charset="0"/>
              <a:buChar char="•"/>
            </a:pPr>
            <a:r>
              <a:rPr lang="en-US" sz="2700" b="1" dirty="0"/>
              <a:t>Research must be based at BU, BMC, the VA, </a:t>
            </a:r>
            <a:r>
              <a:rPr lang="en-US" sz="2700" dirty="0"/>
              <a:t>or any of their affiliated hospitals and health centers</a:t>
            </a:r>
          </a:p>
          <a:p>
            <a:pPr marL="385763" indent="-385763">
              <a:buFont typeface="Arial" panose="020B0604020202020204" pitchFamily="34" charset="0"/>
              <a:buChar char="•"/>
            </a:pPr>
            <a:r>
              <a:rPr lang="en-US" sz="2700" dirty="0"/>
              <a:t>Encourage </a:t>
            </a:r>
            <a:r>
              <a:rPr lang="en-US" sz="2700" b="1" dirty="0"/>
              <a:t>early investigators </a:t>
            </a:r>
            <a:r>
              <a:rPr lang="en-US" sz="2700" dirty="0"/>
              <a:t>to apply, including those with institutional or individual mentored research awards from NIH or Foundations</a:t>
            </a:r>
          </a:p>
          <a:p>
            <a:pPr marL="385763" indent="-385763">
              <a:buFont typeface="Arial" panose="020B0604020202020204" pitchFamily="34" charset="0"/>
              <a:buChar char="•"/>
            </a:pPr>
            <a:r>
              <a:rPr lang="en-US" sz="2700" dirty="0"/>
              <a:t>Recipients of previous BU CTSI pilot awards are eligible to apply for awards to support new research projects, providing awards are at least </a:t>
            </a:r>
            <a:r>
              <a:rPr lang="en-US" sz="2700" b="1" dirty="0"/>
              <a:t>2 years apart </a:t>
            </a:r>
            <a:r>
              <a:rPr lang="en-US" sz="2700" dirty="0"/>
              <a:t>with evidence of productivity with prior award</a:t>
            </a:r>
            <a:r>
              <a:rPr lang="en-US" sz="2700" b="1" dirty="0"/>
              <a:t> </a:t>
            </a:r>
          </a:p>
          <a:p>
            <a:pPr marL="385763" indent="-385763">
              <a:buFont typeface="Arial" panose="020B0604020202020204" pitchFamily="34" charset="0"/>
              <a:buChar char="•"/>
            </a:pPr>
            <a:r>
              <a:rPr lang="en-US" sz="2700" dirty="0"/>
              <a:t>Applications from </a:t>
            </a:r>
            <a:r>
              <a:rPr lang="en-US" sz="2700" b="1" dirty="0"/>
              <a:t>interdisciplinary teams of investigators </a:t>
            </a:r>
            <a:r>
              <a:rPr lang="en-US" sz="2700" dirty="0"/>
              <a:t>are highly encouraged and prioritized </a:t>
            </a:r>
            <a:endParaRPr lang="en-US" sz="2250" b="1" dirty="0"/>
          </a:p>
        </p:txBody>
      </p:sp>
      <p:sp>
        <p:nvSpPr>
          <p:cNvPr id="4" name="Slide Number Placeholder 3">
            <a:extLst>
              <a:ext uri="{FF2B5EF4-FFF2-40B4-BE49-F238E27FC236}">
                <a16:creationId xmlns:a16="http://schemas.microsoft.com/office/drawing/2014/main" id="{C3E7A08D-EB82-3744-B992-92F52A91F7C0}"/>
              </a:ext>
            </a:extLst>
          </p:cNvPr>
          <p:cNvSpPr>
            <a:spLocks noGrp="1"/>
          </p:cNvSpPr>
          <p:nvPr>
            <p:ph type="sldNum" sz="quarter" idx="12"/>
          </p:nvPr>
        </p:nvSpPr>
        <p:spPr/>
        <p:txBody>
          <a:bodyPr/>
          <a:lstStyle/>
          <a:p>
            <a:fld id="{F85CE818-7367-6A4C-AA8A-8ACF11B1523A}" type="slidenum">
              <a:rPr lang="en-US" smtClean="0"/>
              <a:t>5</a:t>
            </a:fld>
            <a:endParaRPr lang="en-US"/>
          </a:p>
        </p:txBody>
      </p:sp>
      <p:pic>
        <p:nvPicPr>
          <p:cNvPr id="6" name="Picture 5"/>
          <p:cNvPicPr>
            <a:picLocks noChangeAspect="1"/>
          </p:cNvPicPr>
          <p:nvPr/>
        </p:nvPicPr>
        <p:blipFill>
          <a:blip r:embed="rId2"/>
          <a:stretch>
            <a:fillRect/>
          </a:stretch>
        </p:blipFill>
        <p:spPr>
          <a:xfrm>
            <a:off x="5554099" y="8295429"/>
            <a:ext cx="3033916" cy="564937"/>
          </a:xfrm>
          <a:prstGeom prst="rect">
            <a:avLst/>
          </a:prstGeom>
        </p:spPr>
      </p:pic>
    </p:spTree>
    <p:extLst>
      <p:ext uri="{BB962C8B-B14F-4D97-AF65-F5344CB8AC3E}">
        <p14:creationId xmlns:p14="http://schemas.microsoft.com/office/powerpoint/2010/main" val="3379574067"/>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A9BF86F-9BC0-A714-C37C-5C9E6C03A2CF}"/>
              </a:ext>
            </a:extLst>
          </p:cNvPr>
          <p:cNvSpPr>
            <a:spLocks noGrp="1"/>
          </p:cNvSpPr>
          <p:nvPr>
            <p:ph type="title"/>
          </p:nvPr>
        </p:nvSpPr>
        <p:spPr/>
        <p:txBody>
          <a:bodyPr/>
          <a:lstStyle/>
          <a:p>
            <a:pPr algn="ctr"/>
            <a:r>
              <a:rPr lang="en-US" sz="4000" dirty="0"/>
              <a:t>Translational Science Principles </a:t>
            </a:r>
          </a:p>
        </p:txBody>
      </p:sp>
      <p:sp>
        <p:nvSpPr>
          <p:cNvPr id="3" name="Content Placeholder 2">
            <a:extLst>
              <a:ext uri="{FF2B5EF4-FFF2-40B4-BE49-F238E27FC236}">
                <a16:creationId xmlns:a16="http://schemas.microsoft.com/office/drawing/2014/main" id="{AAD1DB08-029F-DCB8-E9A3-D40541056BF2}"/>
              </a:ext>
            </a:extLst>
          </p:cNvPr>
          <p:cNvSpPr>
            <a:spLocks noGrp="1"/>
          </p:cNvSpPr>
          <p:nvPr>
            <p:ph idx="1"/>
          </p:nvPr>
        </p:nvSpPr>
        <p:spPr>
          <a:xfrm>
            <a:off x="758233" y="1452994"/>
            <a:ext cx="12199533" cy="5801784"/>
          </a:xfrm>
        </p:spPr>
        <p:txBody>
          <a:bodyPr/>
          <a:lstStyle/>
          <a:p>
            <a:pPr marL="342900" indent="-342900" algn="just">
              <a:lnSpc>
                <a:spcPct val="150000"/>
              </a:lnSpc>
              <a:buFont typeface="Arial" panose="020B0604020202020204" pitchFamily="34" charset="0"/>
              <a:buChar char="•"/>
            </a:pPr>
            <a:r>
              <a:rPr lang="en-US" sz="2800" dirty="0"/>
              <a:t>Prioritize initiatives that address unmet needs</a:t>
            </a:r>
            <a:endParaRPr lang="en-US" sz="2800" b="1" dirty="0"/>
          </a:p>
          <a:p>
            <a:pPr marL="342900" indent="-342900" algn="just">
              <a:lnSpc>
                <a:spcPct val="150000"/>
              </a:lnSpc>
              <a:buFont typeface="Arial" panose="020B0604020202020204" pitchFamily="34" charset="0"/>
              <a:buChar char="•"/>
            </a:pPr>
            <a:r>
              <a:rPr lang="en-US" sz="2800" dirty="0"/>
              <a:t>Produce generalizable solutions for common and persistent challenges </a:t>
            </a:r>
          </a:p>
          <a:p>
            <a:pPr marL="342900" indent="-342900" algn="just">
              <a:lnSpc>
                <a:spcPct val="150000"/>
              </a:lnSpc>
              <a:buFont typeface="Arial" panose="020B0604020202020204" pitchFamily="34" charset="0"/>
              <a:buChar char="•"/>
            </a:pPr>
            <a:r>
              <a:rPr lang="en-US" sz="2800" dirty="0"/>
              <a:t>Emphasize creativity and innovation </a:t>
            </a:r>
          </a:p>
          <a:p>
            <a:pPr marL="342900" indent="-342900" algn="just">
              <a:lnSpc>
                <a:spcPct val="150000"/>
              </a:lnSpc>
              <a:buFont typeface="Arial" panose="020B0604020202020204" pitchFamily="34" charset="0"/>
              <a:buChar char="•"/>
            </a:pPr>
            <a:r>
              <a:rPr lang="en-US" sz="2800" dirty="0"/>
              <a:t>Leverage cross-disciplinary team science </a:t>
            </a:r>
          </a:p>
          <a:p>
            <a:pPr marL="342900" indent="-342900" algn="just">
              <a:lnSpc>
                <a:spcPct val="150000"/>
              </a:lnSpc>
              <a:buFont typeface="Arial" panose="020B0604020202020204" pitchFamily="34" charset="0"/>
              <a:buChar char="•"/>
            </a:pPr>
            <a:r>
              <a:rPr lang="en-US" sz="2800" dirty="0"/>
              <a:t>Enhance the efficiency and speed of translational research</a:t>
            </a:r>
          </a:p>
          <a:p>
            <a:pPr marL="342900" indent="-342900" algn="just">
              <a:lnSpc>
                <a:spcPct val="150000"/>
              </a:lnSpc>
              <a:buFont typeface="Arial" panose="020B0604020202020204" pitchFamily="34" charset="0"/>
              <a:buChar char="•"/>
            </a:pPr>
            <a:r>
              <a:rPr lang="en-US" sz="2800" dirty="0"/>
              <a:t>Utilize boundary-crossing partnerships </a:t>
            </a:r>
          </a:p>
          <a:p>
            <a:pPr marL="342900" indent="-342900" algn="just">
              <a:lnSpc>
                <a:spcPct val="150000"/>
              </a:lnSpc>
              <a:buFont typeface="Arial" panose="020B0604020202020204" pitchFamily="34" charset="0"/>
              <a:buChar char="•"/>
            </a:pPr>
            <a:r>
              <a:rPr lang="en-US" sz="2800" dirty="0"/>
              <a:t>Use bold and rigorous research approaches </a:t>
            </a:r>
          </a:p>
        </p:txBody>
      </p:sp>
      <p:sp>
        <p:nvSpPr>
          <p:cNvPr id="4" name="Slide Number Placeholder 3">
            <a:extLst>
              <a:ext uri="{FF2B5EF4-FFF2-40B4-BE49-F238E27FC236}">
                <a16:creationId xmlns:a16="http://schemas.microsoft.com/office/drawing/2014/main" id="{B2932899-0364-41BD-F7A3-ABCC6179AA5F}"/>
              </a:ext>
            </a:extLst>
          </p:cNvPr>
          <p:cNvSpPr>
            <a:spLocks noGrp="1"/>
          </p:cNvSpPr>
          <p:nvPr>
            <p:ph type="sldNum" sz="quarter" idx="12"/>
          </p:nvPr>
        </p:nvSpPr>
        <p:spPr/>
        <p:txBody>
          <a:bodyPr/>
          <a:lstStyle/>
          <a:p>
            <a:fld id="{F85CE818-7367-6A4C-AA8A-8ACF11B1523A}" type="slidenum">
              <a:rPr lang="en-US" smtClean="0"/>
              <a:t>6</a:t>
            </a:fld>
            <a:endParaRPr lang="en-US"/>
          </a:p>
        </p:txBody>
      </p:sp>
      <p:sp>
        <p:nvSpPr>
          <p:cNvPr id="5" name="TextBox 4">
            <a:extLst>
              <a:ext uri="{FF2B5EF4-FFF2-40B4-BE49-F238E27FC236}">
                <a16:creationId xmlns:a16="http://schemas.microsoft.com/office/drawing/2014/main" id="{447303FF-D061-6366-CB89-B57CF8AC4157}"/>
              </a:ext>
            </a:extLst>
          </p:cNvPr>
          <p:cNvSpPr txBox="1"/>
          <p:nvPr/>
        </p:nvSpPr>
        <p:spPr>
          <a:xfrm>
            <a:off x="4001550" y="7926097"/>
            <a:ext cx="7650759" cy="369332"/>
          </a:xfrm>
          <a:prstGeom prst="rect">
            <a:avLst/>
          </a:prstGeom>
          <a:noFill/>
        </p:spPr>
        <p:txBody>
          <a:bodyPr wrap="square" rtlCol="0">
            <a:spAutoFit/>
          </a:bodyPr>
          <a:lstStyle/>
          <a:p>
            <a:r>
              <a:rPr lang="en-US" dirty="0">
                <a:hlinkClick r:id="rId2"/>
              </a:rPr>
              <a:t>http://ncats.nih.gov/training-education/translational-science-principles</a:t>
            </a:r>
            <a:r>
              <a:rPr lang="en-US" dirty="0"/>
              <a:t> </a:t>
            </a:r>
          </a:p>
        </p:txBody>
      </p:sp>
      <p:pic>
        <p:nvPicPr>
          <p:cNvPr id="6" name="Picture 5">
            <a:extLst>
              <a:ext uri="{FF2B5EF4-FFF2-40B4-BE49-F238E27FC236}">
                <a16:creationId xmlns:a16="http://schemas.microsoft.com/office/drawing/2014/main" id="{CFF14606-15FF-5723-7BAD-2C40CE760DC5}"/>
              </a:ext>
            </a:extLst>
          </p:cNvPr>
          <p:cNvPicPr>
            <a:picLocks noChangeAspect="1"/>
          </p:cNvPicPr>
          <p:nvPr/>
        </p:nvPicPr>
        <p:blipFill>
          <a:blip r:embed="rId3"/>
          <a:stretch>
            <a:fillRect/>
          </a:stretch>
        </p:blipFill>
        <p:spPr>
          <a:xfrm>
            <a:off x="5763823" y="8295429"/>
            <a:ext cx="3033916" cy="564937"/>
          </a:xfrm>
          <a:prstGeom prst="rect">
            <a:avLst/>
          </a:prstGeom>
        </p:spPr>
      </p:pic>
    </p:spTree>
    <p:extLst>
      <p:ext uri="{BB962C8B-B14F-4D97-AF65-F5344CB8AC3E}">
        <p14:creationId xmlns:p14="http://schemas.microsoft.com/office/powerpoint/2010/main" val="3587730659"/>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C7A666A2-5C9A-8017-1871-CB04904360C9}"/>
            </a:ext>
          </a:extLst>
        </p:cNvPr>
        <p:cNvGrpSpPr/>
        <p:nvPr/>
      </p:nvGrpSpPr>
      <p:grpSpPr>
        <a:xfrm>
          <a:off x="0" y="0"/>
          <a:ext cx="0" cy="0"/>
          <a:chOff x="0" y="0"/>
          <a:chExt cx="0" cy="0"/>
        </a:xfrm>
      </p:grpSpPr>
      <p:sp>
        <p:nvSpPr>
          <p:cNvPr id="2" name="Title 1">
            <a:extLst>
              <a:ext uri="{FF2B5EF4-FFF2-40B4-BE49-F238E27FC236}">
                <a16:creationId xmlns:a16="http://schemas.microsoft.com/office/drawing/2014/main" id="{9315CD02-E1A1-1B5D-1126-A4DE57450DD9}"/>
              </a:ext>
            </a:extLst>
          </p:cNvPr>
          <p:cNvSpPr>
            <a:spLocks noGrp="1"/>
          </p:cNvSpPr>
          <p:nvPr>
            <p:ph type="title"/>
          </p:nvPr>
        </p:nvSpPr>
        <p:spPr/>
        <p:txBody>
          <a:bodyPr/>
          <a:lstStyle/>
          <a:p>
            <a:pPr algn="ctr"/>
            <a:r>
              <a:rPr lang="en-US" sz="4000" dirty="0"/>
              <a:t>Translational Science Principles </a:t>
            </a:r>
          </a:p>
        </p:txBody>
      </p:sp>
      <p:sp>
        <p:nvSpPr>
          <p:cNvPr id="4" name="Slide Number Placeholder 3">
            <a:extLst>
              <a:ext uri="{FF2B5EF4-FFF2-40B4-BE49-F238E27FC236}">
                <a16:creationId xmlns:a16="http://schemas.microsoft.com/office/drawing/2014/main" id="{C2306547-F7F1-DADD-81CB-D3AE7AAA13FA}"/>
              </a:ext>
            </a:extLst>
          </p:cNvPr>
          <p:cNvSpPr>
            <a:spLocks noGrp="1"/>
          </p:cNvSpPr>
          <p:nvPr>
            <p:ph type="sldNum" sz="quarter" idx="12"/>
          </p:nvPr>
        </p:nvSpPr>
        <p:spPr/>
        <p:txBody>
          <a:bodyPr/>
          <a:lstStyle/>
          <a:p>
            <a:fld id="{F85CE818-7367-6A4C-AA8A-8ACF11B1523A}" type="slidenum">
              <a:rPr lang="en-US" smtClean="0"/>
              <a:t>7</a:t>
            </a:fld>
            <a:endParaRPr lang="en-US"/>
          </a:p>
        </p:txBody>
      </p:sp>
      <p:graphicFrame>
        <p:nvGraphicFramePr>
          <p:cNvPr id="8" name="Content Placeholder 7">
            <a:extLst>
              <a:ext uri="{FF2B5EF4-FFF2-40B4-BE49-F238E27FC236}">
                <a16:creationId xmlns:a16="http://schemas.microsoft.com/office/drawing/2014/main" id="{E018FD65-961C-4519-758F-98E95469E31F}"/>
              </a:ext>
            </a:extLst>
          </p:cNvPr>
          <p:cNvGraphicFramePr>
            <a:graphicFrameLocks noGrp="1"/>
          </p:cNvGraphicFramePr>
          <p:nvPr>
            <p:ph idx="1"/>
            <p:extLst>
              <p:ext uri="{D42A27DB-BD31-4B8C-83A1-F6EECF244321}">
                <p14:modId xmlns:p14="http://schemas.microsoft.com/office/powerpoint/2010/main" val="610271232"/>
              </p:ext>
            </p:extLst>
          </p:nvPr>
        </p:nvGraphicFramePr>
        <p:xfrm>
          <a:off x="719729" y="1317072"/>
          <a:ext cx="12421073" cy="6736080"/>
        </p:xfrm>
        <a:graphic>
          <a:graphicData uri="http://schemas.openxmlformats.org/drawingml/2006/table">
            <a:tbl>
              <a:tblPr firstRow="1" bandRow="1">
                <a:tableStyleId>{5C22544A-7EE6-4342-B048-85BDC9FD1C3A}</a:tableStyleId>
              </a:tblPr>
              <a:tblGrid>
                <a:gridCol w="4171702">
                  <a:extLst>
                    <a:ext uri="{9D8B030D-6E8A-4147-A177-3AD203B41FA5}">
                      <a16:colId xmlns:a16="http://schemas.microsoft.com/office/drawing/2014/main" val="2463274466"/>
                    </a:ext>
                  </a:extLst>
                </a:gridCol>
                <a:gridCol w="8249371">
                  <a:extLst>
                    <a:ext uri="{9D8B030D-6E8A-4147-A177-3AD203B41FA5}">
                      <a16:colId xmlns:a16="http://schemas.microsoft.com/office/drawing/2014/main" val="2749666835"/>
                    </a:ext>
                  </a:extLst>
                </a:gridCol>
              </a:tblGrid>
              <a:tr h="179105">
                <a:tc>
                  <a:txBody>
                    <a:bodyPr/>
                    <a:lstStyle/>
                    <a:p>
                      <a:r>
                        <a:rPr lang="en-US" sz="2200" dirty="0"/>
                        <a:t>Translational Science Principle</a:t>
                      </a:r>
                    </a:p>
                  </a:txBody>
                  <a:tcPr/>
                </a:tc>
                <a:tc>
                  <a:txBody>
                    <a:bodyPr/>
                    <a:lstStyle/>
                    <a:p>
                      <a:r>
                        <a:rPr lang="en-US" sz="2200" dirty="0"/>
                        <a:t>Example Approaches </a:t>
                      </a:r>
                    </a:p>
                  </a:txBody>
                  <a:tcPr/>
                </a:tc>
                <a:extLst>
                  <a:ext uri="{0D108BD9-81ED-4DB2-BD59-A6C34878D82A}">
                    <a16:rowId xmlns:a16="http://schemas.microsoft.com/office/drawing/2014/main" val="3249622912"/>
                  </a:ext>
                </a:extLst>
              </a:tr>
              <a:tr h="978548">
                <a:tc>
                  <a:txBody>
                    <a:bodyPr/>
                    <a:lstStyle/>
                    <a:p>
                      <a:r>
                        <a:rPr lang="en-US" sz="2200" dirty="0"/>
                        <a:t>Prioritize initiatives that </a:t>
                      </a:r>
                      <a:r>
                        <a:rPr lang="en-US" sz="2200" b="1" dirty="0"/>
                        <a:t>address unmet needs</a:t>
                      </a:r>
                    </a:p>
                  </a:txBody>
                  <a:tcPr/>
                </a:tc>
                <a:tc>
                  <a:txBody>
                    <a:bodyPr/>
                    <a:lstStyle/>
                    <a:p>
                      <a:r>
                        <a:rPr lang="en-US" sz="2200" dirty="0"/>
                        <a:t>*Research advances in </a:t>
                      </a:r>
                      <a:r>
                        <a:rPr lang="en-US" sz="2200" u="sng" dirty="0"/>
                        <a:t>under-investigated areas of science </a:t>
                      </a:r>
                      <a:r>
                        <a:rPr lang="en-US" sz="2200" dirty="0"/>
                        <a:t>or questions that present </a:t>
                      </a:r>
                      <a:r>
                        <a:rPr lang="en-US" sz="2200" u="sng" dirty="0"/>
                        <a:t>unique research challenges </a:t>
                      </a:r>
                      <a:r>
                        <a:rPr lang="en-US" sz="2200" i="1" dirty="0"/>
                        <a:t>(ex: currently untreatable diseases)</a:t>
                      </a:r>
                    </a:p>
                    <a:p>
                      <a:r>
                        <a:rPr lang="en-US" sz="2200" dirty="0"/>
                        <a:t>*Advance research to develop solutions for </a:t>
                      </a:r>
                      <a:r>
                        <a:rPr lang="en-US" sz="2200" u="sng" dirty="0"/>
                        <a:t>unmet patient and population health needs </a:t>
                      </a:r>
                    </a:p>
                  </a:txBody>
                  <a:tcPr/>
                </a:tc>
                <a:extLst>
                  <a:ext uri="{0D108BD9-81ED-4DB2-BD59-A6C34878D82A}">
                    <a16:rowId xmlns:a16="http://schemas.microsoft.com/office/drawing/2014/main" val="2622730897"/>
                  </a:ext>
                </a:extLst>
              </a:tr>
              <a:tr h="978548">
                <a:tc>
                  <a:txBody>
                    <a:bodyPr/>
                    <a:lstStyle/>
                    <a:p>
                      <a:r>
                        <a:rPr lang="en-US" sz="2200" dirty="0"/>
                        <a:t>Produce </a:t>
                      </a:r>
                      <a:r>
                        <a:rPr lang="en-US" sz="2200" b="1" dirty="0"/>
                        <a:t>generalizable solutions </a:t>
                      </a:r>
                      <a:r>
                        <a:rPr lang="en-US" sz="2200" dirty="0"/>
                        <a:t>for common and persistent challenges </a:t>
                      </a:r>
                    </a:p>
                  </a:txBody>
                  <a:tcPr/>
                </a:tc>
                <a:tc>
                  <a:txBody>
                    <a:bodyPr/>
                    <a:lstStyle/>
                    <a:p>
                      <a:r>
                        <a:rPr lang="en-US" sz="2200" dirty="0"/>
                        <a:t>*Identifying, developing, and/or testing solutions to </a:t>
                      </a:r>
                      <a:r>
                        <a:rPr lang="en-US" sz="2200" u="sng" dirty="0"/>
                        <a:t>common bottlenecks or roadblocks </a:t>
                      </a:r>
                      <a:r>
                        <a:rPr lang="en-US" sz="2200" dirty="0"/>
                        <a:t>that have hindered multiple projects</a:t>
                      </a:r>
                    </a:p>
                    <a:p>
                      <a:r>
                        <a:rPr lang="en-US" sz="2200" dirty="0"/>
                        <a:t>*Approach research challenges and develop solutions by </a:t>
                      </a:r>
                      <a:r>
                        <a:rPr lang="en-US" sz="2200" u="sng" dirty="0"/>
                        <a:t>seeking commonalities across research projects </a:t>
                      </a:r>
                      <a:r>
                        <a:rPr lang="en-US" sz="2200" dirty="0"/>
                        <a:t>on a range of diseases or conditions</a:t>
                      </a:r>
                    </a:p>
                    <a:p>
                      <a:r>
                        <a:rPr lang="en-US" sz="2200" dirty="0"/>
                        <a:t>*Enable testing of </a:t>
                      </a:r>
                      <a:r>
                        <a:rPr lang="en-US" sz="2200" u="sng" dirty="0"/>
                        <a:t>generalizable solutions </a:t>
                      </a:r>
                      <a:r>
                        <a:rPr lang="en-US" sz="2200" dirty="0"/>
                        <a:t>through organizational policies, organizational structure, and shared resources</a:t>
                      </a:r>
                    </a:p>
                  </a:txBody>
                  <a:tcPr/>
                </a:tc>
                <a:extLst>
                  <a:ext uri="{0D108BD9-81ED-4DB2-BD59-A6C34878D82A}">
                    <a16:rowId xmlns:a16="http://schemas.microsoft.com/office/drawing/2014/main" val="1801196265"/>
                  </a:ext>
                </a:extLst>
              </a:tr>
              <a:tr h="978548">
                <a:tc>
                  <a:txBody>
                    <a:bodyPr/>
                    <a:lstStyle/>
                    <a:p>
                      <a:r>
                        <a:rPr lang="en-US" sz="2200" dirty="0"/>
                        <a:t>Emphasize </a:t>
                      </a:r>
                      <a:r>
                        <a:rPr lang="en-US" sz="2200" b="1" dirty="0"/>
                        <a:t>creativity and innovation </a:t>
                      </a:r>
                    </a:p>
                  </a:txBody>
                  <a:tcPr/>
                </a:tc>
                <a:tc>
                  <a:txBody>
                    <a:bodyPr/>
                    <a:lstStyle/>
                    <a:p>
                      <a:r>
                        <a:rPr lang="en-US" sz="2200" dirty="0"/>
                        <a:t>*Pursuit of </a:t>
                      </a:r>
                      <a:r>
                        <a:rPr lang="en-US" sz="2200" u="sng" dirty="0"/>
                        <a:t>paradigm-changing goals, or innovations </a:t>
                      </a:r>
                      <a:r>
                        <a:rPr lang="en-US" sz="2200" dirty="0"/>
                        <a:t>that are generalizable to advancing research across multiple initiatives, diseases, and conditions</a:t>
                      </a:r>
                    </a:p>
                    <a:p>
                      <a:r>
                        <a:rPr lang="en-US" sz="2200" dirty="0"/>
                        <a:t>*</a:t>
                      </a:r>
                      <a:r>
                        <a:rPr lang="en-US" sz="2200" u="sng" dirty="0"/>
                        <a:t>Innovation in research team </a:t>
                      </a:r>
                      <a:r>
                        <a:rPr lang="en-US" sz="2200" dirty="0"/>
                        <a:t>interaction, leadership, partnerships, and operations</a:t>
                      </a:r>
                    </a:p>
                  </a:txBody>
                  <a:tcPr/>
                </a:tc>
                <a:extLst>
                  <a:ext uri="{0D108BD9-81ED-4DB2-BD59-A6C34878D82A}">
                    <a16:rowId xmlns:a16="http://schemas.microsoft.com/office/drawing/2014/main" val="4120406896"/>
                  </a:ext>
                </a:extLst>
              </a:tr>
            </a:tbl>
          </a:graphicData>
        </a:graphic>
      </p:graphicFrame>
      <p:pic>
        <p:nvPicPr>
          <p:cNvPr id="3" name="Picture 2">
            <a:extLst>
              <a:ext uri="{FF2B5EF4-FFF2-40B4-BE49-F238E27FC236}">
                <a16:creationId xmlns:a16="http://schemas.microsoft.com/office/drawing/2014/main" id="{714E1EAC-B6F1-374A-88A8-D226B0598F20}"/>
              </a:ext>
            </a:extLst>
          </p:cNvPr>
          <p:cNvPicPr>
            <a:picLocks noChangeAspect="1"/>
          </p:cNvPicPr>
          <p:nvPr/>
        </p:nvPicPr>
        <p:blipFill>
          <a:blip r:embed="rId2"/>
          <a:stretch>
            <a:fillRect/>
          </a:stretch>
        </p:blipFill>
        <p:spPr>
          <a:xfrm>
            <a:off x="5763823" y="8295429"/>
            <a:ext cx="3033916" cy="564937"/>
          </a:xfrm>
          <a:prstGeom prst="rect">
            <a:avLst/>
          </a:prstGeom>
        </p:spPr>
      </p:pic>
    </p:spTree>
    <p:extLst>
      <p:ext uri="{BB962C8B-B14F-4D97-AF65-F5344CB8AC3E}">
        <p14:creationId xmlns:p14="http://schemas.microsoft.com/office/powerpoint/2010/main" val="1004237150"/>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92F3B922-5878-726D-7D60-D780CA9020DB}"/>
            </a:ext>
          </a:extLst>
        </p:cNvPr>
        <p:cNvGrpSpPr/>
        <p:nvPr/>
      </p:nvGrpSpPr>
      <p:grpSpPr>
        <a:xfrm>
          <a:off x="0" y="0"/>
          <a:ext cx="0" cy="0"/>
          <a:chOff x="0" y="0"/>
          <a:chExt cx="0" cy="0"/>
        </a:xfrm>
      </p:grpSpPr>
      <p:sp>
        <p:nvSpPr>
          <p:cNvPr id="2" name="Title 1">
            <a:extLst>
              <a:ext uri="{FF2B5EF4-FFF2-40B4-BE49-F238E27FC236}">
                <a16:creationId xmlns:a16="http://schemas.microsoft.com/office/drawing/2014/main" id="{C8F0C67E-50EA-F410-06AD-DE01B2E2D2B7}"/>
              </a:ext>
            </a:extLst>
          </p:cNvPr>
          <p:cNvSpPr>
            <a:spLocks noGrp="1"/>
          </p:cNvSpPr>
          <p:nvPr>
            <p:ph type="title"/>
          </p:nvPr>
        </p:nvSpPr>
        <p:spPr/>
        <p:txBody>
          <a:bodyPr/>
          <a:lstStyle/>
          <a:p>
            <a:pPr algn="ctr"/>
            <a:r>
              <a:rPr lang="en-US" sz="4000" dirty="0"/>
              <a:t>Translational Science Principles </a:t>
            </a:r>
          </a:p>
        </p:txBody>
      </p:sp>
      <p:sp>
        <p:nvSpPr>
          <p:cNvPr id="3" name="Content Placeholder 2">
            <a:extLst>
              <a:ext uri="{FF2B5EF4-FFF2-40B4-BE49-F238E27FC236}">
                <a16:creationId xmlns:a16="http://schemas.microsoft.com/office/drawing/2014/main" id="{6266E2B6-CEB3-8561-918E-3F8BE1E69162}"/>
              </a:ext>
            </a:extLst>
          </p:cNvPr>
          <p:cNvSpPr>
            <a:spLocks noGrp="1"/>
          </p:cNvSpPr>
          <p:nvPr>
            <p:ph idx="1"/>
          </p:nvPr>
        </p:nvSpPr>
        <p:spPr/>
        <p:txBody>
          <a:bodyPr/>
          <a:lstStyle/>
          <a:p>
            <a:endParaRPr lang="en-US" dirty="0"/>
          </a:p>
        </p:txBody>
      </p:sp>
      <p:sp>
        <p:nvSpPr>
          <p:cNvPr id="4" name="Slide Number Placeholder 3">
            <a:extLst>
              <a:ext uri="{FF2B5EF4-FFF2-40B4-BE49-F238E27FC236}">
                <a16:creationId xmlns:a16="http://schemas.microsoft.com/office/drawing/2014/main" id="{9AE5FB03-9FA4-9757-D37E-0BE357F1F82E}"/>
              </a:ext>
            </a:extLst>
          </p:cNvPr>
          <p:cNvSpPr>
            <a:spLocks noGrp="1"/>
          </p:cNvSpPr>
          <p:nvPr>
            <p:ph type="sldNum" sz="quarter" idx="12"/>
          </p:nvPr>
        </p:nvSpPr>
        <p:spPr/>
        <p:txBody>
          <a:bodyPr/>
          <a:lstStyle/>
          <a:p>
            <a:fld id="{F85CE818-7367-6A4C-AA8A-8ACF11B1523A}" type="slidenum">
              <a:rPr lang="en-US" smtClean="0"/>
              <a:t>8</a:t>
            </a:fld>
            <a:endParaRPr lang="en-US"/>
          </a:p>
        </p:txBody>
      </p:sp>
      <p:graphicFrame>
        <p:nvGraphicFramePr>
          <p:cNvPr id="5" name="Content Placeholder 7">
            <a:extLst>
              <a:ext uri="{FF2B5EF4-FFF2-40B4-BE49-F238E27FC236}">
                <a16:creationId xmlns:a16="http://schemas.microsoft.com/office/drawing/2014/main" id="{E0631F24-DEE6-CCD3-A375-C0E608535410}"/>
              </a:ext>
            </a:extLst>
          </p:cNvPr>
          <p:cNvGraphicFramePr>
            <a:graphicFrameLocks/>
          </p:cNvGraphicFramePr>
          <p:nvPr>
            <p:extLst>
              <p:ext uri="{D42A27DB-BD31-4B8C-83A1-F6EECF244321}">
                <p14:modId xmlns:p14="http://schemas.microsoft.com/office/powerpoint/2010/main" val="2637105062"/>
              </p:ext>
            </p:extLst>
          </p:nvPr>
        </p:nvGraphicFramePr>
        <p:xfrm>
          <a:off x="758032" y="1456218"/>
          <a:ext cx="12199936" cy="6736080"/>
        </p:xfrm>
        <a:graphic>
          <a:graphicData uri="http://schemas.openxmlformats.org/drawingml/2006/table">
            <a:tbl>
              <a:tblPr firstRow="1" bandRow="1">
                <a:tableStyleId>{5C22544A-7EE6-4342-B048-85BDC9FD1C3A}</a:tableStyleId>
              </a:tblPr>
              <a:tblGrid>
                <a:gridCol w="4097432">
                  <a:extLst>
                    <a:ext uri="{9D8B030D-6E8A-4147-A177-3AD203B41FA5}">
                      <a16:colId xmlns:a16="http://schemas.microsoft.com/office/drawing/2014/main" val="2463274466"/>
                    </a:ext>
                  </a:extLst>
                </a:gridCol>
                <a:gridCol w="8102504">
                  <a:extLst>
                    <a:ext uri="{9D8B030D-6E8A-4147-A177-3AD203B41FA5}">
                      <a16:colId xmlns:a16="http://schemas.microsoft.com/office/drawing/2014/main" val="2749666835"/>
                    </a:ext>
                  </a:extLst>
                </a:gridCol>
              </a:tblGrid>
              <a:tr h="476186">
                <a:tc>
                  <a:txBody>
                    <a:bodyPr/>
                    <a:lstStyle/>
                    <a:p>
                      <a:r>
                        <a:rPr lang="en-US" sz="2200" dirty="0"/>
                        <a:t>Translational Science Principle</a:t>
                      </a:r>
                    </a:p>
                  </a:txBody>
                  <a:tcPr/>
                </a:tc>
                <a:tc>
                  <a:txBody>
                    <a:bodyPr/>
                    <a:lstStyle/>
                    <a:p>
                      <a:r>
                        <a:rPr lang="en-US" sz="2200" dirty="0"/>
                        <a:t>Example Approaches </a:t>
                      </a:r>
                    </a:p>
                  </a:txBody>
                  <a:tcPr/>
                </a:tc>
                <a:extLst>
                  <a:ext uri="{0D108BD9-81ED-4DB2-BD59-A6C34878D82A}">
                    <a16:rowId xmlns:a16="http://schemas.microsoft.com/office/drawing/2014/main" val="3249622912"/>
                  </a:ext>
                </a:extLst>
              </a:tr>
              <a:tr h="978548">
                <a:tc>
                  <a:txBody>
                    <a:bodyPr/>
                    <a:lstStyle/>
                    <a:p>
                      <a:r>
                        <a:rPr lang="en-US" sz="2200" dirty="0"/>
                        <a:t>Leverage cross-disciplinary </a:t>
                      </a:r>
                      <a:r>
                        <a:rPr lang="en-US" sz="2200" b="1" dirty="0"/>
                        <a:t>team science </a:t>
                      </a:r>
                    </a:p>
                  </a:txBody>
                  <a:tcPr/>
                </a:tc>
                <a:tc>
                  <a:txBody>
                    <a:bodyPr/>
                    <a:lstStyle/>
                    <a:p>
                      <a:r>
                        <a:rPr lang="en-US" sz="2200" dirty="0"/>
                        <a:t>*Engage colleagues from </a:t>
                      </a:r>
                      <a:r>
                        <a:rPr lang="en-US" sz="2200" u="sng" dirty="0"/>
                        <a:t>across disciplines, fields, and professions</a:t>
                      </a:r>
                      <a:r>
                        <a:rPr lang="en-US" sz="2200" dirty="0"/>
                        <a:t> to advance research along the translational continuum</a:t>
                      </a:r>
                    </a:p>
                    <a:p>
                      <a:r>
                        <a:rPr lang="en-US" sz="2200" dirty="0"/>
                        <a:t>*Leverage </a:t>
                      </a:r>
                      <a:r>
                        <a:rPr lang="en-US" sz="2200" u="sng" dirty="0"/>
                        <a:t>knowledge integration </a:t>
                      </a:r>
                      <a:r>
                        <a:rPr lang="en-US" sz="2200" dirty="0"/>
                        <a:t>to produce more holistic research designs and findings that are therefore more relevant to real-world applications</a:t>
                      </a:r>
                    </a:p>
                  </a:txBody>
                  <a:tcPr/>
                </a:tc>
                <a:extLst>
                  <a:ext uri="{0D108BD9-81ED-4DB2-BD59-A6C34878D82A}">
                    <a16:rowId xmlns:a16="http://schemas.microsoft.com/office/drawing/2014/main" val="2622730897"/>
                  </a:ext>
                </a:extLst>
              </a:tr>
              <a:tr h="978548">
                <a:tc>
                  <a:txBody>
                    <a:bodyPr/>
                    <a:lstStyle/>
                    <a:p>
                      <a:r>
                        <a:rPr lang="en-US" sz="2200" dirty="0"/>
                        <a:t>Enhance the </a:t>
                      </a:r>
                      <a:r>
                        <a:rPr lang="en-US" sz="2200" b="1" dirty="0"/>
                        <a:t>efficiency and speed</a:t>
                      </a:r>
                      <a:r>
                        <a:rPr lang="en-US" sz="2200" dirty="0"/>
                        <a:t> of translational research </a:t>
                      </a:r>
                    </a:p>
                  </a:txBody>
                  <a:tcPr/>
                </a:tc>
                <a:tc>
                  <a:txBody>
                    <a:bodyPr/>
                    <a:lstStyle/>
                    <a:p>
                      <a:r>
                        <a:rPr lang="en-US" sz="2200" dirty="0"/>
                        <a:t>*Develop and implement innovations in scientific approaches, methods, or technologies that </a:t>
                      </a:r>
                      <a:r>
                        <a:rPr lang="en-US" sz="2200" u="sng" dirty="0"/>
                        <a:t>accelerate the pace </a:t>
                      </a:r>
                      <a:r>
                        <a:rPr lang="en-US" sz="2200" dirty="0"/>
                        <a:t>of translational research</a:t>
                      </a:r>
                    </a:p>
                    <a:p>
                      <a:r>
                        <a:rPr lang="en-US" sz="2200" dirty="0"/>
                        <a:t>*</a:t>
                      </a:r>
                      <a:r>
                        <a:rPr lang="en-US" sz="2200" u="sng" dirty="0"/>
                        <a:t>Enhance the speed </a:t>
                      </a:r>
                      <a:r>
                        <a:rPr lang="en-US" sz="2200" dirty="0"/>
                        <a:t>at which collaborations or teams form and accomplish tasks</a:t>
                      </a:r>
                    </a:p>
                  </a:txBody>
                  <a:tcPr/>
                </a:tc>
                <a:extLst>
                  <a:ext uri="{0D108BD9-81ED-4DB2-BD59-A6C34878D82A}">
                    <a16:rowId xmlns:a16="http://schemas.microsoft.com/office/drawing/2014/main" val="1801196265"/>
                  </a:ext>
                </a:extLst>
              </a:tr>
              <a:tr h="978548">
                <a:tc>
                  <a:txBody>
                    <a:bodyPr/>
                    <a:lstStyle/>
                    <a:p>
                      <a:r>
                        <a:rPr lang="en-US" sz="2200" dirty="0"/>
                        <a:t>Utilize boundary-crossing </a:t>
                      </a:r>
                      <a:r>
                        <a:rPr lang="en-US" sz="2200" b="1" dirty="0"/>
                        <a:t>partnerships </a:t>
                      </a:r>
                    </a:p>
                  </a:txBody>
                  <a:tcPr/>
                </a:tc>
                <a:tc>
                  <a:txBody>
                    <a:bodyPr/>
                    <a:lstStyle/>
                    <a:p>
                      <a:r>
                        <a:rPr lang="en-US" sz="2200" dirty="0"/>
                        <a:t>*</a:t>
                      </a:r>
                      <a:r>
                        <a:rPr lang="en-US" sz="2200" u="sng" dirty="0"/>
                        <a:t>Form partnerships </a:t>
                      </a:r>
                      <a:r>
                        <a:rPr lang="en-US" sz="2200" dirty="0"/>
                        <a:t>with various agencies / sectors to leverage varied expertise and resources to accelerate translational progress </a:t>
                      </a:r>
                    </a:p>
                    <a:p>
                      <a:r>
                        <a:rPr lang="en-US" sz="2200" dirty="0"/>
                        <a:t>*Involve impacted </a:t>
                      </a:r>
                      <a:r>
                        <a:rPr lang="en-US" sz="2200" u="sng" dirty="0"/>
                        <a:t>patients and communities</a:t>
                      </a:r>
                      <a:r>
                        <a:rPr lang="en-US" sz="2200" dirty="0"/>
                        <a:t> as research collaborators to enable research advances across the translational continuum</a:t>
                      </a:r>
                    </a:p>
                  </a:txBody>
                  <a:tcPr/>
                </a:tc>
                <a:extLst>
                  <a:ext uri="{0D108BD9-81ED-4DB2-BD59-A6C34878D82A}">
                    <a16:rowId xmlns:a16="http://schemas.microsoft.com/office/drawing/2014/main" val="4120406896"/>
                  </a:ext>
                </a:extLst>
              </a:tr>
            </a:tbl>
          </a:graphicData>
        </a:graphic>
      </p:graphicFrame>
      <p:pic>
        <p:nvPicPr>
          <p:cNvPr id="6" name="Picture 5">
            <a:extLst>
              <a:ext uri="{FF2B5EF4-FFF2-40B4-BE49-F238E27FC236}">
                <a16:creationId xmlns:a16="http://schemas.microsoft.com/office/drawing/2014/main" id="{D63A8B36-C52D-C6A7-26D9-C64E2E1108B8}"/>
              </a:ext>
            </a:extLst>
          </p:cNvPr>
          <p:cNvPicPr>
            <a:picLocks noChangeAspect="1"/>
          </p:cNvPicPr>
          <p:nvPr/>
        </p:nvPicPr>
        <p:blipFill>
          <a:blip r:embed="rId2"/>
          <a:stretch>
            <a:fillRect/>
          </a:stretch>
        </p:blipFill>
        <p:spPr>
          <a:xfrm>
            <a:off x="5763823" y="8295429"/>
            <a:ext cx="3033916" cy="564937"/>
          </a:xfrm>
          <a:prstGeom prst="rect">
            <a:avLst/>
          </a:prstGeom>
        </p:spPr>
      </p:pic>
    </p:spTree>
    <p:extLst>
      <p:ext uri="{BB962C8B-B14F-4D97-AF65-F5344CB8AC3E}">
        <p14:creationId xmlns:p14="http://schemas.microsoft.com/office/powerpoint/2010/main" val="332698020"/>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7608D4D3-7919-F87A-9A73-4914DD2FDC5E}"/>
            </a:ext>
          </a:extLst>
        </p:cNvPr>
        <p:cNvGrpSpPr/>
        <p:nvPr/>
      </p:nvGrpSpPr>
      <p:grpSpPr>
        <a:xfrm>
          <a:off x="0" y="0"/>
          <a:ext cx="0" cy="0"/>
          <a:chOff x="0" y="0"/>
          <a:chExt cx="0" cy="0"/>
        </a:xfrm>
      </p:grpSpPr>
      <p:sp>
        <p:nvSpPr>
          <p:cNvPr id="2" name="Title 1">
            <a:extLst>
              <a:ext uri="{FF2B5EF4-FFF2-40B4-BE49-F238E27FC236}">
                <a16:creationId xmlns:a16="http://schemas.microsoft.com/office/drawing/2014/main" id="{BB0FA145-7809-2D88-4462-858775239C1E}"/>
              </a:ext>
            </a:extLst>
          </p:cNvPr>
          <p:cNvSpPr>
            <a:spLocks noGrp="1"/>
          </p:cNvSpPr>
          <p:nvPr>
            <p:ph type="title"/>
          </p:nvPr>
        </p:nvSpPr>
        <p:spPr/>
        <p:txBody>
          <a:bodyPr/>
          <a:lstStyle/>
          <a:p>
            <a:pPr algn="ctr"/>
            <a:r>
              <a:rPr lang="en-US" sz="4000" dirty="0"/>
              <a:t>Translational Science Principles </a:t>
            </a:r>
          </a:p>
        </p:txBody>
      </p:sp>
      <p:sp>
        <p:nvSpPr>
          <p:cNvPr id="3" name="Content Placeholder 2">
            <a:extLst>
              <a:ext uri="{FF2B5EF4-FFF2-40B4-BE49-F238E27FC236}">
                <a16:creationId xmlns:a16="http://schemas.microsoft.com/office/drawing/2014/main" id="{E14E06EF-6CFF-33A0-40E3-752BB5332815}"/>
              </a:ext>
            </a:extLst>
          </p:cNvPr>
          <p:cNvSpPr>
            <a:spLocks noGrp="1"/>
          </p:cNvSpPr>
          <p:nvPr>
            <p:ph idx="1"/>
          </p:nvPr>
        </p:nvSpPr>
        <p:spPr>
          <a:xfrm>
            <a:off x="719729" y="2230967"/>
            <a:ext cx="12199533" cy="2514178"/>
          </a:xfrm>
        </p:spPr>
        <p:txBody>
          <a:bodyPr/>
          <a:lstStyle/>
          <a:p>
            <a:endParaRPr lang="en-US" dirty="0"/>
          </a:p>
        </p:txBody>
      </p:sp>
      <p:sp>
        <p:nvSpPr>
          <p:cNvPr id="4" name="Slide Number Placeholder 3">
            <a:extLst>
              <a:ext uri="{FF2B5EF4-FFF2-40B4-BE49-F238E27FC236}">
                <a16:creationId xmlns:a16="http://schemas.microsoft.com/office/drawing/2014/main" id="{ED8F70ED-B66F-BECA-532C-EC8A68ED0B74}"/>
              </a:ext>
            </a:extLst>
          </p:cNvPr>
          <p:cNvSpPr>
            <a:spLocks noGrp="1"/>
          </p:cNvSpPr>
          <p:nvPr>
            <p:ph type="sldNum" sz="quarter" idx="12"/>
          </p:nvPr>
        </p:nvSpPr>
        <p:spPr/>
        <p:txBody>
          <a:bodyPr/>
          <a:lstStyle/>
          <a:p>
            <a:fld id="{F85CE818-7367-6A4C-AA8A-8ACF11B1523A}" type="slidenum">
              <a:rPr lang="en-US" smtClean="0"/>
              <a:t>9</a:t>
            </a:fld>
            <a:endParaRPr lang="en-US"/>
          </a:p>
        </p:txBody>
      </p:sp>
      <p:graphicFrame>
        <p:nvGraphicFramePr>
          <p:cNvPr id="5" name="Content Placeholder 7">
            <a:extLst>
              <a:ext uri="{FF2B5EF4-FFF2-40B4-BE49-F238E27FC236}">
                <a16:creationId xmlns:a16="http://schemas.microsoft.com/office/drawing/2014/main" id="{6530C548-15F9-521C-1BE1-A0F334114354}"/>
              </a:ext>
            </a:extLst>
          </p:cNvPr>
          <p:cNvGraphicFramePr>
            <a:graphicFrameLocks/>
          </p:cNvGraphicFramePr>
          <p:nvPr>
            <p:extLst>
              <p:ext uri="{D42A27DB-BD31-4B8C-83A1-F6EECF244321}">
                <p14:modId xmlns:p14="http://schemas.microsoft.com/office/powerpoint/2010/main" val="3418097092"/>
              </p:ext>
            </p:extLst>
          </p:nvPr>
        </p:nvGraphicFramePr>
        <p:xfrm>
          <a:off x="796737" y="1788584"/>
          <a:ext cx="12231365" cy="2956560"/>
        </p:xfrm>
        <a:graphic>
          <a:graphicData uri="http://schemas.openxmlformats.org/drawingml/2006/table">
            <a:tbl>
              <a:tblPr firstRow="1" bandRow="1">
                <a:tableStyleId>{5C22544A-7EE6-4342-B048-85BDC9FD1C3A}</a:tableStyleId>
              </a:tblPr>
              <a:tblGrid>
                <a:gridCol w="4107988">
                  <a:extLst>
                    <a:ext uri="{9D8B030D-6E8A-4147-A177-3AD203B41FA5}">
                      <a16:colId xmlns:a16="http://schemas.microsoft.com/office/drawing/2014/main" val="2463274466"/>
                    </a:ext>
                  </a:extLst>
                </a:gridCol>
                <a:gridCol w="8123377">
                  <a:extLst>
                    <a:ext uri="{9D8B030D-6E8A-4147-A177-3AD203B41FA5}">
                      <a16:colId xmlns:a16="http://schemas.microsoft.com/office/drawing/2014/main" val="2749666835"/>
                    </a:ext>
                  </a:extLst>
                </a:gridCol>
              </a:tblGrid>
              <a:tr h="654674">
                <a:tc>
                  <a:txBody>
                    <a:bodyPr/>
                    <a:lstStyle/>
                    <a:p>
                      <a:r>
                        <a:rPr lang="en-US" sz="2200" dirty="0"/>
                        <a:t>Translational Science Principle</a:t>
                      </a:r>
                    </a:p>
                  </a:txBody>
                  <a:tcPr/>
                </a:tc>
                <a:tc>
                  <a:txBody>
                    <a:bodyPr/>
                    <a:lstStyle/>
                    <a:p>
                      <a:r>
                        <a:rPr lang="en-US" sz="2200" dirty="0"/>
                        <a:t>Example Approaches </a:t>
                      </a:r>
                    </a:p>
                  </a:txBody>
                  <a:tcPr/>
                </a:tc>
                <a:extLst>
                  <a:ext uri="{0D108BD9-81ED-4DB2-BD59-A6C34878D82A}">
                    <a16:rowId xmlns:a16="http://schemas.microsoft.com/office/drawing/2014/main" val="3249622912"/>
                  </a:ext>
                </a:extLst>
              </a:tr>
              <a:tr h="1518844">
                <a:tc>
                  <a:txBody>
                    <a:bodyPr/>
                    <a:lstStyle/>
                    <a:p>
                      <a:r>
                        <a:rPr lang="en-US" sz="2200" dirty="0"/>
                        <a:t>Use </a:t>
                      </a:r>
                      <a:r>
                        <a:rPr lang="en-US" sz="2200" b="1" dirty="0"/>
                        <a:t>bold and rigorous research approaches </a:t>
                      </a:r>
                    </a:p>
                  </a:txBody>
                  <a:tcPr/>
                </a:tc>
                <a:tc>
                  <a:txBody>
                    <a:bodyPr/>
                    <a:lstStyle/>
                    <a:p>
                      <a:r>
                        <a:rPr lang="en-US" sz="2200" dirty="0"/>
                        <a:t>*Explore </a:t>
                      </a:r>
                      <a:r>
                        <a:rPr lang="en-US" sz="2200" u="sng" dirty="0"/>
                        <a:t>ambitious research goals </a:t>
                      </a:r>
                      <a:r>
                        <a:rPr lang="en-US" sz="2200" dirty="0"/>
                        <a:t>and have the potential to produce major advances and/or </a:t>
                      </a:r>
                      <a:r>
                        <a:rPr lang="en-US" sz="2200" u="sng" dirty="0"/>
                        <a:t>paradigm shifts </a:t>
                      </a:r>
                    </a:p>
                    <a:p>
                      <a:r>
                        <a:rPr lang="en-US" sz="2200" dirty="0"/>
                        <a:t>*Employ </a:t>
                      </a:r>
                      <a:r>
                        <a:rPr lang="en-US" sz="2200" u="sng" dirty="0"/>
                        <a:t>rigorous and robust approaches </a:t>
                      </a:r>
                      <a:r>
                        <a:rPr lang="en-US" sz="2200" dirty="0"/>
                        <a:t>to generate reproducible findings and high-quality data to enable research to advance translational progress </a:t>
                      </a:r>
                    </a:p>
                  </a:txBody>
                  <a:tcPr/>
                </a:tc>
                <a:extLst>
                  <a:ext uri="{0D108BD9-81ED-4DB2-BD59-A6C34878D82A}">
                    <a16:rowId xmlns:a16="http://schemas.microsoft.com/office/drawing/2014/main" val="2622730897"/>
                  </a:ext>
                </a:extLst>
              </a:tr>
              <a:tr h="366617">
                <a:tc>
                  <a:txBody>
                    <a:bodyPr/>
                    <a:lstStyle/>
                    <a:p>
                      <a:endParaRPr lang="en-US" sz="2200" b="1" dirty="0"/>
                    </a:p>
                  </a:txBody>
                  <a:tcPr/>
                </a:tc>
                <a:tc>
                  <a:txBody>
                    <a:bodyPr/>
                    <a:lstStyle/>
                    <a:p>
                      <a:endParaRPr lang="en-US" sz="2200" dirty="0"/>
                    </a:p>
                  </a:txBody>
                  <a:tcPr/>
                </a:tc>
                <a:extLst>
                  <a:ext uri="{0D108BD9-81ED-4DB2-BD59-A6C34878D82A}">
                    <a16:rowId xmlns:a16="http://schemas.microsoft.com/office/drawing/2014/main" val="1801196265"/>
                  </a:ext>
                </a:extLst>
              </a:tr>
            </a:tbl>
          </a:graphicData>
        </a:graphic>
      </p:graphicFrame>
      <p:pic>
        <p:nvPicPr>
          <p:cNvPr id="8" name="Picture 7">
            <a:extLst>
              <a:ext uri="{FF2B5EF4-FFF2-40B4-BE49-F238E27FC236}">
                <a16:creationId xmlns:a16="http://schemas.microsoft.com/office/drawing/2014/main" id="{AB2BD25D-C163-5721-5A7A-41CE635B552E}"/>
              </a:ext>
            </a:extLst>
          </p:cNvPr>
          <p:cNvPicPr>
            <a:picLocks noChangeAspect="1"/>
          </p:cNvPicPr>
          <p:nvPr/>
        </p:nvPicPr>
        <p:blipFill>
          <a:blip r:embed="rId2"/>
          <a:stretch>
            <a:fillRect/>
          </a:stretch>
        </p:blipFill>
        <p:spPr>
          <a:xfrm>
            <a:off x="5763823" y="8295429"/>
            <a:ext cx="3033916" cy="564937"/>
          </a:xfrm>
          <a:prstGeom prst="rect">
            <a:avLst/>
          </a:prstGeom>
        </p:spPr>
      </p:pic>
    </p:spTree>
    <p:extLst>
      <p:ext uri="{BB962C8B-B14F-4D97-AF65-F5344CB8AC3E}">
        <p14:creationId xmlns:p14="http://schemas.microsoft.com/office/powerpoint/2010/main" val="370782755"/>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FA09519-E48E-02F4-A862-7F259CAE5641}"/>
              </a:ext>
            </a:extLst>
          </p:cNvPr>
          <p:cNvSpPr>
            <a:spLocks noGrp="1"/>
          </p:cNvSpPr>
          <p:nvPr>
            <p:ph type="title"/>
          </p:nvPr>
        </p:nvSpPr>
        <p:spPr/>
        <p:txBody>
          <a:bodyPr/>
          <a:lstStyle/>
          <a:p>
            <a:pPr algn="ctr"/>
            <a:r>
              <a:rPr lang="en-US" sz="4050" dirty="0"/>
              <a:t>Budget</a:t>
            </a:r>
          </a:p>
        </p:txBody>
      </p:sp>
      <p:sp>
        <p:nvSpPr>
          <p:cNvPr id="3" name="Content Placeholder 2">
            <a:extLst>
              <a:ext uri="{FF2B5EF4-FFF2-40B4-BE49-F238E27FC236}">
                <a16:creationId xmlns:a16="http://schemas.microsoft.com/office/drawing/2014/main" id="{107CDDF8-3263-EC4A-D9D5-5EE59FA5CD16}"/>
              </a:ext>
            </a:extLst>
          </p:cNvPr>
          <p:cNvSpPr>
            <a:spLocks noGrp="1"/>
          </p:cNvSpPr>
          <p:nvPr>
            <p:ph idx="1"/>
          </p:nvPr>
        </p:nvSpPr>
        <p:spPr>
          <a:xfrm>
            <a:off x="719728" y="1811024"/>
            <a:ext cx="12199533" cy="4895255"/>
          </a:xfrm>
        </p:spPr>
        <p:txBody>
          <a:bodyPr/>
          <a:lstStyle/>
          <a:p>
            <a:pPr marL="580430" lvl="1" indent="-321469"/>
            <a:r>
              <a:rPr lang="en-US" sz="2700" dirty="0"/>
              <a:t>Direct costs up to </a:t>
            </a:r>
            <a:r>
              <a:rPr lang="en-US" sz="2700" b="1" dirty="0">
                <a:solidFill>
                  <a:srgbClr val="FF0000"/>
                </a:solidFill>
              </a:rPr>
              <a:t>$25,000 </a:t>
            </a:r>
            <a:r>
              <a:rPr lang="en-US" sz="2700" dirty="0"/>
              <a:t>may be requested for applications with </a:t>
            </a:r>
            <a:r>
              <a:rPr lang="en-US" sz="2700" b="1" u="sng" dirty="0"/>
              <a:t>a single PI </a:t>
            </a:r>
            <a:r>
              <a:rPr lang="en-US" sz="2700" dirty="0"/>
              <a:t>or 2 or more investigators comprising a credible </a:t>
            </a:r>
            <a:r>
              <a:rPr lang="en-US" sz="2700" b="1" u="sng" dirty="0"/>
              <a:t>research team</a:t>
            </a:r>
          </a:p>
          <a:p>
            <a:pPr marL="580430" lvl="1" indent="-321469"/>
            <a:endParaRPr lang="en-US" sz="2700" b="1" u="sng" dirty="0"/>
          </a:p>
          <a:p>
            <a:pPr marL="580430" lvl="1" indent="-321469"/>
            <a:r>
              <a:rPr lang="en-US" sz="2700" dirty="0"/>
              <a:t>Team science projects from interdisciplinary teams comprised of investigators from different Sections, Departments, Schools, Institutions, or campuses will be prioritized</a:t>
            </a:r>
          </a:p>
          <a:p>
            <a:endParaRPr lang="en-US" dirty="0"/>
          </a:p>
        </p:txBody>
      </p:sp>
      <p:sp>
        <p:nvSpPr>
          <p:cNvPr id="4" name="Slide Number Placeholder 3">
            <a:extLst>
              <a:ext uri="{FF2B5EF4-FFF2-40B4-BE49-F238E27FC236}">
                <a16:creationId xmlns:a16="http://schemas.microsoft.com/office/drawing/2014/main" id="{C3E7A08D-EB82-3744-B992-92F52A91F7C0}"/>
              </a:ext>
            </a:extLst>
          </p:cNvPr>
          <p:cNvSpPr>
            <a:spLocks noGrp="1"/>
          </p:cNvSpPr>
          <p:nvPr>
            <p:ph type="sldNum" sz="quarter" idx="12"/>
          </p:nvPr>
        </p:nvSpPr>
        <p:spPr/>
        <p:txBody>
          <a:bodyPr/>
          <a:lstStyle/>
          <a:p>
            <a:pPr defTabSz="1028700"/>
            <a:fld id="{F85CE818-7367-6A4C-AA8A-8ACF11B1523A}" type="slidenum">
              <a:rPr lang="en-US">
                <a:solidFill>
                  <a:srgbClr val="000000"/>
                </a:solidFill>
              </a:rPr>
              <a:pPr defTabSz="1028700"/>
              <a:t>10</a:t>
            </a:fld>
            <a:endParaRPr lang="en-US">
              <a:solidFill>
                <a:srgbClr val="000000"/>
              </a:solidFill>
            </a:endParaRPr>
          </a:p>
        </p:txBody>
      </p:sp>
      <p:pic>
        <p:nvPicPr>
          <p:cNvPr id="6" name="Picture 5"/>
          <p:cNvPicPr>
            <a:picLocks noChangeAspect="1"/>
          </p:cNvPicPr>
          <p:nvPr/>
        </p:nvPicPr>
        <p:blipFill>
          <a:blip r:embed="rId2"/>
          <a:stretch>
            <a:fillRect/>
          </a:stretch>
        </p:blipFill>
        <p:spPr>
          <a:xfrm>
            <a:off x="5763823" y="8295429"/>
            <a:ext cx="3033916" cy="564937"/>
          </a:xfrm>
          <a:prstGeom prst="rect">
            <a:avLst/>
          </a:prstGeom>
        </p:spPr>
      </p:pic>
      <p:pic>
        <p:nvPicPr>
          <p:cNvPr id="5" name="Picture 4">
            <a:extLst>
              <a:ext uri="{FF2B5EF4-FFF2-40B4-BE49-F238E27FC236}">
                <a16:creationId xmlns:a16="http://schemas.microsoft.com/office/drawing/2014/main" id="{74926F0C-90C8-14F0-FCC4-3DA9AAFF5421}"/>
              </a:ext>
            </a:extLst>
          </p:cNvPr>
          <p:cNvPicPr>
            <a:picLocks noChangeAspect="1"/>
          </p:cNvPicPr>
          <p:nvPr/>
        </p:nvPicPr>
        <p:blipFill>
          <a:blip r:embed="rId3"/>
          <a:stretch>
            <a:fillRect/>
          </a:stretch>
        </p:blipFill>
        <p:spPr>
          <a:xfrm>
            <a:off x="4998093" y="5239817"/>
            <a:ext cx="2093159" cy="2093159"/>
          </a:xfrm>
          <a:prstGeom prst="rect">
            <a:avLst/>
          </a:prstGeom>
        </p:spPr>
      </p:pic>
    </p:spTree>
    <p:extLst>
      <p:ext uri="{BB962C8B-B14F-4D97-AF65-F5344CB8AC3E}">
        <p14:creationId xmlns:p14="http://schemas.microsoft.com/office/powerpoint/2010/main" val="2433114728"/>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10" name="Rectangle 9">
            <a:extLst>
              <a:ext uri="{FF2B5EF4-FFF2-40B4-BE49-F238E27FC236}">
                <a16:creationId xmlns:a16="http://schemas.microsoft.com/office/drawing/2014/main" id="{45D37F4E-DDB4-456B-97E0-9937730A039F}"/>
              </a:ext>
              <a:ext uri="{C183D7F6-B498-43B3-948B-1728B52AA6E4}">
                <adec:decorative xmlns=""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714375"/>
            <a:ext cx="13712571" cy="771525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defTabSz="1028700"/>
            <a:endParaRPr lang="en-US" sz="2025">
              <a:solidFill>
                <a:srgbClr val="FFFFFF"/>
              </a:solidFill>
              <a:latin typeface="Arial" panose="020B0604020202020204"/>
            </a:endParaRPr>
          </a:p>
        </p:txBody>
      </p:sp>
      <p:sp>
        <p:nvSpPr>
          <p:cNvPr id="2" name="Title 1">
            <a:extLst>
              <a:ext uri="{FF2B5EF4-FFF2-40B4-BE49-F238E27FC236}">
                <a16:creationId xmlns:a16="http://schemas.microsoft.com/office/drawing/2014/main" id="{9B65E06C-B265-2BEE-DCE4-55431A622EA2}"/>
              </a:ext>
            </a:extLst>
          </p:cNvPr>
          <p:cNvSpPr>
            <a:spLocks noGrp="1"/>
          </p:cNvSpPr>
          <p:nvPr>
            <p:ph type="title"/>
          </p:nvPr>
        </p:nvSpPr>
        <p:spPr>
          <a:xfrm>
            <a:off x="644055" y="982732"/>
            <a:ext cx="12395835" cy="1613717"/>
          </a:xfrm>
        </p:spPr>
        <p:txBody>
          <a:bodyPr anchor="b">
            <a:normAutofit/>
          </a:bodyPr>
          <a:lstStyle/>
          <a:p>
            <a:pPr algn="ctr"/>
            <a:r>
              <a:rPr lang="en-US" sz="4500" dirty="0"/>
              <a:t>Budget</a:t>
            </a:r>
          </a:p>
        </p:txBody>
      </p:sp>
      <p:sp>
        <p:nvSpPr>
          <p:cNvPr id="12" name="sketchy line">
            <a:extLst>
              <a:ext uri="{FF2B5EF4-FFF2-40B4-BE49-F238E27FC236}">
                <a16:creationId xmlns:a16="http://schemas.microsoft.com/office/drawing/2014/main" id="{B2DD41CD-8F47-4F56-AD12-4E2FF7696987}"/>
              </a:ext>
              <a:ext uri="{C183D7F6-B498-43B3-948B-1728B52AA6E4}">
                <adec:decorative xmlns=""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644055" y="2606112"/>
            <a:ext cx="12344400" cy="20574"/>
          </a:xfrm>
          <a:custGeom>
            <a:avLst/>
            <a:gdLst>
              <a:gd name="connsiteX0" fmla="*/ 0 w 12344400"/>
              <a:gd name="connsiteY0" fmla="*/ 0 h 20574"/>
              <a:gd name="connsiteX1" fmla="*/ 438912 w 12344400"/>
              <a:gd name="connsiteY1" fmla="*/ 0 h 20574"/>
              <a:gd name="connsiteX2" fmla="*/ 754380 w 12344400"/>
              <a:gd name="connsiteY2" fmla="*/ 0 h 20574"/>
              <a:gd name="connsiteX3" fmla="*/ 1193292 w 12344400"/>
              <a:gd name="connsiteY3" fmla="*/ 0 h 20574"/>
              <a:gd name="connsiteX4" fmla="*/ 2125980 w 12344400"/>
              <a:gd name="connsiteY4" fmla="*/ 0 h 20574"/>
              <a:gd name="connsiteX5" fmla="*/ 3058668 w 12344400"/>
              <a:gd name="connsiteY5" fmla="*/ 0 h 20574"/>
              <a:gd name="connsiteX6" fmla="*/ 3991356 w 12344400"/>
              <a:gd name="connsiteY6" fmla="*/ 0 h 20574"/>
              <a:gd name="connsiteX7" fmla="*/ 4306824 w 12344400"/>
              <a:gd name="connsiteY7" fmla="*/ 0 h 20574"/>
              <a:gd name="connsiteX8" fmla="*/ 4992624 w 12344400"/>
              <a:gd name="connsiteY8" fmla="*/ 0 h 20574"/>
              <a:gd name="connsiteX9" fmla="*/ 5554980 w 12344400"/>
              <a:gd name="connsiteY9" fmla="*/ 0 h 20574"/>
              <a:gd name="connsiteX10" fmla="*/ 5870448 w 12344400"/>
              <a:gd name="connsiteY10" fmla="*/ 0 h 20574"/>
              <a:gd name="connsiteX11" fmla="*/ 6803136 w 12344400"/>
              <a:gd name="connsiteY11" fmla="*/ 0 h 20574"/>
              <a:gd name="connsiteX12" fmla="*/ 7118604 w 12344400"/>
              <a:gd name="connsiteY12" fmla="*/ 0 h 20574"/>
              <a:gd name="connsiteX13" fmla="*/ 7434072 w 12344400"/>
              <a:gd name="connsiteY13" fmla="*/ 0 h 20574"/>
              <a:gd name="connsiteX14" fmla="*/ 7996428 w 12344400"/>
              <a:gd name="connsiteY14" fmla="*/ 0 h 20574"/>
              <a:gd name="connsiteX15" fmla="*/ 8682228 w 12344400"/>
              <a:gd name="connsiteY15" fmla="*/ 0 h 20574"/>
              <a:gd name="connsiteX16" fmla="*/ 9491472 w 12344400"/>
              <a:gd name="connsiteY16" fmla="*/ 0 h 20574"/>
              <a:gd name="connsiteX17" fmla="*/ 10300716 w 12344400"/>
              <a:gd name="connsiteY17" fmla="*/ 0 h 20574"/>
              <a:gd name="connsiteX18" fmla="*/ 10986516 w 12344400"/>
              <a:gd name="connsiteY18" fmla="*/ 0 h 20574"/>
              <a:gd name="connsiteX19" fmla="*/ 11301984 w 12344400"/>
              <a:gd name="connsiteY19" fmla="*/ 0 h 20574"/>
              <a:gd name="connsiteX20" fmla="*/ 12344400 w 12344400"/>
              <a:gd name="connsiteY20" fmla="*/ 0 h 20574"/>
              <a:gd name="connsiteX21" fmla="*/ 12344400 w 12344400"/>
              <a:gd name="connsiteY21" fmla="*/ 20574 h 20574"/>
              <a:gd name="connsiteX22" fmla="*/ 11782044 w 12344400"/>
              <a:gd name="connsiteY22" fmla="*/ 20574 h 20574"/>
              <a:gd name="connsiteX23" fmla="*/ 10972800 w 12344400"/>
              <a:gd name="connsiteY23" fmla="*/ 20574 h 20574"/>
              <a:gd name="connsiteX24" fmla="*/ 10287000 w 12344400"/>
              <a:gd name="connsiteY24" fmla="*/ 20574 h 20574"/>
              <a:gd name="connsiteX25" fmla="*/ 9477756 w 12344400"/>
              <a:gd name="connsiteY25" fmla="*/ 20574 h 20574"/>
              <a:gd name="connsiteX26" fmla="*/ 8668512 w 12344400"/>
              <a:gd name="connsiteY26" fmla="*/ 20574 h 20574"/>
              <a:gd name="connsiteX27" fmla="*/ 8353044 w 12344400"/>
              <a:gd name="connsiteY27" fmla="*/ 20574 h 20574"/>
              <a:gd name="connsiteX28" fmla="*/ 7914132 w 12344400"/>
              <a:gd name="connsiteY28" fmla="*/ 20574 h 20574"/>
              <a:gd name="connsiteX29" fmla="*/ 7351776 w 12344400"/>
              <a:gd name="connsiteY29" fmla="*/ 20574 h 20574"/>
              <a:gd name="connsiteX30" fmla="*/ 6665976 w 12344400"/>
              <a:gd name="connsiteY30" fmla="*/ 20574 h 20574"/>
              <a:gd name="connsiteX31" fmla="*/ 5733288 w 12344400"/>
              <a:gd name="connsiteY31" fmla="*/ 20574 h 20574"/>
              <a:gd name="connsiteX32" fmla="*/ 4924044 w 12344400"/>
              <a:gd name="connsiteY32" fmla="*/ 20574 h 20574"/>
              <a:gd name="connsiteX33" fmla="*/ 4238244 w 12344400"/>
              <a:gd name="connsiteY33" fmla="*/ 20574 h 20574"/>
              <a:gd name="connsiteX34" fmla="*/ 3429000 w 12344400"/>
              <a:gd name="connsiteY34" fmla="*/ 20574 h 20574"/>
              <a:gd name="connsiteX35" fmla="*/ 2496312 w 12344400"/>
              <a:gd name="connsiteY35" fmla="*/ 20574 h 20574"/>
              <a:gd name="connsiteX36" fmla="*/ 1933956 w 12344400"/>
              <a:gd name="connsiteY36" fmla="*/ 20574 h 20574"/>
              <a:gd name="connsiteX37" fmla="*/ 1124712 w 12344400"/>
              <a:gd name="connsiteY37" fmla="*/ 20574 h 20574"/>
              <a:gd name="connsiteX38" fmla="*/ 0 w 12344400"/>
              <a:gd name="connsiteY38" fmla="*/ 20574 h 20574"/>
              <a:gd name="connsiteX39" fmla="*/ 0 w 12344400"/>
              <a:gd name="connsiteY39" fmla="*/ 0 h 2057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 ang="0">
                <a:pos x="connsiteX23" y="connsiteY23"/>
              </a:cxn>
              <a:cxn ang="0">
                <a:pos x="connsiteX24" y="connsiteY24"/>
              </a:cxn>
              <a:cxn ang="0">
                <a:pos x="connsiteX25" y="connsiteY25"/>
              </a:cxn>
              <a:cxn ang="0">
                <a:pos x="connsiteX26" y="connsiteY26"/>
              </a:cxn>
              <a:cxn ang="0">
                <a:pos x="connsiteX27" y="connsiteY27"/>
              </a:cxn>
              <a:cxn ang="0">
                <a:pos x="connsiteX28" y="connsiteY28"/>
              </a:cxn>
              <a:cxn ang="0">
                <a:pos x="connsiteX29" y="connsiteY29"/>
              </a:cxn>
              <a:cxn ang="0">
                <a:pos x="connsiteX30" y="connsiteY30"/>
              </a:cxn>
              <a:cxn ang="0">
                <a:pos x="connsiteX31" y="connsiteY31"/>
              </a:cxn>
              <a:cxn ang="0">
                <a:pos x="connsiteX32" y="connsiteY32"/>
              </a:cxn>
              <a:cxn ang="0">
                <a:pos x="connsiteX33" y="connsiteY33"/>
              </a:cxn>
              <a:cxn ang="0">
                <a:pos x="connsiteX34" y="connsiteY34"/>
              </a:cxn>
              <a:cxn ang="0">
                <a:pos x="connsiteX35" y="connsiteY35"/>
              </a:cxn>
              <a:cxn ang="0">
                <a:pos x="connsiteX36" y="connsiteY36"/>
              </a:cxn>
              <a:cxn ang="0">
                <a:pos x="connsiteX37" y="connsiteY37"/>
              </a:cxn>
              <a:cxn ang="0">
                <a:pos x="connsiteX38" y="connsiteY38"/>
              </a:cxn>
              <a:cxn ang="0">
                <a:pos x="connsiteX39" y="connsiteY39"/>
              </a:cxn>
            </a:cxnLst>
            <a:rect l="l" t="t" r="r" b="b"/>
            <a:pathLst>
              <a:path w="12344400" h="20574" fill="none" extrusionOk="0">
                <a:moveTo>
                  <a:pt x="0" y="0"/>
                </a:moveTo>
                <a:cubicBezTo>
                  <a:pt x="183813" y="19619"/>
                  <a:pt x="344583" y="1048"/>
                  <a:pt x="438912" y="0"/>
                </a:cubicBezTo>
                <a:cubicBezTo>
                  <a:pt x="533241" y="-1048"/>
                  <a:pt x="603189" y="-7744"/>
                  <a:pt x="754380" y="0"/>
                </a:cubicBezTo>
                <a:cubicBezTo>
                  <a:pt x="905571" y="7744"/>
                  <a:pt x="1099852" y="-2407"/>
                  <a:pt x="1193292" y="0"/>
                </a:cubicBezTo>
                <a:cubicBezTo>
                  <a:pt x="1286732" y="2407"/>
                  <a:pt x="1812872" y="-7237"/>
                  <a:pt x="2125980" y="0"/>
                </a:cubicBezTo>
                <a:cubicBezTo>
                  <a:pt x="2439088" y="7237"/>
                  <a:pt x="2852926" y="37966"/>
                  <a:pt x="3058668" y="0"/>
                </a:cubicBezTo>
                <a:cubicBezTo>
                  <a:pt x="3264410" y="-37966"/>
                  <a:pt x="3655682" y="685"/>
                  <a:pt x="3991356" y="0"/>
                </a:cubicBezTo>
                <a:cubicBezTo>
                  <a:pt x="4327030" y="-685"/>
                  <a:pt x="4184353" y="-4970"/>
                  <a:pt x="4306824" y="0"/>
                </a:cubicBezTo>
                <a:cubicBezTo>
                  <a:pt x="4429295" y="4970"/>
                  <a:pt x="4694813" y="-436"/>
                  <a:pt x="4992624" y="0"/>
                </a:cubicBezTo>
                <a:cubicBezTo>
                  <a:pt x="5290435" y="436"/>
                  <a:pt x="5417705" y="-14453"/>
                  <a:pt x="5554980" y="0"/>
                </a:cubicBezTo>
                <a:cubicBezTo>
                  <a:pt x="5692255" y="14453"/>
                  <a:pt x="5750457" y="13249"/>
                  <a:pt x="5870448" y="0"/>
                </a:cubicBezTo>
                <a:cubicBezTo>
                  <a:pt x="5990439" y="-13249"/>
                  <a:pt x="6440200" y="39015"/>
                  <a:pt x="6803136" y="0"/>
                </a:cubicBezTo>
                <a:cubicBezTo>
                  <a:pt x="7166072" y="-39015"/>
                  <a:pt x="6993368" y="-12872"/>
                  <a:pt x="7118604" y="0"/>
                </a:cubicBezTo>
                <a:cubicBezTo>
                  <a:pt x="7243840" y="12872"/>
                  <a:pt x="7353580" y="7693"/>
                  <a:pt x="7434072" y="0"/>
                </a:cubicBezTo>
                <a:cubicBezTo>
                  <a:pt x="7514564" y="-7693"/>
                  <a:pt x="7794957" y="15455"/>
                  <a:pt x="7996428" y="0"/>
                </a:cubicBezTo>
                <a:cubicBezTo>
                  <a:pt x="8197899" y="-15455"/>
                  <a:pt x="8530668" y="-22245"/>
                  <a:pt x="8682228" y="0"/>
                </a:cubicBezTo>
                <a:cubicBezTo>
                  <a:pt x="8833788" y="22245"/>
                  <a:pt x="9265475" y="30143"/>
                  <a:pt x="9491472" y="0"/>
                </a:cubicBezTo>
                <a:cubicBezTo>
                  <a:pt x="9717469" y="-30143"/>
                  <a:pt x="9947153" y="-12989"/>
                  <a:pt x="10300716" y="0"/>
                </a:cubicBezTo>
                <a:cubicBezTo>
                  <a:pt x="10654279" y="12989"/>
                  <a:pt x="10691892" y="6590"/>
                  <a:pt x="10986516" y="0"/>
                </a:cubicBezTo>
                <a:cubicBezTo>
                  <a:pt x="11281140" y="-6590"/>
                  <a:pt x="11154180" y="789"/>
                  <a:pt x="11301984" y="0"/>
                </a:cubicBezTo>
                <a:cubicBezTo>
                  <a:pt x="11449788" y="-789"/>
                  <a:pt x="11825506" y="19176"/>
                  <a:pt x="12344400" y="0"/>
                </a:cubicBezTo>
                <a:cubicBezTo>
                  <a:pt x="12344624" y="8703"/>
                  <a:pt x="12343744" y="14957"/>
                  <a:pt x="12344400" y="20574"/>
                </a:cubicBezTo>
                <a:cubicBezTo>
                  <a:pt x="12092214" y="6341"/>
                  <a:pt x="12054983" y="29572"/>
                  <a:pt x="11782044" y="20574"/>
                </a:cubicBezTo>
                <a:cubicBezTo>
                  <a:pt x="11509105" y="11576"/>
                  <a:pt x="11258647" y="38201"/>
                  <a:pt x="10972800" y="20574"/>
                </a:cubicBezTo>
                <a:cubicBezTo>
                  <a:pt x="10686953" y="2947"/>
                  <a:pt x="10561007" y="50675"/>
                  <a:pt x="10287000" y="20574"/>
                </a:cubicBezTo>
                <a:cubicBezTo>
                  <a:pt x="10012993" y="-9527"/>
                  <a:pt x="9676151" y="55467"/>
                  <a:pt x="9477756" y="20574"/>
                </a:cubicBezTo>
                <a:cubicBezTo>
                  <a:pt x="9279361" y="-14319"/>
                  <a:pt x="8993766" y="-14967"/>
                  <a:pt x="8668512" y="20574"/>
                </a:cubicBezTo>
                <a:cubicBezTo>
                  <a:pt x="8343258" y="56115"/>
                  <a:pt x="8436062" y="36125"/>
                  <a:pt x="8353044" y="20574"/>
                </a:cubicBezTo>
                <a:cubicBezTo>
                  <a:pt x="8270026" y="5023"/>
                  <a:pt x="8009859" y="38570"/>
                  <a:pt x="7914132" y="20574"/>
                </a:cubicBezTo>
                <a:cubicBezTo>
                  <a:pt x="7818405" y="2578"/>
                  <a:pt x="7524215" y="45301"/>
                  <a:pt x="7351776" y="20574"/>
                </a:cubicBezTo>
                <a:cubicBezTo>
                  <a:pt x="7179337" y="-4153"/>
                  <a:pt x="6864147" y="12269"/>
                  <a:pt x="6665976" y="20574"/>
                </a:cubicBezTo>
                <a:cubicBezTo>
                  <a:pt x="6467805" y="28879"/>
                  <a:pt x="5958416" y="59651"/>
                  <a:pt x="5733288" y="20574"/>
                </a:cubicBezTo>
                <a:cubicBezTo>
                  <a:pt x="5508160" y="-18503"/>
                  <a:pt x="5163547" y="-2008"/>
                  <a:pt x="4924044" y="20574"/>
                </a:cubicBezTo>
                <a:cubicBezTo>
                  <a:pt x="4684541" y="43156"/>
                  <a:pt x="4530626" y="11339"/>
                  <a:pt x="4238244" y="20574"/>
                </a:cubicBezTo>
                <a:cubicBezTo>
                  <a:pt x="3945862" y="29809"/>
                  <a:pt x="3618272" y="1745"/>
                  <a:pt x="3429000" y="20574"/>
                </a:cubicBezTo>
                <a:cubicBezTo>
                  <a:pt x="3239728" y="39403"/>
                  <a:pt x="2746822" y="21567"/>
                  <a:pt x="2496312" y="20574"/>
                </a:cubicBezTo>
                <a:cubicBezTo>
                  <a:pt x="2245802" y="19581"/>
                  <a:pt x="2144543" y="45771"/>
                  <a:pt x="1933956" y="20574"/>
                </a:cubicBezTo>
                <a:cubicBezTo>
                  <a:pt x="1723369" y="-4623"/>
                  <a:pt x="1415039" y="44945"/>
                  <a:pt x="1124712" y="20574"/>
                </a:cubicBezTo>
                <a:cubicBezTo>
                  <a:pt x="834385" y="-3797"/>
                  <a:pt x="328577" y="1021"/>
                  <a:pt x="0" y="20574"/>
                </a:cubicBezTo>
                <a:cubicBezTo>
                  <a:pt x="173" y="13265"/>
                  <a:pt x="170" y="4829"/>
                  <a:pt x="0" y="0"/>
                </a:cubicBezTo>
                <a:close/>
              </a:path>
              <a:path w="12344400" h="20574" stroke="0" extrusionOk="0">
                <a:moveTo>
                  <a:pt x="0" y="0"/>
                </a:moveTo>
                <a:cubicBezTo>
                  <a:pt x="173815" y="5643"/>
                  <a:pt x="269810" y="3055"/>
                  <a:pt x="438912" y="0"/>
                </a:cubicBezTo>
                <a:cubicBezTo>
                  <a:pt x="608014" y="-3055"/>
                  <a:pt x="610196" y="-12466"/>
                  <a:pt x="754380" y="0"/>
                </a:cubicBezTo>
                <a:cubicBezTo>
                  <a:pt x="898564" y="12466"/>
                  <a:pt x="1070816" y="4093"/>
                  <a:pt x="1193292" y="0"/>
                </a:cubicBezTo>
                <a:cubicBezTo>
                  <a:pt x="1315768" y="-4093"/>
                  <a:pt x="1597211" y="26161"/>
                  <a:pt x="1879092" y="0"/>
                </a:cubicBezTo>
                <a:cubicBezTo>
                  <a:pt x="2160973" y="-26161"/>
                  <a:pt x="2466121" y="-13286"/>
                  <a:pt x="2688336" y="0"/>
                </a:cubicBezTo>
                <a:cubicBezTo>
                  <a:pt x="2910551" y="13286"/>
                  <a:pt x="3211962" y="-20694"/>
                  <a:pt x="3621024" y="0"/>
                </a:cubicBezTo>
                <a:cubicBezTo>
                  <a:pt x="4030086" y="20694"/>
                  <a:pt x="4099932" y="24591"/>
                  <a:pt x="4553712" y="0"/>
                </a:cubicBezTo>
                <a:cubicBezTo>
                  <a:pt x="5007492" y="-24591"/>
                  <a:pt x="4949817" y="5256"/>
                  <a:pt x="5116068" y="0"/>
                </a:cubicBezTo>
                <a:cubicBezTo>
                  <a:pt x="5282319" y="-5256"/>
                  <a:pt x="5713253" y="-32100"/>
                  <a:pt x="5925312" y="0"/>
                </a:cubicBezTo>
                <a:cubicBezTo>
                  <a:pt x="6137371" y="32100"/>
                  <a:pt x="6325661" y="-11909"/>
                  <a:pt x="6611112" y="0"/>
                </a:cubicBezTo>
                <a:cubicBezTo>
                  <a:pt x="6896563" y="11909"/>
                  <a:pt x="6907778" y="-5116"/>
                  <a:pt x="7173468" y="0"/>
                </a:cubicBezTo>
                <a:cubicBezTo>
                  <a:pt x="7439158" y="5116"/>
                  <a:pt x="7775153" y="-35204"/>
                  <a:pt x="7982712" y="0"/>
                </a:cubicBezTo>
                <a:cubicBezTo>
                  <a:pt x="8190271" y="35204"/>
                  <a:pt x="8180634" y="5722"/>
                  <a:pt x="8298180" y="0"/>
                </a:cubicBezTo>
                <a:cubicBezTo>
                  <a:pt x="8415726" y="-5722"/>
                  <a:pt x="8727659" y="22398"/>
                  <a:pt x="8860536" y="0"/>
                </a:cubicBezTo>
                <a:cubicBezTo>
                  <a:pt x="8993413" y="-22398"/>
                  <a:pt x="9286141" y="20479"/>
                  <a:pt x="9546336" y="0"/>
                </a:cubicBezTo>
                <a:cubicBezTo>
                  <a:pt x="9806531" y="-20479"/>
                  <a:pt x="10007761" y="33432"/>
                  <a:pt x="10355580" y="0"/>
                </a:cubicBezTo>
                <a:cubicBezTo>
                  <a:pt x="10703399" y="-33432"/>
                  <a:pt x="10710115" y="14787"/>
                  <a:pt x="11041380" y="0"/>
                </a:cubicBezTo>
                <a:cubicBezTo>
                  <a:pt x="11372645" y="-14787"/>
                  <a:pt x="11752841" y="-53264"/>
                  <a:pt x="12344400" y="0"/>
                </a:cubicBezTo>
                <a:cubicBezTo>
                  <a:pt x="12343725" y="9778"/>
                  <a:pt x="12344814" y="15002"/>
                  <a:pt x="12344400" y="20574"/>
                </a:cubicBezTo>
                <a:cubicBezTo>
                  <a:pt x="12243039" y="22159"/>
                  <a:pt x="12161836" y="15404"/>
                  <a:pt x="12028932" y="20574"/>
                </a:cubicBezTo>
                <a:cubicBezTo>
                  <a:pt x="11896028" y="25744"/>
                  <a:pt x="11783061" y="831"/>
                  <a:pt x="11590020" y="20574"/>
                </a:cubicBezTo>
                <a:cubicBezTo>
                  <a:pt x="11396979" y="40317"/>
                  <a:pt x="10893792" y="2860"/>
                  <a:pt x="10657332" y="20574"/>
                </a:cubicBezTo>
                <a:cubicBezTo>
                  <a:pt x="10420872" y="38288"/>
                  <a:pt x="10449128" y="35863"/>
                  <a:pt x="10341864" y="20574"/>
                </a:cubicBezTo>
                <a:cubicBezTo>
                  <a:pt x="10234600" y="5285"/>
                  <a:pt x="9929659" y="2747"/>
                  <a:pt x="9656064" y="20574"/>
                </a:cubicBezTo>
                <a:cubicBezTo>
                  <a:pt x="9382469" y="38401"/>
                  <a:pt x="9433296" y="17461"/>
                  <a:pt x="9340596" y="20574"/>
                </a:cubicBezTo>
                <a:cubicBezTo>
                  <a:pt x="9247896" y="23687"/>
                  <a:pt x="9032458" y="39231"/>
                  <a:pt x="8901684" y="20574"/>
                </a:cubicBezTo>
                <a:cubicBezTo>
                  <a:pt x="8770910" y="1917"/>
                  <a:pt x="8265596" y="46582"/>
                  <a:pt x="8092440" y="20574"/>
                </a:cubicBezTo>
                <a:cubicBezTo>
                  <a:pt x="7919284" y="-5434"/>
                  <a:pt x="7615355" y="4980"/>
                  <a:pt x="7159752" y="20574"/>
                </a:cubicBezTo>
                <a:cubicBezTo>
                  <a:pt x="6704149" y="36168"/>
                  <a:pt x="6864521" y="15387"/>
                  <a:pt x="6720840" y="20574"/>
                </a:cubicBezTo>
                <a:cubicBezTo>
                  <a:pt x="6577159" y="25761"/>
                  <a:pt x="6198816" y="44384"/>
                  <a:pt x="6035040" y="20574"/>
                </a:cubicBezTo>
                <a:cubicBezTo>
                  <a:pt x="5871264" y="-3236"/>
                  <a:pt x="5687597" y="26334"/>
                  <a:pt x="5596128" y="20574"/>
                </a:cubicBezTo>
                <a:cubicBezTo>
                  <a:pt x="5504659" y="14814"/>
                  <a:pt x="5159421" y="-1333"/>
                  <a:pt x="4786884" y="20574"/>
                </a:cubicBezTo>
                <a:cubicBezTo>
                  <a:pt x="4414347" y="42481"/>
                  <a:pt x="4459402" y="3928"/>
                  <a:pt x="4224528" y="20574"/>
                </a:cubicBezTo>
                <a:cubicBezTo>
                  <a:pt x="3989654" y="37220"/>
                  <a:pt x="3998512" y="18322"/>
                  <a:pt x="3785616" y="20574"/>
                </a:cubicBezTo>
                <a:cubicBezTo>
                  <a:pt x="3572720" y="22826"/>
                  <a:pt x="3550431" y="28427"/>
                  <a:pt x="3470148" y="20574"/>
                </a:cubicBezTo>
                <a:cubicBezTo>
                  <a:pt x="3389865" y="12721"/>
                  <a:pt x="3037967" y="11811"/>
                  <a:pt x="2784348" y="20574"/>
                </a:cubicBezTo>
                <a:cubicBezTo>
                  <a:pt x="2530729" y="29337"/>
                  <a:pt x="2321715" y="42283"/>
                  <a:pt x="1975104" y="20574"/>
                </a:cubicBezTo>
                <a:cubicBezTo>
                  <a:pt x="1628493" y="-1135"/>
                  <a:pt x="1573649" y="8784"/>
                  <a:pt x="1289304" y="20574"/>
                </a:cubicBezTo>
                <a:cubicBezTo>
                  <a:pt x="1004959" y="32364"/>
                  <a:pt x="625249" y="73273"/>
                  <a:pt x="0" y="20574"/>
                </a:cubicBezTo>
                <a:cubicBezTo>
                  <a:pt x="-533" y="11894"/>
                  <a:pt x="-364" y="8599"/>
                  <a:pt x="0" y="0"/>
                </a:cubicBezTo>
                <a:close/>
              </a:path>
            </a:pathLst>
          </a:custGeom>
          <a:solidFill>
            <a:schemeClr val="accent2">
              <a:alpha val="75000"/>
            </a:schemeClr>
          </a:solidFill>
          <a:ln w="44450" cap="rnd">
            <a:solidFill>
              <a:schemeClr val="accent2">
                <a:alpha val="75000"/>
              </a:schemeClr>
            </a:solidFill>
            <a:round/>
            <a:extLst>
              <a:ext uri="{C807C97D-BFC1-408E-A445-0C87EB9F89A2}">
                <ask:lineSketchStyleProps xmlns="" xmlns:ask="http://schemas.microsoft.com/office/drawing/2018/sketchyshapes" sd="2727557108">
                  <a:prstGeom prst="rect">
                    <a:avLst/>
                  </a:prstGeom>
                  <ask:type>
                    <ask:lineSketchFreehand/>
                  </ask:type>
                </ask:lineSketchStyleProps>
              </a:ext>
            </a:extLst>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defTabSz="1028700"/>
            <a:endParaRPr lang="en-US" sz="2025">
              <a:solidFill>
                <a:srgbClr val="FFFFFF"/>
              </a:solidFill>
              <a:latin typeface="Arial" panose="020B0604020202020204"/>
            </a:endParaRPr>
          </a:p>
        </p:txBody>
      </p:sp>
      <p:sp>
        <p:nvSpPr>
          <p:cNvPr id="3" name="Content Placeholder 2">
            <a:extLst>
              <a:ext uri="{FF2B5EF4-FFF2-40B4-BE49-F238E27FC236}">
                <a16:creationId xmlns:a16="http://schemas.microsoft.com/office/drawing/2014/main" id="{24E3F1A0-E902-E23D-1AEC-42FB3DE4A2A8}"/>
              </a:ext>
            </a:extLst>
          </p:cNvPr>
          <p:cNvSpPr>
            <a:spLocks noGrp="1"/>
          </p:cNvSpPr>
          <p:nvPr>
            <p:ph idx="1"/>
          </p:nvPr>
        </p:nvSpPr>
        <p:spPr>
          <a:xfrm>
            <a:off x="644054" y="3044605"/>
            <a:ext cx="9834332" cy="4634069"/>
          </a:xfrm>
        </p:spPr>
        <p:txBody>
          <a:bodyPr anchor="t">
            <a:normAutofit/>
          </a:bodyPr>
          <a:lstStyle/>
          <a:p>
            <a:pPr marL="321469" indent="-321469">
              <a:buFont typeface="Arial" panose="020B0604020202020204" pitchFamily="34" charset="0"/>
              <a:buChar char="•"/>
            </a:pPr>
            <a:r>
              <a:rPr lang="en-US" sz="2700" b="1" u="sng" dirty="0"/>
              <a:t>Expenses may include:</a:t>
            </a:r>
          </a:p>
          <a:p>
            <a:pPr marL="580430" lvl="1" indent="-321469"/>
            <a:r>
              <a:rPr lang="en-US" sz="2700" dirty="0"/>
              <a:t>Laboratory supplies, Animal costs, Small equipment, Patient recruitment costs, Consultants, Travel (related to the pilot), Support for pre/postdoctoral students, technicians, or research assistants</a:t>
            </a:r>
          </a:p>
          <a:p>
            <a:pPr marL="321469" indent="-321469">
              <a:buFont typeface="Arial" panose="020B0604020202020204" pitchFamily="34" charset="0"/>
              <a:buChar char="•"/>
            </a:pPr>
            <a:r>
              <a:rPr lang="en-US" sz="2700" b="1" dirty="0"/>
              <a:t>Funds may not be allocated to PI or Co-I salary</a:t>
            </a:r>
            <a:endParaRPr lang="en-US" sz="2700" dirty="0"/>
          </a:p>
          <a:p>
            <a:pPr marL="321469" indent="-321469">
              <a:buFont typeface="Arial" panose="020B0604020202020204" pitchFamily="34" charset="0"/>
              <a:buChar char="•"/>
            </a:pPr>
            <a:r>
              <a:rPr lang="en-US" sz="2700" dirty="0"/>
              <a:t>Pilot grants are not intended to supplement existing funded awards</a:t>
            </a:r>
            <a:endParaRPr lang="en-US" sz="2700" b="1" dirty="0"/>
          </a:p>
          <a:p>
            <a:endParaRPr lang="en-US" sz="2250" dirty="0"/>
          </a:p>
        </p:txBody>
      </p:sp>
      <p:pic>
        <p:nvPicPr>
          <p:cNvPr id="5" name="Picture 4" descr="A green dollar sign with a shadow&#10;&#10;Description automatically generated with medium confidence">
            <a:extLst>
              <a:ext uri="{FF2B5EF4-FFF2-40B4-BE49-F238E27FC236}">
                <a16:creationId xmlns:a16="http://schemas.microsoft.com/office/drawing/2014/main" id="{4F862B5F-1CB3-B5D6-39F0-29360093DEE7}"/>
              </a:ext>
            </a:extLst>
          </p:cNvPr>
          <p:cNvPicPr>
            <a:picLocks noChangeAspect="1"/>
          </p:cNvPicPr>
          <p:nvPr/>
        </p:nvPicPr>
        <p:blipFill rotWithShape="1">
          <a:blip r:embed="rId2"/>
          <a:srcRect l="3795" r="-1" b="-1"/>
          <a:stretch/>
        </p:blipFill>
        <p:spPr>
          <a:xfrm>
            <a:off x="10719351" y="4914819"/>
            <a:ext cx="2486360" cy="2584431"/>
          </a:xfrm>
          <a:prstGeom prst="rect">
            <a:avLst/>
          </a:prstGeom>
        </p:spPr>
      </p:pic>
      <p:sp>
        <p:nvSpPr>
          <p:cNvPr id="4" name="Slide Number Placeholder 3">
            <a:extLst>
              <a:ext uri="{FF2B5EF4-FFF2-40B4-BE49-F238E27FC236}">
                <a16:creationId xmlns:a16="http://schemas.microsoft.com/office/drawing/2014/main" id="{52DB710F-DCC0-FE37-532A-6A98B7E0D817}"/>
              </a:ext>
            </a:extLst>
          </p:cNvPr>
          <p:cNvSpPr>
            <a:spLocks noGrp="1"/>
          </p:cNvSpPr>
          <p:nvPr>
            <p:ph type="sldNum" sz="quarter" idx="12"/>
          </p:nvPr>
        </p:nvSpPr>
        <p:spPr>
          <a:xfrm>
            <a:off x="9686925" y="7865269"/>
            <a:ext cx="3086100" cy="410766"/>
          </a:xfrm>
        </p:spPr>
        <p:txBody>
          <a:bodyPr>
            <a:normAutofit/>
          </a:bodyPr>
          <a:lstStyle/>
          <a:p>
            <a:pPr defTabSz="1028700">
              <a:spcAft>
                <a:spcPts val="675"/>
              </a:spcAft>
            </a:pPr>
            <a:fld id="{F85CE818-7367-6A4C-AA8A-8ACF11B1523A}" type="slidenum">
              <a:rPr lang="en-US">
                <a:solidFill>
                  <a:srgbClr val="000000"/>
                </a:solidFill>
              </a:rPr>
              <a:pPr defTabSz="1028700">
                <a:spcAft>
                  <a:spcPts val="675"/>
                </a:spcAft>
              </a:pPr>
              <a:t>11</a:t>
            </a:fld>
            <a:endParaRPr lang="en-US">
              <a:solidFill>
                <a:srgbClr val="000000"/>
              </a:solidFill>
            </a:endParaRPr>
          </a:p>
        </p:txBody>
      </p:sp>
      <p:pic>
        <p:nvPicPr>
          <p:cNvPr id="6" name="Picture 5">
            <a:extLst>
              <a:ext uri="{FF2B5EF4-FFF2-40B4-BE49-F238E27FC236}">
                <a16:creationId xmlns:a16="http://schemas.microsoft.com/office/drawing/2014/main" id="{E303A0AB-8018-FCFE-E370-957B1F660147}"/>
              </a:ext>
            </a:extLst>
          </p:cNvPr>
          <p:cNvPicPr>
            <a:picLocks noChangeAspect="1"/>
          </p:cNvPicPr>
          <p:nvPr/>
        </p:nvPicPr>
        <p:blipFill>
          <a:blip r:embed="rId3"/>
          <a:stretch>
            <a:fillRect/>
          </a:stretch>
        </p:blipFill>
        <p:spPr>
          <a:xfrm>
            <a:off x="5906436" y="8390427"/>
            <a:ext cx="3033916" cy="564937"/>
          </a:xfrm>
          <a:prstGeom prst="rect">
            <a:avLst/>
          </a:prstGeom>
        </p:spPr>
      </p:pic>
    </p:spTree>
    <p:extLst>
      <p:ext uri="{BB962C8B-B14F-4D97-AF65-F5344CB8AC3E}">
        <p14:creationId xmlns:p14="http://schemas.microsoft.com/office/powerpoint/2010/main" val="1977600580"/>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FA09519-E48E-02F4-A862-7F259CAE5641}"/>
              </a:ext>
            </a:extLst>
          </p:cNvPr>
          <p:cNvSpPr>
            <a:spLocks noGrp="1"/>
          </p:cNvSpPr>
          <p:nvPr>
            <p:ph type="title"/>
          </p:nvPr>
        </p:nvSpPr>
        <p:spPr/>
        <p:txBody>
          <a:bodyPr/>
          <a:lstStyle/>
          <a:p>
            <a:pPr algn="ctr"/>
            <a:r>
              <a:rPr lang="en-US" sz="4050" dirty="0"/>
              <a:t>Application Components</a:t>
            </a:r>
          </a:p>
        </p:txBody>
      </p:sp>
      <p:sp>
        <p:nvSpPr>
          <p:cNvPr id="3" name="Content Placeholder 2">
            <a:extLst>
              <a:ext uri="{FF2B5EF4-FFF2-40B4-BE49-F238E27FC236}">
                <a16:creationId xmlns:a16="http://schemas.microsoft.com/office/drawing/2014/main" id="{107CDDF8-3263-EC4A-D9D5-5EE59FA5CD16}"/>
              </a:ext>
            </a:extLst>
          </p:cNvPr>
          <p:cNvSpPr>
            <a:spLocks noGrp="1"/>
          </p:cNvSpPr>
          <p:nvPr>
            <p:ph idx="1"/>
          </p:nvPr>
        </p:nvSpPr>
        <p:spPr>
          <a:xfrm>
            <a:off x="719729" y="1751826"/>
            <a:ext cx="12199533" cy="5801784"/>
          </a:xfrm>
        </p:spPr>
        <p:txBody>
          <a:bodyPr/>
          <a:lstStyle/>
          <a:p>
            <a:pPr marL="321469" indent="-321469">
              <a:buFont typeface="Arial" panose="020B0604020202020204" pitchFamily="34" charset="0"/>
              <a:buChar char="•"/>
            </a:pPr>
            <a:r>
              <a:rPr lang="en-US" sz="2700" b="1" u="sng" dirty="0"/>
              <a:t>Application components</a:t>
            </a:r>
            <a:r>
              <a:rPr lang="en-US" sz="2700" b="1" dirty="0"/>
              <a:t>: </a:t>
            </a:r>
          </a:p>
          <a:p>
            <a:pPr marL="841177" lvl="2" indent="-321469"/>
            <a:r>
              <a:rPr lang="en-US" sz="2700" b="1" dirty="0"/>
              <a:t>4-paged (single-spaced) grant</a:t>
            </a:r>
            <a:r>
              <a:rPr lang="en-US" sz="2700" dirty="0"/>
              <a:t>:</a:t>
            </a:r>
          </a:p>
          <a:p>
            <a:pPr marL="1094780" lvl="3" indent="-321469"/>
            <a:r>
              <a:rPr lang="en-US" sz="2700" i="1" dirty="0"/>
              <a:t>Background</a:t>
            </a:r>
          </a:p>
          <a:p>
            <a:pPr marL="1094780" lvl="3" indent="-321469"/>
            <a:r>
              <a:rPr lang="en-US" sz="2700" i="1" dirty="0"/>
              <a:t>Translational science principles addressed</a:t>
            </a:r>
          </a:p>
          <a:p>
            <a:pPr marL="1094780" lvl="3" indent="-321469"/>
            <a:r>
              <a:rPr lang="en-US" sz="2700" i="1" dirty="0"/>
              <a:t>Study team members</a:t>
            </a:r>
          </a:p>
          <a:p>
            <a:pPr marL="1094780" lvl="3" indent="-321469"/>
            <a:r>
              <a:rPr lang="en-US" sz="2700" i="1" dirty="0"/>
              <a:t>Stakeholders</a:t>
            </a:r>
          </a:p>
          <a:p>
            <a:pPr marL="1094780" lvl="3" indent="-321469"/>
            <a:r>
              <a:rPr lang="en-US" sz="2700" i="1" dirty="0"/>
              <a:t>Specific Aims</a:t>
            </a:r>
          </a:p>
          <a:p>
            <a:pPr marL="1094780" lvl="3" indent="-321469"/>
            <a:r>
              <a:rPr lang="en-US" sz="2700" i="1" dirty="0"/>
              <a:t>Preliminary Data (if applicable)</a:t>
            </a:r>
          </a:p>
          <a:p>
            <a:pPr marL="1094780" lvl="3" indent="-321469"/>
            <a:r>
              <a:rPr lang="en-US" sz="2700" i="1" dirty="0"/>
              <a:t>Research  Methods</a:t>
            </a:r>
          </a:p>
          <a:p>
            <a:pPr marL="1094780" lvl="3" indent="-321469"/>
            <a:r>
              <a:rPr lang="en-US" sz="2700" i="1" dirty="0"/>
              <a:t>Commercial potential &amp; future grants </a:t>
            </a:r>
          </a:p>
          <a:p>
            <a:pPr marL="841177" lvl="2" indent="-321469"/>
            <a:r>
              <a:rPr lang="en-US" sz="2700" b="1" dirty="0"/>
              <a:t>Budget + budget justification </a:t>
            </a:r>
          </a:p>
          <a:p>
            <a:pPr marL="841177" lvl="2" indent="-321469"/>
            <a:r>
              <a:rPr lang="en-US" sz="2700" b="1" dirty="0"/>
              <a:t>Updated NIH Biosketches for all participating faculty </a:t>
            </a:r>
          </a:p>
          <a:p>
            <a:pPr marL="841177" lvl="2" indent="-321469"/>
            <a:r>
              <a:rPr lang="en-US" sz="2700" b="1" dirty="0"/>
              <a:t>Submitted Electronically (Link provided during release of RFA) </a:t>
            </a:r>
          </a:p>
          <a:p>
            <a:endParaRPr lang="en-US" dirty="0"/>
          </a:p>
        </p:txBody>
      </p:sp>
      <p:sp>
        <p:nvSpPr>
          <p:cNvPr id="4" name="Slide Number Placeholder 3">
            <a:extLst>
              <a:ext uri="{FF2B5EF4-FFF2-40B4-BE49-F238E27FC236}">
                <a16:creationId xmlns:a16="http://schemas.microsoft.com/office/drawing/2014/main" id="{C3E7A08D-EB82-3744-B992-92F52A91F7C0}"/>
              </a:ext>
            </a:extLst>
          </p:cNvPr>
          <p:cNvSpPr>
            <a:spLocks noGrp="1"/>
          </p:cNvSpPr>
          <p:nvPr>
            <p:ph type="sldNum" sz="quarter" idx="12"/>
          </p:nvPr>
        </p:nvSpPr>
        <p:spPr/>
        <p:txBody>
          <a:bodyPr/>
          <a:lstStyle/>
          <a:p>
            <a:fld id="{F85CE818-7367-6A4C-AA8A-8ACF11B1523A}" type="slidenum">
              <a:rPr lang="en-US" smtClean="0"/>
              <a:t>12</a:t>
            </a:fld>
            <a:endParaRPr lang="en-US"/>
          </a:p>
        </p:txBody>
      </p:sp>
      <p:pic>
        <p:nvPicPr>
          <p:cNvPr id="6" name="Picture 5"/>
          <p:cNvPicPr>
            <a:picLocks noChangeAspect="1"/>
          </p:cNvPicPr>
          <p:nvPr/>
        </p:nvPicPr>
        <p:blipFill>
          <a:blip r:embed="rId2"/>
          <a:stretch>
            <a:fillRect/>
          </a:stretch>
        </p:blipFill>
        <p:spPr>
          <a:xfrm>
            <a:off x="5637988" y="8192665"/>
            <a:ext cx="3033916" cy="564937"/>
          </a:xfrm>
          <a:prstGeom prst="rect">
            <a:avLst/>
          </a:prstGeom>
        </p:spPr>
      </p:pic>
      <p:pic>
        <p:nvPicPr>
          <p:cNvPr id="5" name="Picture 4"/>
          <p:cNvPicPr>
            <a:picLocks noChangeAspect="1"/>
          </p:cNvPicPr>
          <p:nvPr/>
        </p:nvPicPr>
        <p:blipFill rotWithShape="1">
          <a:blip r:embed="rId3"/>
          <a:srcRect t="17537" b="19085"/>
          <a:stretch/>
        </p:blipFill>
        <p:spPr>
          <a:xfrm>
            <a:off x="9046533" y="4041853"/>
            <a:ext cx="3872729" cy="2454479"/>
          </a:xfrm>
          <a:prstGeom prst="rect">
            <a:avLst/>
          </a:prstGeom>
        </p:spPr>
      </p:pic>
    </p:spTree>
    <p:extLst>
      <p:ext uri="{BB962C8B-B14F-4D97-AF65-F5344CB8AC3E}">
        <p14:creationId xmlns:p14="http://schemas.microsoft.com/office/powerpoint/2010/main" val="2772615164"/>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FA09519-E48E-02F4-A862-7F259CAE5641}"/>
              </a:ext>
            </a:extLst>
          </p:cNvPr>
          <p:cNvSpPr>
            <a:spLocks noGrp="1"/>
          </p:cNvSpPr>
          <p:nvPr>
            <p:ph type="title"/>
          </p:nvPr>
        </p:nvSpPr>
        <p:spPr/>
        <p:txBody>
          <a:bodyPr/>
          <a:lstStyle/>
          <a:p>
            <a:pPr algn="ctr"/>
            <a:r>
              <a:rPr lang="en-US" sz="4050" dirty="0"/>
              <a:t>Review Process</a:t>
            </a:r>
          </a:p>
        </p:txBody>
      </p:sp>
      <p:sp>
        <p:nvSpPr>
          <p:cNvPr id="3" name="Content Placeholder 2">
            <a:extLst>
              <a:ext uri="{FF2B5EF4-FFF2-40B4-BE49-F238E27FC236}">
                <a16:creationId xmlns:a16="http://schemas.microsoft.com/office/drawing/2014/main" id="{107CDDF8-3263-EC4A-D9D5-5EE59FA5CD16}"/>
              </a:ext>
            </a:extLst>
          </p:cNvPr>
          <p:cNvSpPr>
            <a:spLocks noGrp="1"/>
          </p:cNvSpPr>
          <p:nvPr>
            <p:ph idx="1"/>
          </p:nvPr>
        </p:nvSpPr>
        <p:spPr>
          <a:xfrm>
            <a:off x="719728" y="1714917"/>
            <a:ext cx="12199533" cy="4649582"/>
          </a:xfrm>
        </p:spPr>
        <p:txBody>
          <a:bodyPr/>
          <a:lstStyle/>
          <a:p>
            <a:pPr marL="321469" indent="-321469">
              <a:buFont typeface="Arial" panose="020B0604020202020204" pitchFamily="34" charset="0"/>
              <a:buChar char="•"/>
            </a:pPr>
            <a:r>
              <a:rPr lang="en-US" sz="2700" b="1" u="sng" dirty="0"/>
              <a:t>Review Process</a:t>
            </a:r>
            <a:r>
              <a:rPr lang="en-US" sz="2700" b="1" dirty="0"/>
              <a:t>: </a:t>
            </a:r>
          </a:p>
          <a:p>
            <a:pPr marL="580430" lvl="1" indent="-321469"/>
            <a:r>
              <a:rPr lang="en-US" sz="2700" dirty="0"/>
              <a:t>BU CTSI study section including faculty with expertise in Basic science research, Clinical research, and Population &amp; Implementation </a:t>
            </a:r>
          </a:p>
          <a:p>
            <a:pPr marL="580430" lvl="1" indent="-321469"/>
            <a:r>
              <a:rPr lang="en-US" sz="2700" dirty="0"/>
              <a:t>2 reviewers per application </a:t>
            </a:r>
          </a:p>
          <a:p>
            <a:pPr marL="580430" lvl="1" indent="-321469"/>
            <a:r>
              <a:rPr lang="en-US" sz="2700" u="sng" dirty="0"/>
              <a:t>NIH style review and scoring </a:t>
            </a:r>
            <a:r>
              <a:rPr lang="en-US" sz="2700" dirty="0"/>
              <a:t>(1-9 scale): </a:t>
            </a:r>
          </a:p>
          <a:p>
            <a:pPr marL="841176" lvl="2" indent="-321469"/>
            <a:r>
              <a:rPr lang="en-US" sz="2700" dirty="0"/>
              <a:t>Significance </a:t>
            </a:r>
          </a:p>
          <a:p>
            <a:pPr marL="841176" lvl="2" indent="-321469"/>
            <a:r>
              <a:rPr lang="en-US" sz="2700" dirty="0"/>
              <a:t>Innovation </a:t>
            </a:r>
          </a:p>
          <a:p>
            <a:pPr marL="841176" lvl="2" indent="-321469"/>
            <a:r>
              <a:rPr lang="en-US" sz="2700" dirty="0"/>
              <a:t>Approach</a:t>
            </a:r>
          </a:p>
          <a:p>
            <a:pPr marL="841176" lvl="2" indent="-321469"/>
            <a:r>
              <a:rPr lang="en-US" sz="2700" dirty="0"/>
              <a:t>Investigators</a:t>
            </a:r>
          </a:p>
          <a:p>
            <a:pPr marL="841176" lvl="2" indent="-321469"/>
            <a:r>
              <a:rPr lang="en-US" sz="2700" dirty="0"/>
              <a:t>Overall Impact </a:t>
            </a:r>
          </a:p>
          <a:p>
            <a:pPr marL="580430" lvl="1" indent="-321469"/>
            <a:endParaRPr lang="en-US" dirty="0"/>
          </a:p>
        </p:txBody>
      </p:sp>
      <p:sp>
        <p:nvSpPr>
          <p:cNvPr id="4" name="Slide Number Placeholder 3">
            <a:extLst>
              <a:ext uri="{FF2B5EF4-FFF2-40B4-BE49-F238E27FC236}">
                <a16:creationId xmlns:a16="http://schemas.microsoft.com/office/drawing/2014/main" id="{C3E7A08D-EB82-3744-B992-92F52A91F7C0}"/>
              </a:ext>
            </a:extLst>
          </p:cNvPr>
          <p:cNvSpPr>
            <a:spLocks noGrp="1"/>
          </p:cNvSpPr>
          <p:nvPr>
            <p:ph type="sldNum" sz="quarter" idx="12"/>
          </p:nvPr>
        </p:nvSpPr>
        <p:spPr/>
        <p:txBody>
          <a:bodyPr/>
          <a:lstStyle/>
          <a:p>
            <a:fld id="{F85CE818-7367-6A4C-AA8A-8ACF11B1523A}" type="slidenum">
              <a:rPr lang="en-US" smtClean="0"/>
              <a:t>13</a:t>
            </a:fld>
            <a:endParaRPr lang="en-US"/>
          </a:p>
        </p:txBody>
      </p:sp>
      <p:pic>
        <p:nvPicPr>
          <p:cNvPr id="6" name="Picture 5"/>
          <p:cNvPicPr>
            <a:picLocks noChangeAspect="1"/>
          </p:cNvPicPr>
          <p:nvPr/>
        </p:nvPicPr>
        <p:blipFill>
          <a:blip r:embed="rId2"/>
          <a:stretch>
            <a:fillRect/>
          </a:stretch>
        </p:blipFill>
        <p:spPr>
          <a:xfrm>
            <a:off x="5830934" y="8192665"/>
            <a:ext cx="3033916" cy="564937"/>
          </a:xfrm>
          <a:prstGeom prst="rect">
            <a:avLst/>
          </a:prstGeom>
        </p:spPr>
      </p:pic>
      <p:pic>
        <p:nvPicPr>
          <p:cNvPr id="5" name="Picture 4">
            <a:extLst>
              <a:ext uri="{FF2B5EF4-FFF2-40B4-BE49-F238E27FC236}">
                <a16:creationId xmlns:a16="http://schemas.microsoft.com/office/drawing/2014/main" id="{8189E66F-26AD-7D9D-8F3B-0373BE7C6EEA}"/>
              </a:ext>
            </a:extLst>
          </p:cNvPr>
          <p:cNvPicPr>
            <a:picLocks noChangeAspect="1"/>
          </p:cNvPicPr>
          <p:nvPr/>
        </p:nvPicPr>
        <p:blipFill>
          <a:blip r:embed="rId3"/>
          <a:stretch>
            <a:fillRect/>
          </a:stretch>
        </p:blipFill>
        <p:spPr>
          <a:xfrm>
            <a:off x="7138176" y="4039708"/>
            <a:ext cx="4723280" cy="3017279"/>
          </a:xfrm>
          <a:prstGeom prst="rect">
            <a:avLst/>
          </a:prstGeom>
        </p:spPr>
      </p:pic>
    </p:spTree>
    <p:extLst>
      <p:ext uri="{BB962C8B-B14F-4D97-AF65-F5344CB8AC3E}">
        <p14:creationId xmlns:p14="http://schemas.microsoft.com/office/powerpoint/2010/main" val="3873852827"/>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B6285D2-E4EF-01F0-2320-44F8E7FAC752}"/>
              </a:ext>
            </a:extLst>
          </p:cNvPr>
          <p:cNvSpPr>
            <a:spLocks noGrp="1"/>
          </p:cNvSpPr>
          <p:nvPr>
            <p:ph type="title"/>
          </p:nvPr>
        </p:nvSpPr>
        <p:spPr/>
        <p:txBody>
          <a:bodyPr/>
          <a:lstStyle/>
          <a:p>
            <a:pPr algn="ctr"/>
            <a:r>
              <a:rPr lang="en-US" sz="4050" dirty="0"/>
              <a:t>Review Criteria </a:t>
            </a:r>
          </a:p>
        </p:txBody>
      </p:sp>
      <p:sp>
        <p:nvSpPr>
          <p:cNvPr id="3" name="Content Placeholder 2">
            <a:extLst>
              <a:ext uri="{FF2B5EF4-FFF2-40B4-BE49-F238E27FC236}">
                <a16:creationId xmlns:a16="http://schemas.microsoft.com/office/drawing/2014/main" id="{0BD690AB-09D4-D1EB-920C-72FB7B15F565}"/>
              </a:ext>
            </a:extLst>
          </p:cNvPr>
          <p:cNvSpPr>
            <a:spLocks noGrp="1"/>
          </p:cNvSpPr>
          <p:nvPr>
            <p:ph idx="1"/>
          </p:nvPr>
        </p:nvSpPr>
        <p:spPr>
          <a:xfrm>
            <a:off x="272771" y="2112039"/>
            <a:ext cx="12810903" cy="5485985"/>
          </a:xfrm>
        </p:spPr>
        <p:txBody>
          <a:bodyPr numCol="2"/>
          <a:lstStyle/>
          <a:p>
            <a:pPr marL="841177" lvl="2" indent="-321469">
              <a:lnSpc>
                <a:spcPct val="100000"/>
              </a:lnSpc>
            </a:pPr>
            <a:r>
              <a:rPr lang="en-US" sz="2700" dirty="0"/>
              <a:t>Significance of the work </a:t>
            </a:r>
          </a:p>
          <a:p>
            <a:pPr marL="841177" lvl="2" indent="-321469">
              <a:lnSpc>
                <a:spcPct val="100000"/>
              </a:lnSpc>
            </a:pPr>
            <a:r>
              <a:rPr lang="en-US" sz="2700" dirty="0"/>
              <a:t>Scientific rigor and novelty </a:t>
            </a:r>
          </a:p>
          <a:p>
            <a:pPr marL="841177" lvl="2" indent="-321469">
              <a:lnSpc>
                <a:spcPct val="100000"/>
              </a:lnSpc>
            </a:pPr>
            <a:r>
              <a:rPr lang="en-US" sz="2700" dirty="0"/>
              <a:t>Likelihood of subsequent external funding</a:t>
            </a:r>
          </a:p>
          <a:p>
            <a:pPr marL="841177" lvl="2" indent="-321469">
              <a:lnSpc>
                <a:spcPct val="100000"/>
              </a:lnSpc>
            </a:pPr>
            <a:r>
              <a:rPr lang="en-US" sz="2700" dirty="0"/>
              <a:t>Multidisciplinary collaboration</a:t>
            </a:r>
          </a:p>
          <a:p>
            <a:pPr marL="841177" lvl="2" indent="-321469">
              <a:lnSpc>
                <a:spcPct val="100000"/>
              </a:lnSpc>
            </a:pPr>
            <a:r>
              <a:rPr lang="en-US" sz="2700" dirty="0"/>
              <a:t>High potential for impact</a:t>
            </a:r>
          </a:p>
          <a:p>
            <a:pPr marL="841177" lvl="2" indent="-321469">
              <a:lnSpc>
                <a:spcPct val="100000"/>
              </a:lnSpc>
            </a:pPr>
            <a:r>
              <a:rPr lang="en-US" sz="2700" b="1" dirty="0"/>
              <a:t>Clear translational science focus</a:t>
            </a:r>
          </a:p>
          <a:p>
            <a:pPr marL="841177" lvl="2" indent="-321469">
              <a:lnSpc>
                <a:spcPct val="100000"/>
              </a:lnSpc>
            </a:pPr>
            <a:r>
              <a:rPr lang="en-US" sz="2700" dirty="0"/>
              <a:t>Qualification of the research team</a:t>
            </a:r>
          </a:p>
          <a:p>
            <a:pPr marL="841177" lvl="2" indent="-321469">
              <a:lnSpc>
                <a:spcPct val="100000"/>
              </a:lnSpc>
            </a:pPr>
            <a:r>
              <a:rPr lang="en-US" sz="2700" dirty="0"/>
              <a:t>Need for the funding</a:t>
            </a:r>
          </a:p>
          <a:p>
            <a:pPr marL="841177" lvl="2" indent="-321469"/>
            <a:endParaRPr lang="en-US" sz="2700" dirty="0"/>
          </a:p>
          <a:p>
            <a:pPr marL="841177" lvl="2" indent="-321469"/>
            <a:endParaRPr lang="en-US" sz="2700" dirty="0"/>
          </a:p>
          <a:p>
            <a:pPr marL="841177" lvl="2" indent="-321469"/>
            <a:r>
              <a:rPr lang="en-US" sz="2700" dirty="0"/>
              <a:t>Likelihood that the project can be completed within the project period</a:t>
            </a:r>
          </a:p>
          <a:p>
            <a:pPr marL="841177" lvl="2" indent="-321469"/>
            <a:r>
              <a:rPr lang="en-US" sz="2700" dirty="0"/>
              <a:t>Career development for early-staged investigators</a:t>
            </a:r>
          </a:p>
          <a:p>
            <a:pPr marL="841177" lvl="2" indent="-321469"/>
            <a:r>
              <a:rPr lang="en-US" sz="2700" dirty="0"/>
              <a:t>A clear translational focus</a:t>
            </a:r>
          </a:p>
          <a:p>
            <a:pPr marL="841177" lvl="2" indent="-321469"/>
            <a:r>
              <a:rPr lang="en-US" sz="2700" dirty="0"/>
              <a:t>Focus on diseases that disproportionately affecting the BU/BMC patient population or ages at the extremes of the lifespan </a:t>
            </a:r>
          </a:p>
          <a:p>
            <a:pPr marL="841177" lvl="2" indent="-321469"/>
            <a:r>
              <a:rPr lang="en-US" sz="2700" dirty="0"/>
              <a:t>Approved IRB or IACUC protocols</a:t>
            </a:r>
          </a:p>
        </p:txBody>
      </p:sp>
      <p:sp>
        <p:nvSpPr>
          <p:cNvPr id="4" name="Slide Number Placeholder 3">
            <a:extLst>
              <a:ext uri="{FF2B5EF4-FFF2-40B4-BE49-F238E27FC236}">
                <a16:creationId xmlns:a16="http://schemas.microsoft.com/office/drawing/2014/main" id="{F12427FB-FFF2-C9CA-54D4-BD5C1561A454}"/>
              </a:ext>
            </a:extLst>
          </p:cNvPr>
          <p:cNvSpPr>
            <a:spLocks noGrp="1"/>
          </p:cNvSpPr>
          <p:nvPr>
            <p:ph type="sldNum" sz="quarter" idx="12"/>
          </p:nvPr>
        </p:nvSpPr>
        <p:spPr/>
        <p:txBody>
          <a:bodyPr/>
          <a:lstStyle/>
          <a:p>
            <a:fld id="{F85CE818-7367-6A4C-AA8A-8ACF11B1523A}" type="slidenum">
              <a:rPr lang="en-US" smtClean="0"/>
              <a:t>14</a:t>
            </a:fld>
            <a:endParaRPr lang="en-US"/>
          </a:p>
        </p:txBody>
      </p:sp>
      <p:pic>
        <p:nvPicPr>
          <p:cNvPr id="5" name="Picture 4">
            <a:extLst>
              <a:ext uri="{FF2B5EF4-FFF2-40B4-BE49-F238E27FC236}">
                <a16:creationId xmlns:a16="http://schemas.microsoft.com/office/drawing/2014/main" id="{0F64931E-9BA5-B232-8822-6EF0D1209BD9}"/>
              </a:ext>
            </a:extLst>
          </p:cNvPr>
          <p:cNvPicPr>
            <a:picLocks noChangeAspect="1"/>
          </p:cNvPicPr>
          <p:nvPr/>
        </p:nvPicPr>
        <p:blipFill>
          <a:blip r:embed="rId2"/>
          <a:stretch>
            <a:fillRect/>
          </a:stretch>
        </p:blipFill>
        <p:spPr>
          <a:xfrm>
            <a:off x="5830935" y="8295429"/>
            <a:ext cx="3033916" cy="564937"/>
          </a:xfrm>
          <a:prstGeom prst="rect">
            <a:avLst/>
          </a:prstGeom>
        </p:spPr>
      </p:pic>
    </p:spTree>
    <p:extLst>
      <p:ext uri="{BB962C8B-B14F-4D97-AF65-F5344CB8AC3E}">
        <p14:creationId xmlns:p14="http://schemas.microsoft.com/office/powerpoint/2010/main" val="760389047"/>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8E9A907-BE0C-3B17-E9C9-109E0713908B}"/>
              </a:ext>
            </a:extLst>
          </p:cNvPr>
          <p:cNvSpPr>
            <a:spLocks noGrp="1"/>
          </p:cNvSpPr>
          <p:nvPr>
            <p:ph type="title"/>
          </p:nvPr>
        </p:nvSpPr>
        <p:spPr/>
        <p:txBody>
          <a:bodyPr/>
          <a:lstStyle/>
          <a:p>
            <a:pPr algn="ctr"/>
            <a:r>
              <a:rPr lang="en-US" sz="3600" dirty="0"/>
              <a:t>Resources to assist with your application</a:t>
            </a:r>
          </a:p>
        </p:txBody>
      </p:sp>
      <p:sp>
        <p:nvSpPr>
          <p:cNvPr id="3" name="Content Placeholder 2">
            <a:extLst>
              <a:ext uri="{FF2B5EF4-FFF2-40B4-BE49-F238E27FC236}">
                <a16:creationId xmlns:a16="http://schemas.microsoft.com/office/drawing/2014/main" id="{19060DED-D97A-CA71-90DC-D7DDE9B50546}"/>
              </a:ext>
            </a:extLst>
          </p:cNvPr>
          <p:cNvSpPr>
            <a:spLocks noGrp="1"/>
          </p:cNvSpPr>
          <p:nvPr>
            <p:ph idx="1"/>
          </p:nvPr>
        </p:nvSpPr>
        <p:spPr>
          <a:xfrm>
            <a:off x="719730" y="1683640"/>
            <a:ext cx="12749136" cy="6125829"/>
          </a:xfrm>
        </p:spPr>
        <p:txBody>
          <a:bodyPr/>
          <a:lstStyle/>
          <a:p>
            <a:pPr marL="342900" indent="-342900">
              <a:lnSpc>
                <a:spcPct val="150000"/>
              </a:lnSpc>
              <a:buFont typeface="Arial" panose="020B0604020202020204" pitchFamily="34" charset="0"/>
              <a:buChar char="•"/>
            </a:pPr>
            <a:r>
              <a:rPr lang="en-US" sz="2800" dirty="0"/>
              <a:t>Regulatory support</a:t>
            </a:r>
          </a:p>
          <a:p>
            <a:pPr marL="342900" indent="-342900">
              <a:lnSpc>
                <a:spcPct val="150000"/>
              </a:lnSpc>
              <a:buFont typeface="Arial" panose="020B0604020202020204" pitchFamily="34" charset="0"/>
              <a:buChar char="•"/>
            </a:pPr>
            <a:r>
              <a:rPr lang="en-US" sz="2800" dirty="0"/>
              <a:t>Grant writing &amp; editing services</a:t>
            </a:r>
          </a:p>
          <a:p>
            <a:pPr marL="342900" indent="-342900">
              <a:lnSpc>
                <a:spcPct val="150000"/>
              </a:lnSpc>
              <a:buFont typeface="Arial" panose="020B0604020202020204" pitchFamily="34" charset="0"/>
              <a:buChar char="•"/>
            </a:pPr>
            <a:r>
              <a:rPr lang="en-US" sz="2800" dirty="0"/>
              <a:t>Biostatistics &amp; data analytic support </a:t>
            </a:r>
          </a:p>
          <a:p>
            <a:pPr marL="342900" indent="-342900">
              <a:lnSpc>
                <a:spcPct val="150000"/>
              </a:lnSpc>
              <a:buFont typeface="Arial" panose="020B0604020202020204" pitchFamily="34" charset="0"/>
              <a:buChar char="•"/>
            </a:pPr>
            <a:r>
              <a:rPr lang="en-US" sz="2800" dirty="0"/>
              <a:t>Study implementation </a:t>
            </a:r>
          </a:p>
          <a:p>
            <a:pPr marL="342900" indent="-342900">
              <a:lnSpc>
                <a:spcPct val="150000"/>
              </a:lnSpc>
              <a:buFont typeface="Arial" panose="020B0604020202020204" pitchFamily="34" charset="0"/>
              <a:buChar char="•"/>
            </a:pPr>
            <a:r>
              <a:rPr lang="en-US" sz="2800" dirty="0"/>
              <a:t>Research networking</a:t>
            </a:r>
          </a:p>
          <a:p>
            <a:pPr marL="342900" indent="-342900">
              <a:lnSpc>
                <a:spcPct val="150000"/>
              </a:lnSpc>
              <a:buFont typeface="Arial" panose="020B0604020202020204" pitchFamily="34" charset="0"/>
              <a:buChar char="•"/>
            </a:pPr>
            <a:r>
              <a:rPr lang="en-US" sz="2800" dirty="0"/>
              <a:t>Consultations with BU CTSI staff on feasibility, impact, design </a:t>
            </a:r>
          </a:p>
          <a:p>
            <a:pPr marL="342900" indent="-342900">
              <a:lnSpc>
                <a:spcPct val="150000"/>
              </a:lnSpc>
              <a:buFont typeface="Arial" panose="020B0604020202020204" pitchFamily="34" charset="0"/>
              <a:buChar char="•"/>
            </a:pPr>
            <a:r>
              <a:rPr lang="en-US" sz="2800" dirty="0"/>
              <a:t>To request assistance from the BU CTSI please submit a request at the following link: </a:t>
            </a:r>
            <a:r>
              <a:rPr lang="en-US" sz="2800" dirty="0">
                <a:hlinkClick r:id="rId2"/>
              </a:rPr>
              <a:t>CTSI Services | Clinical &amp; Translational Science Institute</a:t>
            </a:r>
            <a:endParaRPr lang="en-US" sz="2800" dirty="0"/>
          </a:p>
        </p:txBody>
      </p:sp>
      <p:sp>
        <p:nvSpPr>
          <p:cNvPr id="4" name="Slide Number Placeholder 3">
            <a:extLst>
              <a:ext uri="{FF2B5EF4-FFF2-40B4-BE49-F238E27FC236}">
                <a16:creationId xmlns:a16="http://schemas.microsoft.com/office/drawing/2014/main" id="{03841C41-BAAD-BC38-4E0A-4512217999A7}"/>
              </a:ext>
            </a:extLst>
          </p:cNvPr>
          <p:cNvSpPr>
            <a:spLocks noGrp="1"/>
          </p:cNvSpPr>
          <p:nvPr>
            <p:ph type="sldNum" sz="quarter" idx="12"/>
          </p:nvPr>
        </p:nvSpPr>
        <p:spPr/>
        <p:txBody>
          <a:bodyPr/>
          <a:lstStyle/>
          <a:p>
            <a:fld id="{F85CE818-7367-6A4C-AA8A-8ACF11B1523A}" type="slidenum">
              <a:rPr lang="en-US" smtClean="0"/>
              <a:t>15</a:t>
            </a:fld>
            <a:endParaRPr lang="en-US"/>
          </a:p>
        </p:txBody>
      </p:sp>
      <p:pic>
        <p:nvPicPr>
          <p:cNvPr id="5" name="Picture 4">
            <a:extLst>
              <a:ext uri="{FF2B5EF4-FFF2-40B4-BE49-F238E27FC236}">
                <a16:creationId xmlns:a16="http://schemas.microsoft.com/office/drawing/2014/main" id="{9E2C6B2E-B227-AAE1-B225-114C0EF46BD2}"/>
              </a:ext>
            </a:extLst>
          </p:cNvPr>
          <p:cNvPicPr>
            <a:picLocks noChangeAspect="1"/>
          </p:cNvPicPr>
          <p:nvPr/>
        </p:nvPicPr>
        <p:blipFill>
          <a:blip r:embed="rId3"/>
          <a:stretch>
            <a:fillRect/>
          </a:stretch>
        </p:blipFill>
        <p:spPr>
          <a:xfrm>
            <a:off x="5830935" y="8295429"/>
            <a:ext cx="3033916" cy="564937"/>
          </a:xfrm>
          <a:prstGeom prst="rect">
            <a:avLst/>
          </a:prstGeom>
        </p:spPr>
      </p:pic>
    </p:spTree>
    <p:extLst>
      <p:ext uri="{BB962C8B-B14F-4D97-AF65-F5344CB8AC3E}">
        <p14:creationId xmlns:p14="http://schemas.microsoft.com/office/powerpoint/2010/main" val="940528835"/>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A0B724C-8B54-39E6-3BE4-3D4FFE45F6C6}"/>
              </a:ext>
            </a:extLst>
          </p:cNvPr>
          <p:cNvSpPr>
            <a:spLocks noGrp="1"/>
          </p:cNvSpPr>
          <p:nvPr>
            <p:ph type="title"/>
          </p:nvPr>
        </p:nvSpPr>
        <p:spPr/>
        <p:txBody>
          <a:bodyPr/>
          <a:lstStyle/>
          <a:p>
            <a:pPr algn="ctr"/>
            <a:r>
              <a:rPr lang="en-US" sz="4000" dirty="0"/>
              <a:t>Regulatory Approval </a:t>
            </a:r>
          </a:p>
        </p:txBody>
      </p:sp>
      <p:sp>
        <p:nvSpPr>
          <p:cNvPr id="3" name="Content Placeholder 2">
            <a:extLst>
              <a:ext uri="{FF2B5EF4-FFF2-40B4-BE49-F238E27FC236}">
                <a16:creationId xmlns:a16="http://schemas.microsoft.com/office/drawing/2014/main" id="{A37B9454-BCAE-8C75-2163-5AAB35E64D5A}"/>
              </a:ext>
            </a:extLst>
          </p:cNvPr>
          <p:cNvSpPr>
            <a:spLocks noGrp="1"/>
          </p:cNvSpPr>
          <p:nvPr>
            <p:ph idx="1"/>
          </p:nvPr>
        </p:nvSpPr>
        <p:spPr>
          <a:xfrm>
            <a:off x="796738" y="1526291"/>
            <a:ext cx="12199533" cy="5801784"/>
          </a:xfrm>
        </p:spPr>
        <p:txBody>
          <a:bodyPr/>
          <a:lstStyle/>
          <a:p>
            <a:pPr marL="342900" indent="-342900">
              <a:buFont typeface="Arial" panose="020B0604020202020204" pitchFamily="34" charset="0"/>
              <a:buChar char="•"/>
            </a:pPr>
            <a:r>
              <a:rPr lang="en-US" sz="2800" b="1" dirty="0"/>
              <a:t>Human subjects research: </a:t>
            </a:r>
            <a:r>
              <a:rPr lang="en-US" sz="2800" dirty="0"/>
              <a:t>IRB approved protocol must be submitted to the NIH at least 45 days prior to the project start date. </a:t>
            </a:r>
          </a:p>
          <a:p>
            <a:pPr marL="342900" indent="-342900">
              <a:buFont typeface="Arial" panose="020B0604020202020204" pitchFamily="34" charset="0"/>
              <a:buChar char="•"/>
            </a:pPr>
            <a:endParaRPr lang="en-US" sz="2800" b="1" dirty="0"/>
          </a:p>
          <a:p>
            <a:pPr marL="342900" indent="-342900">
              <a:buFont typeface="Arial" panose="020B0604020202020204" pitchFamily="34" charset="0"/>
              <a:buChar char="•"/>
            </a:pPr>
            <a:r>
              <a:rPr lang="en-US" sz="2800" b="1" dirty="0"/>
              <a:t>Vertebrae animal research</a:t>
            </a:r>
            <a:r>
              <a:rPr lang="en-US" sz="2800" dirty="0"/>
              <a:t>: IACUC approval documentation must be submitted to the NIH at least 45 days prior to the project start date. </a:t>
            </a:r>
          </a:p>
          <a:p>
            <a:pPr marL="342900" indent="-342900">
              <a:buFont typeface="Arial" panose="020B0604020202020204" pitchFamily="34" charset="0"/>
              <a:buChar char="•"/>
            </a:pPr>
            <a:endParaRPr lang="en-US" sz="2800" dirty="0"/>
          </a:p>
          <a:p>
            <a:pPr marL="342900" indent="-342900">
              <a:buFont typeface="Arial" panose="020B0604020202020204" pitchFamily="34" charset="0"/>
              <a:buChar char="•"/>
            </a:pPr>
            <a:r>
              <a:rPr lang="en-US" sz="2800" dirty="0"/>
              <a:t>Begin the IRB/IACUC approval process at the time of final grant submission </a:t>
            </a:r>
          </a:p>
          <a:p>
            <a:pPr marL="342900" indent="-342900">
              <a:buFont typeface="Arial" panose="020B0604020202020204" pitchFamily="34" charset="0"/>
              <a:buChar char="•"/>
            </a:pPr>
            <a:endParaRPr lang="en-US" sz="2800" dirty="0"/>
          </a:p>
          <a:p>
            <a:pPr marL="342900" indent="-342900">
              <a:buFont typeface="Arial" panose="020B0604020202020204" pitchFamily="34" charset="0"/>
              <a:buChar char="•"/>
            </a:pPr>
            <a:r>
              <a:rPr lang="en-US" sz="2800" dirty="0"/>
              <a:t>IRB/IACUC approval is required prior to release of funds </a:t>
            </a:r>
          </a:p>
          <a:p>
            <a:pPr marL="342900" indent="-342900">
              <a:buFont typeface="Arial" panose="020B0604020202020204" pitchFamily="34" charset="0"/>
              <a:buChar char="•"/>
            </a:pPr>
            <a:endParaRPr lang="en-US" sz="2800" dirty="0"/>
          </a:p>
          <a:p>
            <a:pPr marL="342900" indent="-342900">
              <a:buFont typeface="Arial" panose="020B0604020202020204" pitchFamily="34" charset="0"/>
              <a:buChar char="•"/>
            </a:pPr>
            <a:r>
              <a:rPr lang="en-US" sz="2800" dirty="0"/>
              <a:t>Awards may be rescinded for failure to secure IRB/IACUC approval 3 months after notice of award </a:t>
            </a:r>
          </a:p>
        </p:txBody>
      </p:sp>
      <p:sp>
        <p:nvSpPr>
          <p:cNvPr id="4" name="Slide Number Placeholder 3">
            <a:extLst>
              <a:ext uri="{FF2B5EF4-FFF2-40B4-BE49-F238E27FC236}">
                <a16:creationId xmlns:a16="http://schemas.microsoft.com/office/drawing/2014/main" id="{0EB23FCB-2C48-E14B-E691-AB2CCFE4562B}"/>
              </a:ext>
            </a:extLst>
          </p:cNvPr>
          <p:cNvSpPr>
            <a:spLocks noGrp="1"/>
          </p:cNvSpPr>
          <p:nvPr>
            <p:ph type="sldNum" sz="quarter" idx="12"/>
          </p:nvPr>
        </p:nvSpPr>
        <p:spPr/>
        <p:txBody>
          <a:bodyPr/>
          <a:lstStyle/>
          <a:p>
            <a:fld id="{F85CE818-7367-6A4C-AA8A-8ACF11B1523A}" type="slidenum">
              <a:rPr lang="en-US" smtClean="0"/>
              <a:t>16</a:t>
            </a:fld>
            <a:endParaRPr lang="en-US"/>
          </a:p>
        </p:txBody>
      </p:sp>
      <p:pic>
        <p:nvPicPr>
          <p:cNvPr id="5" name="Picture 4">
            <a:extLst>
              <a:ext uri="{FF2B5EF4-FFF2-40B4-BE49-F238E27FC236}">
                <a16:creationId xmlns:a16="http://schemas.microsoft.com/office/drawing/2014/main" id="{F17E0614-B0EB-E60A-ECEC-696C152C5DA2}"/>
              </a:ext>
            </a:extLst>
          </p:cNvPr>
          <p:cNvPicPr>
            <a:picLocks noChangeAspect="1"/>
          </p:cNvPicPr>
          <p:nvPr/>
        </p:nvPicPr>
        <p:blipFill>
          <a:blip r:embed="rId2"/>
          <a:stretch>
            <a:fillRect/>
          </a:stretch>
        </p:blipFill>
        <p:spPr>
          <a:xfrm>
            <a:off x="5830935" y="8295429"/>
            <a:ext cx="3033916" cy="564937"/>
          </a:xfrm>
          <a:prstGeom prst="rect">
            <a:avLst/>
          </a:prstGeom>
        </p:spPr>
      </p:pic>
    </p:spTree>
    <p:extLst>
      <p:ext uri="{BB962C8B-B14F-4D97-AF65-F5344CB8AC3E}">
        <p14:creationId xmlns:p14="http://schemas.microsoft.com/office/powerpoint/2010/main" val="4015681763"/>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FA09519-E48E-02F4-A862-7F259CAE5641}"/>
              </a:ext>
            </a:extLst>
          </p:cNvPr>
          <p:cNvSpPr>
            <a:spLocks noGrp="1"/>
          </p:cNvSpPr>
          <p:nvPr>
            <p:ph type="title"/>
          </p:nvPr>
        </p:nvSpPr>
        <p:spPr>
          <a:xfrm>
            <a:off x="982886" y="182033"/>
            <a:ext cx="12199533" cy="1105908"/>
          </a:xfrm>
        </p:spPr>
        <p:txBody>
          <a:bodyPr>
            <a:normAutofit fontScale="90000"/>
          </a:bodyPr>
          <a:lstStyle/>
          <a:p>
            <a:pPr algn="ctr"/>
            <a:r>
              <a:rPr lang="en-US" sz="4000" b="1" dirty="0">
                <a:latin typeface="Arial" panose="020B0604020202020204" pitchFamily="34" charset="0"/>
                <a:cs typeface="Arial" panose="020B0604020202020204" pitchFamily="34" charset="0"/>
              </a:rPr>
              <a:t>BU CTSI Translational Science Pilot Program Contacts</a:t>
            </a:r>
          </a:p>
        </p:txBody>
      </p:sp>
      <p:sp>
        <p:nvSpPr>
          <p:cNvPr id="4" name="Slide Number Placeholder 3">
            <a:extLst>
              <a:ext uri="{FF2B5EF4-FFF2-40B4-BE49-F238E27FC236}">
                <a16:creationId xmlns:a16="http://schemas.microsoft.com/office/drawing/2014/main" id="{C3E7A08D-EB82-3744-B992-92F52A91F7C0}"/>
              </a:ext>
            </a:extLst>
          </p:cNvPr>
          <p:cNvSpPr>
            <a:spLocks noGrp="1"/>
          </p:cNvSpPr>
          <p:nvPr>
            <p:ph type="sldNum" sz="quarter" idx="12"/>
          </p:nvPr>
        </p:nvSpPr>
        <p:spPr/>
        <p:txBody>
          <a:bodyPr/>
          <a:lstStyle/>
          <a:p>
            <a:fld id="{F85CE818-7367-6A4C-AA8A-8ACF11B1523A}" type="slidenum">
              <a:rPr lang="en-US" smtClean="0"/>
              <a:t>17</a:t>
            </a:fld>
            <a:endParaRPr lang="en-US"/>
          </a:p>
        </p:txBody>
      </p:sp>
      <p:pic>
        <p:nvPicPr>
          <p:cNvPr id="6" name="Picture 5"/>
          <p:cNvPicPr>
            <a:picLocks noChangeAspect="1"/>
          </p:cNvPicPr>
          <p:nvPr/>
        </p:nvPicPr>
        <p:blipFill>
          <a:blip r:embed="rId3"/>
          <a:stretch>
            <a:fillRect/>
          </a:stretch>
        </p:blipFill>
        <p:spPr>
          <a:xfrm>
            <a:off x="4797062" y="7944965"/>
            <a:ext cx="4571180" cy="851186"/>
          </a:xfrm>
          <a:prstGeom prst="rect">
            <a:avLst/>
          </a:prstGeom>
        </p:spPr>
      </p:pic>
      <p:sp>
        <p:nvSpPr>
          <p:cNvPr id="3" name="Rectangle 2"/>
          <p:cNvSpPr/>
          <p:nvPr/>
        </p:nvSpPr>
        <p:spPr>
          <a:xfrm>
            <a:off x="1704407" y="1726827"/>
            <a:ext cx="8345604" cy="6309420"/>
          </a:xfrm>
          <a:prstGeom prst="rect">
            <a:avLst/>
          </a:prstGeom>
        </p:spPr>
        <p:txBody>
          <a:bodyPr wrap="square">
            <a:spAutoFit/>
          </a:bodyPr>
          <a:lstStyle/>
          <a:p>
            <a:r>
              <a:rPr lang="en-US" sz="2400" b="1" dirty="0">
                <a:latin typeface="Arial" panose="020B0604020202020204" pitchFamily="34" charset="0"/>
                <a:cs typeface="Arial" panose="020B0604020202020204" pitchFamily="34" charset="0"/>
              </a:rPr>
              <a:t>Elisha </a:t>
            </a:r>
            <a:r>
              <a:rPr lang="en-US" sz="2400" b="1" dirty="0" err="1">
                <a:latin typeface="Arial" panose="020B0604020202020204" pitchFamily="34" charset="0"/>
                <a:cs typeface="Arial" panose="020B0604020202020204" pitchFamily="34" charset="0"/>
              </a:rPr>
              <a:t>Wachman</a:t>
            </a:r>
            <a:r>
              <a:rPr lang="en-US" sz="2400" b="1" dirty="0">
                <a:latin typeface="Arial" panose="020B0604020202020204" pitchFamily="34" charset="0"/>
                <a:cs typeface="Arial" panose="020B0604020202020204" pitchFamily="34" charset="0"/>
              </a:rPr>
              <a:t>, MD</a:t>
            </a:r>
          </a:p>
          <a:p>
            <a:r>
              <a:rPr lang="en-US" sz="2400" dirty="0">
                <a:latin typeface="Arial" panose="020B0604020202020204" pitchFamily="34" charset="0"/>
                <a:cs typeface="Arial" panose="020B0604020202020204" pitchFamily="34" charset="0"/>
              </a:rPr>
              <a:t>Department of Pediatrics</a:t>
            </a:r>
          </a:p>
          <a:p>
            <a:r>
              <a:rPr lang="en-US" sz="2400" dirty="0">
                <a:latin typeface="Arial" panose="020B0604020202020204" pitchFamily="34" charset="0"/>
                <a:cs typeface="Arial" panose="020B0604020202020204" pitchFamily="34" charset="0"/>
              </a:rPr>
              <a:t>Co-Director, BU CTSI Translational Science Pilot Program</a:t>
            </a:r>
          </a:p>
          <a:p>
            <a:r>
              <a:rPr lang="en-US" sz="2400" dirty="0">
                <a:latin typeface="Arial" panose="020B0604020202020204" pitchFamily="34" charset="0"/>
                <a:cs typeface="Arial" panose="020B0604020202020204" pitchFamily="34" charset="0"/>
              </a:rPr>
              <a:t>E-mail: </a:t>
            </a:r>
            <a:r>
              <a:rPr lang="en-US" sz="2400" u="sng" dirty="0">
                <a:latin typeface="Arial" panose="020B0604020202020204" pitchFamily="34" charset="0"/>
                <a:cs typeface="Arial" panose="020B0604020202020204" pitchFamily="34" charset="0"/>
                <a:hlinkClick r:id="rId4"/>
              </a:rPr>
              <a:t>Elisha.Wachman@bmc.org</a:t>
            </a:r>
            <a:r>
              <a:rPr lang="en-US" sz="2400" dirty="0">
                <a:latin typeface="Arial" panose="020B0604020202020204" pitchFamily="34" charset="0"/>
                <a:cs typeface="Arial" panose="020B0604020202020204" pitchFamily="34" charset="0"/>
              </a:rPr>
              <a:t> </a:t>
            </a:r>
          </a:p>
          <a:p>
            <a:r>
              <a:rPr lang="en-US" sz="2400" dirty="0">
                <a:latin typeface="Arial" panose="020B0604020202020204" pitchFamily="34" charset="0"/>
                <a:cs typeface="Arial" panose="020B0604020202020204" pitchFamily="34" charset="0"/>
              </a:rPr>
              <a:t> </a:t>
            </a:r>
          </a:p>
          <a:p>
            <a:r>
              <a:rPr lang="en-US" sz="2400" b="1" dirty="0">
                <a:latin typeface="Arial" panose="020B0604020202020204" pitchFamily="34" charset="0"/>
                <a:cs typeface="Arial" panose="020B0604020202020204" pitchFamily="34" charset="0"/>
              </a:rPr>
              <a:t>Andrew Henderson, PhD</a:t>
            </a:r>
          </a:p>
          <a:p>
            <a:r>
              <a:rPr lang="en-US" sz="2400" dirty="0">
                <a:latin typeface="Arial" panose="020B0604020202020204" pitchFamily="34" charset="0"/>
                <a:cs typeface="Arial" panose="020B0604020202020204" pitchFamily="34" charset="0"/>
              </a:rPr>
              <a:t>Department of Medicine, Infectious Diseases</a:t>
            </a:r>
          </a:p>
          <a:p>
            <a:r>
              <a:rPr lang="en-US" sz="2400" dirty="0">
                <a:latin typeface="Arial" panose="020B0604020202020204" pitchFamily="34" charset="0"/>
                <a:cs typeface="Arial" panose="020B0604020202020204" pitchFamily="34" charset="0"/>
              </a:rPr>
              <a:t>Co-Director, BU CTSI Translational Science Pilot Program</a:t>
            </a:r>
          </a:p>
          <a:p>
            <a:r>
              <a:rPr lang="en-US" sz="2400" dirty="0">
                <a:latin typeface="Arial" panose="020B0604020202020204" pitchFamily="34" charset="0"/>
                <a:cs typeface="Arial" panose="020B0604020202020204" pitchFamily="34" charset="0"/>
              </a:rPr>
              <a:t>E-mail: </a:t>
            </a:r>
            <a:r>
              <a:rPr lang="en-US" sz="2400" u="sng" dirty="0">
                <a:latin typeface="Arial" panose="020B0604020202020204" pitchFamily="34" charset="0"/>
                <a:cs typeface="Arial" panose="020B0604020202020204" pitchFamily="34" charset="0"/>
                <a:hlinkClick r:id="rId5"/>
              </a:rPr>
              <a:t>hender@bu.edu</a:t>
            </a:r>
            <a:r>
              <a:rPr lang="en-US" sz="2400" dirty="0">
                <a:latin typeface="Arial" panose="020B0604020202020204" pitchFamily="34" charset="0"/>
                <a:cs typeface="Arial" panose="020B0604020202020204" pitchFamily="34" charset="0"/>
              </a:rPr>
              <a:t>  </a:t>
            </a:r>
          </a:p>
          <a:p>
            <a:endParaRPr lang="en-US" sz="2400" dirty="0">
              <a:latin typeface="Arial" panose="020B0604020202020204" pitchFamily="34" charset="0"/>
              <a:cs typeface="Arial" panose="020B0604020202020204" pitchFamily="34" charset="0"/>
            </a:endParaRPr>
          </a:p>
          <a:p>
            <a:r>
              <a:rPr lang="en-US" sz="2400" dirty="0">
                <a:latin typeface="Arial" panose="020B0604020202020204" pitchFamily="34" charset="0"/>
                <a:cs typeface="Arial" panose="020B0604020202020204" pitchFamily="34" charset="0"/>
              </a:rPr>
              <a:t>Administrative Contact</a:t>
            </a:r>
          </a:p>
          <a:p>
            <a:r>
              <a:rPr lang="en-US" sz="2400" b="1" dirty="0">
                <a:latin typeface="Arial" panose="020B0604020202020204" pitchFamily="34" charset="0"/>
                <a:cs typeface="Arial" panose="020B0604020202020204" pitchFamily="34" charset="0"/>
              </a:rPr>
              <a:t>Hubert Wong</a:t>
            </a:r>
            <a:r>
              <a:rPr lang="en-US" sz="2400" dirty="0">
                <a:latin typeface="Arial" panose="020B0604020202020204" pitchFamily="34" charset="0"/>
                <a:cs typeface="Arial" panose="020B0604020202020204" pitchFamily="34" charset="0"/>
              </a:rPr>
              <a:t/>
            </a:r>
            <a:br>
              <a:rPr lang="en-US" sz="2400" dirty="0">
                <a:latin typeface="Arial" panose="020B0604020202020204" pitchFamily="34" charset="0"/>
                <a:cs typeface="Arial" panose="020B0604020202020204" pitchFamily="34" charset="0"/>
              </a:rPr>
            </a:br>
            <a:r>
              <a:rPr lang="en-US" sz="2400" dirty="0">
                <a:latin typeface="Arial" panose="020B0604020202020204" pitchFamily="34" charset="0"/>
                <a:cs typeface="Arial" panose="020B0604020202020204" pitchFamily="34" charset="0"/>
              </a:rPr>
              <a:t>Assistant Director, Boston University Clinical and Translational Science Institute </a:t>
            </a:r>
          </a:p>
          <a:p>
            <a:r>
              <a:rPr lang="en-US" sz="2400" dirty="0">
                <a:latin typeface="Arial" panose="020B0604020202020204" pitchFamily="34" charset="0"/>
                <a:cs typeface="Arial" panose="020B0604020202020204" pitchFamily="34" charset="0"/>
              </a:rPr>
              <a:t>(617) 358-7553(</a:t>
            </a:r>
            <a:r>
              <a:rPr lang="en-US" sz="2400" dirty="0" err="1">
                <a:latin typeface="Arial" panose="020B0604020202020204" pitchFamily="34" charset="0"/>
                <a:cs typeface="Arial" panose="020B0604020202020204" pitchFamily="34" charset="0"/>
              </a:rPr>
              <a:t>ph</a:t>
            </a:r>
            <a:r>
              <a:rPr lang="en-US" sz="2400" dirty="0">
                <a:latin typeface="Arial" panose="020B0604020202020204" pitchFamily="34" charset="0"/>
                <a:cs typeface="Arial" panose="020B0604020202020204" pitchFamily="34" charset="0"/>
              </a:rPr>
              <a:t>)</a:t>
            </a:r>
          </a:p>
          <a:p>
            <a:r>
              <a:rPr lang="en-US" sz="2400" dirty="0">
                <a:latin typeface="Arial" panose="020B0604020202020204" pitchFamily="34" charset="0"/>
                <a:cs typeface="Arial" panose="020B0604020202020204" pitchFamily="34" charset="0"/>
              </a:rPr>
              <a:t>Email: </a:t>
            </a:r>
            <a:r>
              <a:rPr lang="en-US" sz="2400" u="sng" dirty="0">
                <a:latin typeface="Arial" panose="020B0604020202020204" pitchFamily="34" charset="0"/>
                <a:cs typeface="Arial" panose="020B0604020202020204" pitchFamily="34" charset="0"/>
                <a:hlinkClick r:id="rId6"/>
              </a:rPr>
              <a:t>ctsipilots@bu.edu</a:t>
            </a:r>
            <a:r>
              <a:rPr lang="en-US" sz="2400" dirty="0">
                <a:latin typeface="Arial" panose="020B0604020202020204" pitchFamily="34" charset="0"/>
                <a:cs typeface="Arial" panose="020B0604020202020204" pitchFamily="34" charset="0"/>
              </a:rPr>
              <a:t> </a:t>
            </a:r>
            <a:endParaRPr lang="en-US" sz="2400" dirty="0">
              <a:latin typeface="Arial" panose="020B0604020202020204" pitchFamily="34" charset="0"/>
              <a:ea typeface="Calibri" panose="020F0502020204030204" pitchFamily="34" charset="0"/>
              <a:cs typeface="Arial" panose="020B0604020202020204" pitchFamily="34" charset="0"/>
            </a:endParaRPr>
          </a:p>
          <a:p>
            <a:r>
              <a:rPr lang="en-US" sz="2000" dirty="0">
                <a:latin typeface="Arial" panose="020B0604020202020204" pitchFamily="34" charset="0"/>
                <a:cs typeface="Arial" panose="020B0604020202020204" pitchFamily="34" charset="0"/>
              </a:rPr>
              <a:t> </a:t>
            </a:r>
            <a:endParaRPr lang="en-US" sz="2000" dirty="0">
              <a:latin typeface="Arial" panose="020B0604020202020204" pitchFamily="34" charset="0"/>
              <a:ea typeface="Calibri" panose="020F0502020204030204" pitchFamily="34" charset="0"/>
              <a:cs typeface="Arial" panose="020B0604020202020204" pitchFamily="34" charset="0"/>
            </a:endParaRPr>
          </a:p>
        </p:txBody>
      </p:sp>
    </p:spTree>
    <p:extLst>
      <p:ext uri="{BB962C8B-B14F-4D97-AF65-F5344CB8AC3E}">
        <p14:creationId xmlns:p14="http://schemas.microsoft.com/office/powerpoint/2010/main" val="3610928397"/>
      </p:ext>
    </p:extLst>
  </p:cSld>
  <p:clrMapOvr>
    <a:masterClrMapping/>
  </p:clrMapOvr>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2.xml><?xml version="1.0" encoding="utf-8"?>
<a:theme xmlns:a="http://schemas.openxmlformats.org/drawingml/2006/main" name="Office Theme 2013 - 2022">
  <a:themeElements>
    <a:clrScheme name="BMC-Brand 2023">
      <a:dk1>
        <a:srgbClr val="000000"/>
      </a:dk1>
      <a:lt1>
        <a:srgbClr val="FFFFFF"/>
      </a:lt1>
      <a:dk2>
        <a:srgbClr val="00867B"/>
      </a:dk2>
      <a:lt2>
        <a:srgbClr val="E7E6E6"/>
      </a:lt2>
      <a:accent1>
        <a:srgbClr val="00556F"/>
      </a:accent1>
      <a:accent2>
        <a:srgbClr val="553078"/>
      </a:accent2>
      <a:accent3>
        <a:srgbClr val="EBAB20"/>
      </a:accent3>
      <a:accent4>
        <a:srgbClr val="DF5828"/>
      </a:accent4>
      <a:accent5>
        <a:srgbClr val="201545"/>
      </a:accent5>
      <a:accent6>
        <a:srgbClr val="D1D666"/>
      </a:accent6>
      <a:hlink>
        <a:srgbClr val="553078"/>
      </a:hlink>
      <a:folHlink>
        <a:srgbClr val="201545"/>
      </a:folHlink>
    </a:clrScheme>
    <a:fontScheme name="Arial Black-Arial">
      <a:majorFont>
        <a:latin typeface="Arial Black" panose="020B0A04020102020204"/>
        <a:ea typeface=""/>
        <a:cs typeface=""/>
        <a:font script="Jpan" typeface="ＭＳ ゴシック"/>
        <a:font script="Hang" typeface="굴림"/>
        <a:font script="Hans" typeface="微软雅黑"/>
        <a:font script="Hant" typeface="微軟正黑體"/>
        <a:font script="Arab" typeface="Tahoma"/>
        <a:font script="Hebr" typeface="Tahoma"/>
        <a:font script="Thai" typeface="Freesia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Verdana"/>
        <a:font script="Uigh" typeface="Microsoft Uighur"/>
        <a:font script="Geor" typeface="Sylfaen"/>
      </a:majorFont>
      <a:minorFont>
        <a:latin typeface="Arial" panose="020B0604020202020204"/>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2013 - 2022" id="{62F939B6-93AF-4DB8-9C6B-D6C7DFDC589F}" vid="{4A3C46E8-61CC-4603-A589-7422A47A8E4A}"/>
    </a:ext>
  </a:extLst>
</a:theme>
</file>

<file path=ppt/theme/theme3.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emplate/>
  <TotalTime>320</TotalTime>
  <Words>1163</Words>
  <Application>Microsoft Office PowerPoint</Application>
  <PresentationFormat>Custom</PresentationFormat>
  <Paragraphs>173</Paragraphs>
  <Slides>17</Slides>
  <Notes>2</Notes>
  <HiddenSlides>0</HiddenSlides>
  <MMClips>0</MMClips>
  <ScaleCrop>false</ScaleCrop>
  <HeadingPairs>
    <vt:vector size="6" baseType="variant">
      <vt:variant>
        <vt:lpstr>Fonts Used</vt:lpstr>
      </vt:variant>
      <vt:variant>
        <vt:i4>6</vt:i4>
      </vt:variant>
      <vt:variant>
        <vt:lpstr>Theme</vt:lpstr>
      </vt:variant>
      <vt:variant>
        <vt:i4>2</vt:i4>
      </vt:variant>
      <vt:variant>
        <vt:lpstr>Slide Titles</vt:lpstr>
      </vt:variant>
      <vt:variant>
        <vt:i4>17</vt:i4>
      </vt:variant>
    </vt:vector>
  </HeadingPairs>
  <TitlesOfParts>
    <vt:vector size="25" baseType="lpstr">
      <vt:lpstr>Arial</vt:lpstr>
      <vt:lpstr>Calibri</vt:lpstr>
      <vt:lpstr>Calibri Light</vt:lpstr>
      <vt:lpstr>Courier New</vt:lpstr>
      <vt:lpstr>System Font Regular</vt:lpstr>
      <vt:lpstr>Verdana</vt:lpstr>
      <vt:lpstr>Office Theme</vt:lpstr>
      <vt:lpstr>Office Theme 2013 - 2022</vt:lpstr>
      <vt:lpstr>PowerPoint Presentation</vt:lpstr>
      <vt:lpstr>Overview</vt:lpstr>
      <vt:lpstr>Program Goals </vt:lpstr>
      <vt:lpstr>Background</vt:lpstr>
      <vt:lpstr>Eligibility </vt:lpstr>
      <vt:lpstr>Translational Science Principles </vt:lpstr>
      <vt:lpstr>Translational Science Principles </vt:lpstr>
      <vt:lpstr>Translational Science Principles </vt:lpstr>
      <vt:lpstr>Translational Science Principles </vt:lpstr>
      <vt:lpstr>Budget</vt:lpstr>
      <vt:lpstr>Budget</vt:lpstr>
      <vt:lpstr>Application Components</vt:lpstr>
      <vt:lpstr>Review Process</vt:lpstr>
      <vt:lpstr>Review Criteria </vt:lpstr>
      <vt:lpstr>Resources to assist with your application</vt:lpstr>
      <vt:lpstr>Regulatory Approval </vt:lpstr>
      <vt:lpstr>BU CTSI Translational Science Pilot Program Contacts</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Hadjiat, Nesrine</dc:creator>
  <cp:lastModifiedBy>Wong, Hubert</cp:lastModifiedBy>
  <cp:revision>43</cp:revision>
  <dcterms:created xsi:type="dcterms:W3CDTF">2020-09-08T15:16:27Z</dcterms:created>
  <dcterms:modified xsi:type="dcterms:W3CDTF">2025-05-19T13:09:08Z</dcterms:modified>
</cp:coreProperties>
</file>