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55" r:id="rId2"/>
  </p:sldMasterIdLst>
  <p:notesMasterIdLst>
    <p:notesMasterId r:id="rId4"/>
  </p:notesMasterIdLst>
  <p:handoutMasterIdLst>
    <p:handoutMasterId r:id="rId5"/>
  </p:handoutMasterIdLst>
  <p:sldIdLst>
    <p:sldId id="261" r:id="rId3"/>
  </p:sldIdLst>
  <p:sldSz cx="43891200" cy="32918400"/>
  <p:notesSz cx="6858000" cy="9144000"/>
  <p:defaultTextStyle>
    <a:defPPr>
      <a:defRPr lang="en-US"/>
    </a:defPPr>
    <a:lvl1pPr marL="0" algn="l" defTabSz="2821185" rtl="0" eaLnBrk="1" latinLnBrk="0" hangingPunct="1">
      <a:defRPr sz="5528" kern="1200">
        <a:solidFill>
          <a:schemeClr val="tx1"/>
        </a:solidFill>
        <a:latin typeface="+mn-lt"/>
        <a:ea typeface="+mn-ea"/>
        <a:cs typeface="+mn-cs"/>
      </a:defRPr>
    </a:lvl1pPr>
    <a:lvl2pPr marL="1410593" algn="l" defTabSz="2821185" rtl="0" eaLnBrk="1" latinLnBrk="0" hangingPunct="1">
      <a:defRPr sz="5528" kern="1200">
        <a:solidFill>
          <a:schemeClr val="tx1"/>
        </a:solidFill>
        <a:latin typeface="+mn-lt"/>
        <a:ea typeface="+mn-ea"/>
        <a:cs typeface="+mn-cs"/>
      </a:defRPr>
    </a:lvl2pPr>
    <a:lvl3pPr marL="2821185" algn="l" defTabSz="2821185" rtl="0" eaLnBrk="1" latinLnBrk="0" hangingPunct="1">
      <a:defRPr sz="5528" kern="1200">
        <a:solidFill>
          <a:schemeClr val="tx1"/>
        </a:solidFill>
        <a:latin typeface="+mn-lt"/>
        <a:ea typeface="+mn-ea"/>
        <a:cs typeface="+mn-cs"/>
      </a:defRPr>
    </a:lvl3pPr>
    <a:lvl4pPr marL="4231778" algn="l" defTabSz="2821185" rtl="0" eaLnBrk="1" latinLnBrk="0" hangingPunct="1">
      <a:defRPr sz="5528" kern="1200">
        <a:solidFill>
          <a:schemeClr val="tx1"/>
        </a:solidFill>
        <a:latin typeface="+mn-lt"/>
        <a:ea typeface="+mn-ea"/>
        <a:cs typeface="+mn-cs"/>
      </a:defRPr>
    </a:lvl4pPr>
    <a:lvl5pPr marL="5642370" algn="l" defTabSz="2821185" rtl="0" eaLnBrk="1" latinLnBrk="0" hangingPunct="1">
      <a:defRPr sz="5528" kern="1200">
        <a:solidFill>
          <a:schemeClr val="tx1"/>
        </a:solidFill>
        <a:latin typeface="+mn-lt"/>
        <a:ea typeface="+mn-ea"/>
        <a:cs typeface="+mn-cs"/>
      </a:defRPr>
    </a:lvl5pPr>
    <a:lvl6pPr marL="7052964" algn="l" defTabSz="2821185" rtl="0" eaLnBrk="1" latinLnBrk="0" hangingPunct="1">
      <a:defRPr sz="5528" kern="1200">
        <a:solidFill>
          <a:schemeClr val="tx1"/>
        </a:solidFill>
        <a:latin typeface="+mn-lt"/>
        <a:ea typeface="+mn-ea"/>
        <a:cs typeface="+mn-cs"/>
      </a:defRPr>
    </a:lvl6pPr>
    <a:lvl7pPr marL="8463557" algn="l" defTabSz="2821185" rtl="0" eaLnBrk="1" latinLnBrk="0" hangingPunct="1">
      <a:defRPr sz="5528" kern="1200">
        <a:solidFill>
          <a:schemeClr val="tx1"/>
        </a:solidFill>
        <a:latin typeface="+mn-lt"/>
        <a:ea typeface="+mn-ea"/>
        <a:cs typeface="+mn-cs"/>
      </a:defRPr>
    </a:lvl7pPr>
    <a:lvl8pPr marL="9874149" algn="l" defTabSz="2821185" rtl="0" eaLnBrk="1" latinLnBrk="0" hangingPunct="1">
      <a:defRPr sz="5528" kern="1200">
        <a:solidFill>
          <a:schemeClr val="tx1"/>
        </a:solidFill>
        <a:latin typeface="+mn-lt"/>
        <a:ea typeface="+mn-ea"/>
        <a:cs typeface="+mn-cs"/>
      </a:defRPr>
    </a:lvl8pPr>
    <a:lvl9pPr marL="11284742" algn="l" defTabSz="2821185" rtl="0" eaLnBrk="1" latinLnBrk="0" hangingPunct="1">
      <a:defRPr sz="552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5ED"/>
    <a:srgbClr val="F6F8FC"/>
    <a:srgbClr val="545554"/>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3" autoAdjust="0"/>
    <p:restoredTop sz="93398" autoAdjust="0"/>
  </p:normalViewPr>
  <p:slideViewPr>
    <p:cSldViewPr snapToGrid="0" snapToObjects="1" showGuides="1">
      <p:cViewPr varScale="1">
        <p:scale>
          <a:sx n="20" d="100"/>
          <a:sy n="20" d="100"/>
        </p:scale>
        <p:origin x="690" y="138"/>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6" d="100"/>
        <a:sy n="46" d="100"/>
      </p:scale>
      <p:origin x="0" y="0"/>
    </p:cViewPr>
  </p:sorterViewPr>
  <p:notesViewPr>
    <p:cSldViewPr snapToGrid="0" snapToObjects="1" showGuides="1">
      <p:cViewPr varScale="1">
        <p:scale>
          <a:sx n="135" d="100"/>
          <a:sy n="135" d="100"/>
        </p:scale>
        <p:origin x="5120" y="1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9/28/2022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9/28/2022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2821185" rtl="0" eaLnBrk="1" latinLnBrk="0" hangingPunct="1">
      <a:defRPr sz="3728" kern="1200">
        <a:solidFill>
          <a:schemeClr val="tx1"/>
        </a:solidFill>
        <a:latin typeface="+mn-lt"/>
        <a:ea typeface="+mn-ea"/>
        <a:cs typeface="+mn-cs"/>
      </a:defRPr>
    </a:lvl1pPr>
    <a:lvl2pPr marL="1410593" algn="l" defTabSz="2821185" rtl="0" eaLnBrk="1" latinLnBrk="0" hangingPunct="1">
      <a:defRPr sz="3728" kern="1200">
        <a:solidFill>
          <a:schemeClr val="tx1"/>
        </a:solidFill>
        <a:latin typeface="+mn-lt"/>
        <a:ea typeface="+mn-ea"/>
        <a:cs typeface="+mn-cs"/>
      </a:defRPr>
    </a:lvl2pPr>
    <a:lvl3pPr marL="2821185" algn="l" defTabSz="2821185" rtl="0" eaLnBrk="1" latinLnBrk="0" hangingPunct="1">
      <a:defRPr sz="3728" kern="1200">
        <a:solidFill>
          <a:schemeClr val="tx1"/>
        </a:solidFill>
        <a:latin typeface="+mn-lt"/>
        <a:ea typeface="+mn-ea"/>
        <a:cs typeface="+mn-cs"/>
      </a:defRPr>
    </a:lvl3pPr>
    <a:lvl4pPr marL="4231778" algn="l" defTabSz="2821185" rtl="0" eaLnBrk="1" latinLnBrk="0" hangingPunct="1">
      <a:defRPr sz="3728" kern="1200">
        <a:solidFill>
          <a:schemeClr val="tx1"/>
        </a:solidFill>
        <a:latin typeface="+mn-lt"/>
        <a:ea typeface="+mn-ea"/>
        <a:cs typeface="+mn-cs"/>
      </a:defRPr>
    </a:lvl4pPr>
    <a:lvl5pPr marL="5642370" algn="l" defTabSz="2821185" rtl="0" eaLnBrk="1" latinLnBrk="0" hangingPunct="1">
      <a:defRPr sz="3728" kern="1200">
        <a:solidFill>
          <a:schemeClr val="tx1"/>
        </a:solidFill>
        <a:latin typeface="+mn-lt"/>
        <a:ea typeface="+mn-ea"/>
        <a:cs typeface="+mn-cs"/>
      </a:defRPr>
    </a:lvl5pPr>
    <a:lvl6pPr marL="7052964" algn="l" defTabSz="2821185" rtl="0" eaLnBrk="1" latinLnBrk="0" hangingPunct="1">
      <a:defRPr sz="3728" kern="1200">
        <a:solidFill>
          <a:schemeClr val="tx1"/>
        </a:solidFill>
        <a:latin typeface="+mn-lt"/>
        <a:ea typeface="+mn-ea"/>
        <a:cs typeface="+mn-cs"/>
      </a:defRPr>
    </a:lvl6pPr>
    <a:lvl7pPr marL="8463557" algn="l" defTabSz="2821185" rtl="0" eaLnBrk="1" latinLnBrk="0" hangingPunct="1">
      <a:defRPr sz="3728" kern="1200">
        <a:solidFill>
          <a:schemeClr val="tx1"/>
        </a:solidFill>
        <a:latin typeface="+mn-lt"/>
        <a:ea typeface="+mn-ea"/>
        <a:cs typeface="+mn-cs"/>
      </a:defRPr>
    </a:lvl7pPr>
    <a:lvl8pPr marL="9874149" algn="l" defTabSz="2821185" rtl="0" eaLnBrk="1" latinLnBrk="0" hangingPunct="1">
      <a:defRPr sz="3728" kern="1200">
        <a:solidFill>
          <a:schemeClr val="tx1"/>
        </a:solidFill>
        <a:latin typeface="+mn-lt"/>
        <a:ea typeface="+mn-ea"/>
        <a:cs typeface="+mn-cs"/>
      </a:defRPr>
    </a:lvl8pPr>
    <a:lvl9pPr marL="11284742" algn="l" defTabSz="2821185" rtl="0" eaLnBrk="1" latinLnBrk="0" hangingPunct="1">
      <a:defRPr sz="372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ith Guides">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96E18C0-5E19-4D47-9237-14BD7C2930F7}"/>
              </a:ext>
            </a:extLst>
          </p:cNvPr>
          <p:cNvSpPr>
            <a:spLocks noGrp="1"/>
          </p:cNvSpPr>
          <p:nvPr>
            <p:ph type="body" sz="quarter" idx="10" hasCustomPrompt="1"/>
          </p:nvPr>
        </p:nvSpPr>
        <p:spPr>
          <a:xfrm>
            <a:off x="11430000" y="2901984"/>
            <a:ext cx="21069300" cy="830997"/>
          </a:xfrm>
          <a:prstGeom prst="rect">
            <a:avLst/>
          </a:prstGeom>
        </p:spPr>
        <p:txBody>
          <a:bodyPr wrap="square">
            <a:spAutoFit/>
          </a:bodyPr>
          <a:lstStyle>
            <a:lvl1pPr marL="0" indent="0" algn="ctr">
              <a:buNone/>
              <a:defRPr sz="4800" b="1" i="0">
                <a:solidFill>
                  <a:schemeClr val="bg1"/>
                </a:solidFill>
                <a:latin typeface="+mj-lt"/>
                <a:cs typeface="Arial" panose="020B0604020202020204" pitchFamily="34" charset="0"/>
              </a:defRPr>
            </a:lvl1pPr>
            <a:lvl2pPr marL="0" indent="0">
              <a:buNone/>
              <a:defRPr b="0" i="0">
                <a:latin typeface="Arial Narrow" panose="020B0604020202020204" pitchFamily="34" charset="0"/>
                <a:cs typeface="Arial Narrow" panose="020B0604020202020204" pitchFamily="34" charset="0"/>
              </a:defRPr>
            </a:lvl2pPr>
            <a:lvl3pPr marL="0" indent="0">
              <a:buNone/>
              <a:defRPr b="0" i="0">
                <a:latin typeface="Arial Narrow" panose="020B0604020202020204" pitchFamily="34" charset="0"/>
                <a:cs typeface="Arial Narrow" panose="020B0604020202020204" pitchFamily="34" charset="0"/>
              </a:defRPr>
            </a:lvl3pPr>
            <a:lvl4pPr marL="0" indent="0">
              <a:buNone/>
              <a:defRPr b="0" i="0">
                <a:latin typeface="Arial Narrow" panose="020B0604020202020204" pitchFamily="34" charset="0"/>
                <a:cs typeface="Arial Narrow" panose="020B0604020202020204" pitchFamily="34" charset="0"/>
              </a:defRPr>
            </a:lvl4pPr>
            <a:lvl5pPr marL="0" indent="0">
              <a:buNone/>
              <a:defRPr b="0" i="0">
                <a:latin typeface="Arial Narrow" panose="020B0604020202020204" pitchFamily="34" charset="0"/>
                <a:cs typeface="Arial Narrow" panose="020B0604020202020204" pitchFamily="34" charset="0"/>
              </a:defRPr>
            </a:lvl5pPr>
          </a:lstStyle>
          <a:p>
            <a:pPr lvl="0"/>
            <a:r>
              <a:rPr lang="en-US" dirty="0"/>
              <a:t>List of affiliated programs, institutions, organizations, schools, etc.</a:t>
            </a:r>
          </a:p>
        </p:txBody>
      </p:sp>
      <p:sp>
        <p:nvSpPr>
          <p:cNvPr id="19" name="Text Placeholder 17">
            <a:extLst>
              <a:ext uri="{FF2B5EF4-FFF2-40B4-BE49-F238E27FC236}">
                <a16:creationId xmlns:a16="http://schemas.microsoft.com/office/drawing/2014/main" id="{EECA4861-B93C-0849-A47D-17FACB135140}"/>
              </a:ext>
            </a:extLst>
          </p:cNvPr>
          <p:cNvSpPr>
            <a:spLocks noGrp="1"/>
          </p:cNvSpPr>
          <p:nvPr>
            <p:ph type="body" sz="quarter" idx="11" hasCustomPrompt="1"/>
          </p:nvPr>
        </p:nvSpPr>
        <p:spPr>
          <a:xfrm>
            <a:off x="11430000" y="1714548"/>
            <a:ext cx="21069300" cy="923330"/>
          </a:xfrm>
          <a:prstGeom prst="rect">
            <a:avLst/>
          </a:prstGeom>
        </p:spPr>
        <p:txBody>
          <a:bodyPr wrap="square">
            <a:spAutoFit/>
          </a:bodyPr>
          <a:lstStyle>
            <a:lvl1pPr marL="0" indent="0" algn="ctr">
              <a:buNone/>
              <a:defRPr sz="5400" b="1" i="0">
                <a:solidFill>
                  <a:schemeClr val="bg1"/>
                </a:solidFill>
                <a:latin typeface="+mj-lt"/>
                <a:cs typeface="Arial" panose="020B0604020202020204" pitchFamily="34" charset="0"/>
              </a:defRPr>
            </a:lvl1pPr>
            <a:lvl2pPr marL="0" indent="0">
              <a:buNone/>
              <a:defRPr b="0" i="0">
                <a:latin typeface="Arial Narrow" panose="020B0604020202020204" pitchFamily="34" charset="0"/>
                <a:cs typeface="Arial Narrow" panose="020B0604020202020204" pitchFamily="34" charset="0"/>
              </a:defRPr>
            </a:lvl2pPr>
            <a:lvl3pPr marL="0" indent="0">
              <a:buNone/>
              <a:defRPr b="0" i="0">
                <a:latin typeface="Arial Narrow" panose="020B0604020202020204" pitchFamily="34" charset="0"/>
                <a:cs typeface="Arial Narrow" panose="020B0604020202020204" pitchFamily="34" charset="0"/>
              </a:defRPr>
            </a:lvl3pPr>
            <a:lvl4pPr marL="0" indent="0">
              <a:buNone/>
              <a:defRPr b="0" i="0">
                <a:latin typeface="Arial Narrow" panose="020B0604020202020204" pitchFamily="34" charset="0"/>
                <a:cs typeface="Arial Narrow" panose="020B0604020202020204" pitchFamily="34" charset="0"/>
              </a:defRPr>
            </a:lvl4pPr>
            <a:lvl5pPr marL="0" indent="0">
              <a:buNone/>
              <a:defRPr b="0" i="0">
                <a:latin typeface="Arial Narrow" panose="020B0604020202020204" pitchFamily="34" charset="0"/>
                <a:cs typeface="Arial Narrow" panose="020B0604020202020204" pitchFamily="34" charset="0"/>
              </a:defRPr>
            </a:lvl5pPr>
          </a:lstStyle>
          <a:p>
            <a:pPr lvl="0"/>
            <a:r>
              <a:rPr lang="en-US" dirty="0"/>
              <a:t>List of Authors and co-Authors / collaborators</a:t>
            </a:r>
          </a:p>
        </p:txBody>
      </p:sp>
      <p:sp>
        <p:nvSpPr>
          <p:cNvPr id="20" name="Text Placeholder 17">
            <a:extLst>
              <a:ext uri="{FF2B5EF4-FFF2-40B4-BE49-F238E27FC236}">
                <a16:creationId xmlns:a16="http://schemas.microsoft.com/office/drawing/2014/main" id="{053CD722-9E93-6049-839B-8A79A9C42804}"/>
              </a:ext>
            </a:extLst>
          </p:cNvPr>
          <p:cNvSpPr>
            <a:spLocks noGrp="1"/>
          </p:cNvSpPr>
          <p:nvPr>
            <p:ph type="body" sz="quarter" idx="12" hasCustomPrompt="1"/>
          </p:nvPr>
        </p:nvSpPr>
        <p:spPr>
          <a:xfrm>
            <a:off x="11430000" y="266652"/>
            <a:ext cx="21069300" cy="1200329"/>
          </a:xfrm>
          <a:prstGeom prst="rect">
            <a:avLst/>
          </a:prstGeom>
        </p:spPr>
        <p:txBody>
          <a:bodyPr wrap="square">
            <a:spAutoFit/>
          </a:bodyPr>
          <a:lstStyle>
            <a:lvl1pPr marL="0" indent="0" algn="ctr">
              <a:buNone/>
              <a:defRPr sz="7200" b="1" i="0">
                <a:solidFill>
                  <a:schemeClr val="bg1"/>
                </a:solidFill>
                <a:latin typeface="+mj-lt"/>
                <a:cs typeface="Arial" panose="020B0604020202020204" pitchFamily="34" charset="0"/>
              </a:defRPr>
            </a:lvl1pPr>
            <a:lvl2pPr marL="0" indent="0">
              <a:buNone/>
              <a:defRPr b="0" i="0">
                <a:latin typeface="Arial Narrow" panose="020B0604020202020204" pitchFamily="34" charset="0"/>
                <a:cs typeface="Arial Narrow" panose="020B0604020202020204" pitchFamily="34" charset="0"/>
              </a:defRPr>
            </a:lvl2pPr>
            <a:lvl3pPr marL="0" indent="0">
              <a:buNone/>
              <a:defRPr b="0" i="0">
                <a:latin typeface="Arial Narrow" panose="020B0604020202020204" pitchFamily="34" charset="0"/>
                <a:cs typeface="Arial Narrow" panose="020B0604020202020204" pitchFamily="34" charset="0"/>
              </a:defRPr>
            </a:lvl3pPr>
            <a:lvl4pPr marL="0" indent="0">
              <a:buNone/>
              <a:defRPr b="0" i="0">
                <a:latin typeface="Arial Narrow" panose="020B0604020202020204" pitchFamily="34" charset="0"/>
                <a:cs typeface="Arial Narrow" panose="020B0604020202020204" pitchFamily="34" charset="0"/>
              </a:defRPr>
            </a:lvl4pPr>
            <a:lvl5pPr marL="0" indent="0">
              <a:buNone/>
              <a:defRPr b="0" i="0">
                <a:latin typeface="Arial Narrow" panose="020B0604020202020204" pitchFamily="34" charset="0"/>
                <a:cs typeface="Arial Narrow" panose="020B0604020202020204" pitchFamily="34" charset="0"/>
              </a:defRPr>
            </a:lvl5pPr>
          </a:lstStyle>
          <a:p>
            <a:pPr lvl="0"/>
            <a:r>
              <a:rPr lang="en-US" dirty="0"/>
              <a:t>Poster presentation title</a:t>
            </a:r>
          </a:p>
        </p:txBody>
      </p:sp>
      <p:sp>
        <p:nvSpPr>
          <p:cNvPr id="27" name="Text Placeholder 9">
            <a:extLst>
              <a:ext uri="{FF2B5EF4-FFF2-40B4-BE49-F238E27FC236}">
                <a16:creationId xmlns:a16="http://schemas.microsoft.com/office/drawing/2014/main" id="{0022466D-7E9F-0541-8791-ADE9FFDEB5D2}"/>
              </a:ext>
            </a:extLst>
          </p:cNvPr>
          <p:cNvSpPr>
            <a:spLocks noGrp="1"/>
          </p:cNvSpPr>
          <p:nvPr>
            <p:ph type="body" sz="quarter" idx="15" hasCustomPrompt="1"/>
          </p:nvPr>
        </p:nvSpPr>
        <p:spPr>
          <a:xfrm>
            <a:off x="456500" y="4997541"/>
            <a:ext cx="10059099"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INTRODUCTION or ABSTRACT</a:t>
            </a:r>
          </a:p>
        </p:txBody>
      </p:sp>
      <p:sp>
        <p:nvSpPr>
          <p:cNvPr id="28" name="Text Placeholder 9">
            <a:extLst>
              <a:ext uri="{FF2B5EF4-FFF2-40B4-BE49-F238E27FC236}">
                <a16:creationId xmlns:a16="http://schemas.microsoft.com/office/drawing/2014/main" id="{8BA21A8B-51D3-DF46-9C47-207CAE71FBEA}"/>
              </a:ext>
            </a:extLst>
          </p:cNvPr>
          <p:cNvSpPr>
            <a:spLocks noGrp="1"/>
          </p:cNvSpPr>
          <p:nvPr>
            <p:ph type="body" sz="quarter" idx="17" hasCustomPrompt="1"/>
          </p:nvPr>
        </p:nvSpPr>
        <p:spPr>
          <a:xfrm>
            <a:off x="457199" y="14728805"/>
            <a:ext cx="10059099"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OBJECTIVES</a:t>
            </a:r>
          </a:p>
        </p:txBody>
      </p:sp>
      <p:sp>
        <p:nvSpPr>
          <p:cNvPr id="29" name="Text Placeholder 9">
            <a:extLst>
              <a:ext uri="{FF2B5EF4-FFF2-40B4-BE49-F238E27FC236}">
                <a16:creationId xmlns:a16="http://schemas.microsoft.com/office/drawing/2014/main" id="{6B7BCEDA-48FE-554E-B697-5222E92C0303}"/>
              </a:ext>
            </a:extLst>
          </p:cNvPr>
          <p:cNvSpPr>
            <a:spLocks noGrp="1"/>
          </p:cNvSpPr>
          <p:nvPr>
            <p:ph type="body" sz="quarter" idx="18" hasCustomPrompt="1"/>
          </p:nvPr>
        </p:nvSpPr>
        <p:spPr>
          <a:xfrm>
            <a:off x="11430000" y="4997540"/>
            <a:ext cx="10058400"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MATERIALS &amp; METHODS</a:t>
            </a:r>
          </a:p>
        </p:txBody>
      </p:sp>
      <p:sp>
        <p:nvSpPr>
          <p:cNvPr id="30" name="Text Placeholder 9">
            <a:extLst>
              <a:ext uri="{FF2B5EF4-FFF2-40B4-BE49-F238E27FC236}">
                <a16:creationId xmlns:a16="http://schemas.microsoft.com/office/drawing/2014/main" id="{195A2674-63FD-C54C-9DAA-0C31B6481A1A}"/>
              </a:ext>
            </a:extLst>
          </p:cNvPr>
          <p:cNvSpPr>
            <a:spLocks noGrp="1"/>
          </p:cNvSpPr>
          <p:nvPr>
            <p:ph type="body" sz="quarter" idx="19" hasCustomPrompt="1"/>
          </p:nvPr>
        </p:nvSpPr>
        <p:spPr>
          <a:xfrm>
            <a:off x="22402800" y="4997539"/>
            <a:ext cx="10058400"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RESULTS</a:t>
            </a:r>
          </a:p>
        </p:txBody>
      </p:sp>
      <p:sp>
        <p:nvSpPr>
          <p:cNvPr id="31" name="Text Placeholder 9">
            <a:extLst>
              <a:ext uri="{FF2B5EF4-FFF2-40B4-BE49-F238E27FC236}">
                <a16:creationId xmlns:a16="http://schemas.microsoft.com/office/drawing/2014/main" id="{515A5891-6D49-BD40-81DC-C833CD1D5A59}"/>
              </a:ext>
            </a:extLst>
          </p:cNvPr>
          <p:cNvSpPr>
            <a:spLocks noGrp="1"/>
          </p:cNvSpPr>
          <p:nvPr>
            <p:ph type="body" sz="quarter" idx="20" hasCustomPrompt="1"/>
          </p:nvPr>
        </p:nvSpPr>
        <p:spPr>
          <a:xfrm>
            <a:off x="33375600" y="4997539"/>
            <a:ext cx="10058400"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CONCLUSIONS</a:t>
            </a:r>
          </a:p>
        </p:txBody>
      </p:sp>
      <p:sp>
        <p:nvSpPr>
          <p:cNvPr id="32" name="Text Placeholder 9">
            <a:extLst>
              <a:ext uri="{FF2B5EF4-FFF2-40B4-BE49-F238E27FC236}">
                <a16:creationId xmlns:a16="http://schemas.microsoft.com/office/drawing/2014/main" id="{9BFF821D-FD9D-2744-B5A1-4A148A0C6B5C}"/>
              </a:ext>
            </a:extLst>
          </p:cNvPr>
          <p:cNvSpPr>
            <a:spLocks noGrp="1"/>
          </p:cNvSpPr>
          <p:nvPr>
            <p:ph type="body" sz="quarter" idx="21" hasCustomPrompt="1"/>
          </p:nvPr>
        </p:nvSpPr>
        <p:spPr>
          <a:xfrm>
            <a:off x="33375600" y="19751103"/>
            <a:ext cx="10058400"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REFERENCES</a:t>
            </a:r>
          </a:p>
        </p:txBody>
      </p:sp>
      <p:sp>
        <p:nvSpPr>
          <p:cNvPr id="33" name="Text Placeholder 9">
            <a:extLst>
              <a:ext uri="{FF2B5EF4-FFF2-40B4-BE49-F238E27FC236}">
                <a16:creationId xmlns:a16="http://schemas.microsoft.com/office/drawing/2014/main" id="{FF9A2537-AAFE-CB4B-BEDA-42E072DEA8B5}"/>
              </a:ext>
            </a:extLst>
          </p:cNvPr>
          <p:cNvSpPr>
            <a:spLocks noGrp="1"/>
          </p:cNvSpPr>
          <p:nvPr>
            <p:ph type="body" sz="quarter" idx="22" hasCustomPrompt="1"/>
          </p:nvPr>
        </p:nvSpPr>
        <p:spPr>
          <a:xfrm>
            <a:off x="33375600" y="28607770"/>
            <a:ext cx="10058400" cy="553998"/>
          </a:xfrm>
          <a:prstGeom prst="rect">
            <a:avLst/>
          </a:prstGeom>
        </p:spPr>
        <p:txBody>
          <a:bodyPr wrap="square">
            <a:spAutoFit/>
          </a:bodyPr>
          <a:lstStyle>
            <a:lvl1pPr marL="0" indent="0" algn="ctr">
              <a:buNone/>
              <a:defRPr lang="en-US" sz="3000" b="1" dirty="0">
                <a:solidFill>
                  <a:schemeClr val="accent1">
                    <a:lumMod val="50000"/>
                  </a:schemeClr>
                </a:solidFill>
                <a:latin typeface="+mj-lt"/>
              </a:defRPr>
            </a:lvl1pPr>
            <a:lvl2pPr>
              <a:defRPr lang="en-US" sz="3200" smtClean="0"/>
            </a:lvl2pPr>
            <a:lvl3pPr>
              <a:defRPr lang="en-US" sz="2000" smtClean="0"/>
            </a:lvl3pPr>
            <a:lvl4pPr>
              <a:defRPr lang="en-US" sz="1600" smtClean="0"/>
            </a:lvl4pPr>
            <a:lvl5pPr>
              <a:defRPr lang="en-US" sz="1600"/>
            </a:lvl5pPr>
          </a:lstStyle>
          <a:p>
            <a:r>
              <a:rPr lang="en-US" dirty="0">
                <a:effectLst/>
                <a:latin typeface="Calibri" panose="020F0502020204030204" pitchFamily="34" charset="0"/>
              </a:rPr>
              <a:t>(click to edit)  ACKNOWLEDGEMENTS or  CONTACT</a:t>
            </a:r>
          </a:p>
        </p:txBody>
      </p:sp>
      <p:sp>
        <p:nvSpPr>
          <p:cNvPr id="35" name="Text Placeholder 13">
            <a:extLst>
              <a:ext uri="{FF2B5EF4-FFF2-40B4-BE49-F238E27FC236}">
                <a16:creationId xmlns:a16="http://schemas.microsoft.com/office/drawing/2014/main" id="{6120AEE4-BDF6-7945-B2A2-8844FB735B2D}"/>
              </a:ext>
            </a:extLst>
          </p:cNvPr>
          <p:cNvSpPr>
            <a:spLocks noGrp="1"/>
          </p:cNvSpPr>
          <p:nvPr>
            <p:ph type="body" sz="quarter" idx="16" hasCustomPrompt="1"/>
          </p:nvPr>
        </p:nvSpPr>
        <p:spPr>
          <a:xfrm>
            <a:off x="457200" y="5703005"/>
            <a:ext cx="10058400"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Text Placeholder 13">
            <a:extLst>
              <a:ext uri="{FF2B5EF4-FFF2-40B4-BE49-F238E27FC236}">
                <a16:creationId xmlns:a16="http://schemas.microsoft.com/office/drawing/2014/main" id="{C56249E3-4AC9-E749-A90B-24CA40349A13}"/>
              </a:ext>
            </a:extLst>
          </p:cNvPr>
          <p:cNvSpPr>
            <a:spLocks noGrp="1"/>
          </p:cNvSpPr>
          <p:nvPr>
            <p:ph type="body" sz="quarter" idx="23" hasCustomPrompt="1"/>
          </p:nvPr>
        </p:nvSpPr>
        <p:spPr>
          <a:xfrm>
            <a:off x="457199" y="15402433"/>
            <a:ext cx="10058399"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13">
            <a:extLst>
              <a:ext uri="{FF2B5EF4-FFF2-40B4-BE49-F238E27FC236}">
                <a16:creationId xmlns:a16="http://schemas.microsoft.com/office/drawing/2014/main" id="{8BEEB820-A1CB-3F40-B75D-663BC6D90D04}"/>
              </a:ext>
            </a:extLst>
          </p:cNvPr>
          <p:cNvSpPr>
            <a:spLocks noGrp="1"/>
          </p:cNvSpPr>
          <p:nvPr>
            <p:ph type="body" sz="quarter" idx="24" hasCustomPrompt="1"/>
          </p:nvPr>
        </p:nvSpPr>
        <p:spPr>
          <a:xfrm>
            <a:off x="11430000" y="5671167"/>
            <a:ext cx="10058400"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Text Placeholder 13">
            <a:extLst>
              <a:ext uri="{FF2B5EF4-FFF2-40B4-BE49-F238E27FC236}">
                <a16:creationId xmlns:a16="http://schemas.microsoft.com/office/drawing/2014/main" id="{3F09E665-6DA1-6A4E-ACE4-DA4B580D6E3B}"/>
              </a:ext>
            </a:extLst>
          </p:cNvPr>
          <p:cNvSpPr>
            <a:spLocks noGrp="1"/>
          </p:cNvSpPr>
          <p:nvPr>
            <p:ph type="body" sz="quarter" idx="25" hasCustomPrompt="1"/>
          </p:nvPr>
        </p:nvSpPr>
        <p:spPr>
          <a:xfrm>
            <a:off x="22402800" y="5671167"/>
            <a:ext cx="10058400"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9" name="Text Placeholder 13">
            <a:extLst>
              <a:ext uri="{FF2B5EF4-FFF2-40B4-BE49-F238E27FC236}">
                <a16:creationId xmlns:a16="http://schemas.microsoft.com/office/drawing/2014/main" id="{A73D55F4-EA3C-CB4B-B623-F9FB1411F615}"/>
              </a:ext>
            </a:extLst>
          </p:cNvPr>
          <p:cNvSpPr>
            <a:spLocks noGrp="1"/>
          </p:cNvSpPr>
          <p:nvPr>
            <p:ph type="body" sz="quarter" idx="26" hasCustomPrompt="1"/>
          </p:nvPr>
        </p:nvSpPr>
        <p:spPr>
          <a:xfrm>
            <a:off x="33375600" y="5703005"/>
            <a:ext cx="10058400"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Text Placeholder 13">
            <a:extLst>
              <a:ext uri="{FF2B5EF4-FFF2-40B4-BE49-F238E27FC236}">
                <a16:creationId xmlns:a16="http://schemas.microsoft.com/office/drawing/2014/main" id="{901D1A8D-240B-ED4E-BD04-4E9EB9663055}"/>
              </a:ext>
            </a:extLst>
          </p:cNvPr>
          <p:cNvSpPr>
            <a:spLocks noGrp="1"/>
          </p:cNvSpPr>
          <p:nvPr>
            <p:ph type="body" sz="quarter" idx="27" hasCustomPrompt="1"/>
          </p:nvPr>
        </p:nvSpPr>
        <p:spPr>
          <a:xfrm>
            <a:off x="33375600" y="20473588"/>
            <a:ext cx="10058400"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 name="Text Placeholder 13">
            <a:extLst>
              <a:ext uri="{FF2B5EF4-FFF2-40B4-BE49-F238E27FC236}">
                <a16:creationId xmlns:a16="http://schemas.microsoft.com/office/drawing/2014/main" id="{2D400D92-52AF-2641-BAD0-BCC05B329A1C}"/>
              </a:ext>
            </a:extLst>
          </p:cNvPr>
          <p:cNvSpPr>
            <a:spLocks noGrp="1"/>
          </p:cNvSpPr>
          <p:nvPr>
            <p:ph type="body" sz="quarter" idx="28" hasCustomPrompt="1"/>
          </p:nvPr>
        </p:nvSpPr>
        <p:spPr>
          <a:xfrm>
            <a:off x="33375600" y="29362052"/>
            <a:ext cx="10058400" cy="2523768"/>
          </a:xfrm>
          <a:prstGeom prst="rect">
            <a:avLst/>
          </a:prstGeom>
        </p:spPr>
        <p:txBody>
          <a:bodyPr wrap="square" lIns="365760" tIns="365760" rIns="365760" bIns="365760">
            <a:spAutoFit/>
          </a:bodyPr>
          <a:lstStyle>
            <a:lvl1pPr marL="0" indent="0">
              <a:buNone/>
              <a:tabLst/>
              <a:defRPr lang="en-US" sz="3200" dirty="0"/>
            </a:lvl1pPr>
            <a:lvl2pPr marL="461963" indent="-231775">
              <a:tabLst/>
              <a:defRPr lang="en-US" sz="2400" dirty="0"/>
            </a:lvl2pPr>
            <a:lvl3pPr marL="461963" indent="-231775">
              <a:tabLst/>
              <a:defRPr lang="en-US" sz="1800" dirty="0"/>
            </a:lvl3pPr>
            <a:lvl4pPr marL="461963" indent="-231775">
              <a:tabLst/>
              <a:defRPr lang="en-US" sz="1200" dirty="0"/>
            </a:lvl4pPr>
            <a:lvl5pPr marL="461963" indent="-231775">
              <a:tabLst/>
              <a:defRPr lang="en-US" sz="1200" dirty="0"/>
            </a:lvl5pPr>
          </a:lstStyle>
          <a:p>
            <a:pPr lvl="0"/>
            <a:r>
              <a:rPr lang="en-US" dirty="0"/>
              <a:t>Type in or paste your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7582369"/>
      </p:ext>
    </p:extLst>
  </p:cSld>
  <p:clrMapOvr>
    <a:masterClrMapping/>
  </p:clrMapOvr>
  <p:extLst>
    <p:ext uri="{DCECCB84-F9BA-43D5-87BE-67443E8EF086}">
      <p15:sldGuideLst xmlns:p15="http://schemas.microsoft.com/office/powerpoint/2012/main">
        <p15:guide id="1" orient="horz" pos="20208" userDrawn="1">
          <p15:clr>
            <a:srgbClr val="FBAE40"/>
          </p15:clr>
        </p15:guide>
        <p15:guide id="2" pos="288" userDrawn="1">
          <p15:clr>
            <a:srgbClr val="FBAE40"/>
          </p15:clr>
        </p15:guide>
        <p15:guide id="3" pos="6624" userDrawn="1">
          <p15:clr>
            <a:srgbClr val="FBAE40"/>
          </p15:clr>
        </p15:guide>
        <p15:guide id="4" pos="7200" userDrawn="1">
          <p15:clr>
            <a:srgbClr val="FBAE40"/>
          </p15:clr>
        </p15:guide>
        <p15:guide id="5" pos="13536" userDrawn="1">
          <p15:clr>
            <a:srgbClr val="FBAE40"/>
          </p15:clr>
        </p15:guide>
        <p15:guide id="6" pos="14112" userDrawn="1">
          <p15:clr>
            <a:srgbClr val="FBAE40"/>
          </p15:clr>
        </p15:guide>
        <p15:guide id="7" pos="20448" userDrawn="1">
          <p15:clr>
            <a:srgbClr val="FBAE40"/>
          </p15:clr>
        </p15:guide>
        <p15:guide id="8" pos="21024" userDrawn="1">
          <p15:clr>
            <a:srgbClr val="FBAE40"/>
          </p15:clr>
        </p15:guide>
        <p15:guide id="9" pos="27360" userDrawn="1">
          <p15:clr>
            <a:srgbClr val="FBAE40"/>
          </p15:clr>
        </p15:guide>
        <p15:guide id="10" orient="horz" pos="29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28230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20000"/>
                <a:lumOff val="80000"/>
              </a:schemeClr>
            </a:gs>
            <a:gs pos="99000">
              <a:schemeClr val="accent1">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10" name="Rectangle 36">
            <a:extLst>
              <a:ext uri="{FF2B5EF4-FFF2-40B4-BE49-F238E27FC236}">
                <a16:creationId xmlns:a16="http://schemas.microsoft.com/office/drawing/2014/main" id="{B82F2237-BAB6-704C-82F3-FA64CC22DF29}"/>
              </a:ext>
            </a:extLst>
          </p:cNvPr>
          <p:cNvSpPr>
            <a:spLocks noChangeArrowheads="1"/>
          </p:cNvSpPr>
          <p:nvPr userDrawn="1"/>
        </p:nvSpPr>
        <p:spPr bwMode="auto">
          <a:xfrm>
            <a:off x="0" y="14098"/>
            <a:ext cx="43891200" cy="4172264"/>
          </a:xfrm>
          <a:prstGeom prst="rect">
            <a:avLst/>
          </a:prstGeom>
          <a:solidFill>
            <a:schemeClr val="accent1"/>
          </a:solidFill>
          <a:ln w="9525">
            <a:noFill/>
            <a:miter lim="800000"/>
            <a:headEnd/>
            <a:tailEnd/>
          </a:ln>
          <a:effectLst/>
        </p:spPr>
        <p:txBody>
          <a:bodyPr wrap="none" lIns="162554" tIns="81277" rIns="162554" bIns="81277" anchor="ctr"/>
          <a:lstStyle/>
          <a:p>
            <a:pPr>
              <a:defRPr/>
            </a:pPr>
            <a:endParaRPr lang="en-US" sz="8736" dirty="0"/>
          </a:p>
        </p:txBody>
      </p:sp>
      <p:sp>
        <p:nvSpPr>
          <p:cNvPr id="12" name="Text Box 14">
            <a:extLst>
              <a:ext uri="{FF2B5EF4-FFF2-40B4-BE49-F238E27FC236}">
                <a16:creationId xmlns:a16="http://schemas.microsoft.com/office/drawing/2014/main" id="{4FAAEDB7-9BBE-8D43-950B-E1D906765494}"/>
              </a:ext>
            </a:extLst>
          </p:cNvPr>
          <p:cNvSpPr txBox="1">
            <a:spLocks noChangeArrowheads="1"/>
          </p:cNvSpPr>
          <p:nvPr userDrawn="1"/>
        </p:nvSpPr>
        <p:spPr bwMode="auto">
          <a:xfrm>
            <a:off x="640080" y="32214790"/>
            <a:ext cx="5182176" cy="523644"/>
          </a:xfrm>
          <a:prstGeom prst="rect">
            <a:avLst/>
          </a:prstGeom>
          <a:noFill/>
          <a:ln w="9525">
            <a:noFill/>
            <a:miter lim="800000"/>
            <a:headEnd/>
            <a:tailEnd/>
          </a:ln>
          <a:effectLst/>
        </p:spPr>
        <p:txBody>
          <a:bodyPr wrap="square" lIns="162246" tIns="81109" rIns="162246" bIns="81109">
            <a:spAutoFit/>
          </a:bodyPr>
          <a:lstStyle/>
          <a:p>
            <a:pPr eaLnBrk="0" hangingPunct="0">
              <a:lnSpc>
                <a:spcPct val="65000"/>
              </a:lnSpc>
              <a:spcBef>
                <a:spcPct val="50000"/>
              </a:spcBef>
              <a:defRPr/>
            </a:pPr>
            <a:r>
              <a:rPr lang="en-US" sz="700" b="1" dirty="0">
                <a:solidFill>
                  <a:schemeClr val="bg1">
                    <a:lumMod val="75000"/>
                  </a:schemeClr>
                </a:solidFill>
                <a:latin typeface="Arial" charset="0"/>
              </a:rPr>
              <a:t>RESEARCH POSTER PRESENTATION TEMPLATE © 2019</a:t>
            </a:r>
          </a:p>
          <a:p>
            <a:pPr eaLnBrk="0" hangingPunct="0">
              <a:lnSpc>
                <a:spcPct val="65000"/>
              </a:lnSpc>
              <a:spcBef>
                <a:spcPct val="50000"/>
              </a:spcBef>
              <a:defRPr/>
            </a:pPr>
            <a:r>
              <a:rPr lang="en-US" sz="1600" b="1" dirty="0">
                <a:solidFill>
                  <a:schemeClr val="bg1">
                    <a:lumMod val="75000"/>
                  </a:schemeClr>
                </a:solidFill>
                <a:latin typeface="Arial" charset="0"/>
              </a:rPr>
              <a:t>www.PosterPresentations.com</a:t>
            </a:r>
          </a:p>
        </p:txBody>
      </p:sp>
      <p:cxnSp>
        <p:nvCxnSpPr>
          <p:cNvPr id="34" name="Straight Connector 33">
            <a:extLst>
              <a:ext uri="{FF2B5EF4-FFF2-40B4-BE49-F238E27FC236}">
                <a16:creationId xmlns:a16="http://schemas.microsoft.com/office/drawing/2014/main" id="{457BE808-A53B-994E-80E2-9E761219D543}"/>
              </a:ext>
            </a:extLst>
          </p:cNvPr>
          <p:cNvCxnSpPr>
            <a:cxnSpLocks/>
          </p:cNvCxnSpPr>
          <p:nvPr userDrawn="1"/>
        </p:nvCxnSpPr>
        <p:spPr>
          <a:xfrm>
            <a:off x="0" y="4169847"/>
            <a:ext cx="438912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42071E14-BFBA-5041-9B7B-1EAD5CCACC7D}"/>
              </a:ext>
            </a:extLst>
          </p:cNvPr>
          <p:cNvSpPr/>
          <p:nvPr userDrawn="1"/>
        </p:nvSpPr>
        <p:spPr>
          <a:xfrm>
            <a:off x="457198" y="4643562"/>
            <a:ext cx="10058400"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
        <p:nvSpPr>
          <p:cNvPr id="18" name="Rounded Rectangle 17">
            <a:extLst>
              <a:ext uri="{FF2B5EF4-FFF2-40B4-BE49-F238E27FC236}">
                <a16:creationId xmlns:a16="http://schemas.microsoft.com/office/drawing/2014/main" id="{4128F8C5-8AC2-BE40-A83F-D9C512F88994}"/>
              </a:ext>
            </a:extLst>
          </p:cNvPr>
          <p:cNvSpPr/>
          <p:nvPr userDrawn="1"/>
        </p:nvSpPr>
        <p:spPr>
          <a:xfrm>
            <a:off x="33375600" y="4643562"/>
            <a:ext cx="10058400"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
        <p:nvSpPr>
          <p:cNvPr id="19" name="Rounded Rectangle 18">
            <a:extLst>
              <a:ext uri="{FF2B5EF4-FFF2-40B4-BE49-F238E27FC236}">
                <a16:creationId xmlns:a16="http://schemas.microsoft.com/office/drawing/2014/main" id="{B721DE94-4EEC-9240-AF22-5C3C7AAC4669}"/>
              </a:ext>
            </a:extLst>
          </p:cNvPr>
          <p:cNvSpPr/>
          <p:nvPr userDrawn="1"/>
        </p:nvSpPr>
        <p:spPr>
          <a:xfrm>
            <a:off x="11427882" y="4643562"/>
            <a:ext cx="10061575"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
        <p:nvSpPr>
          <p:cNvPr id="20" name="Rounded Rectangle 19">
            <a:extLst>
              <a:ext uri="{FF2B5EF4-FFF2-40B4-BE49-F238E27FC236}">
                <a16:creationId xmlns:a16="http://schemas.microsoft.com/office/drawing/2014/main" id="{681182F3-81E6-0A46-A2C3-461A26B01FE5}"/>
              </a:ext>
            </a:extLst>
          </p:cNvPr>
          <p:cNvSpPr/>
          <p:nvPr userDrawn="1"/>
        </p:nvSpPr>
        <p:spPr>
          <a:xfrm>
            <a:off x="22401741" y="4643562"/>
            <a:ext cx="10061575"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graphicFrame>
        <p:nvGraphicFramePr>
          <p:cNvPr id="11" name="Table 10">
            <a:extLst>
              <a:ext uri="{FF2B5EF4-FFF2-40B4-BE49-F238E27FC236}">
                <a16:creationId xmlns:a16="http://schemas.microsoft.com/office/drawing/2014/main" id="{DE37045F-60FA-B54F-B9F4-EBEC7F8172D6}"/>
              </a:ext>
            </a:extLst>
          </p:cNvPr>
          <p:cNvGraphicFramePr>
            <a:graphicFrameLocks noGrp="1"/>
          </p:cNvGraphicFramePr>
          <p:nvPr userDrawn="1">
            <p:extLst>
              <p:ext uri="{D42A27DB-BD31-4B8C-83A1-F6EECF244321}">
                <p14:modId xmlns:p14="http://schemas.microsoft.com/office/powerpoint/2010/main" val="1694054245"/>
              </p:ext>
            </p:extLst>
          </p:nvPr>
        </p:nvGraphicFramePr>
        <p:xfrm>
          <a:off x="-10611120" y="14098"/>
          <a:ext cx="9776869" cy="32679220"/>
        </p:xfrm>
        <a:graphic>
          <a:graphicData uri="http://schemas.openxmlformats.org/drawingml/2006/table">
            <a:tbl>
              <a:tblPr firstRow="1" bandRow="1">
                <a:tableStyleId>{5C22544A-7EE6-4342-B048-85BDC9FD1C3A}</a:tableStyleId>
              </a:tblPr>
              <a:tblGrid>
                <a:gridCol w="4192245">
                  <a:extLst>
                    <a:ext uri="{9D8B030D-6E8A-4147-A177-3AD203B41FA5}">
                      <a16:colId xmlns:a16="http://schemas.microsoft.com/office/drawing/2014/main" val="20000"/>
                    </a:ext>
                  </a:extLst>
                </a:gridCol>
                <a:gridCol w="5584624">
                  <a:extLst>
                    <a:ext uri="{9D8B030D-6E8A-4147-A177-3AD203B41FA5}">
                      <a16:colId xmlns:a16="http://schemas.microsoft.com/office/drawing/2014/main" val="20001"/>
                    </a:ext>
                  </a:extLst>
                </a:gridCol>
              </a:tblGrid>
              <a:tr h="1329113">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600" b="0" spc="600" dirty="0">
                          <a:solidFill>
                            <a:srgbClr val="1F3A4E"/>
                          </a:solidFill>
                          <a:latin typeface="Arial Black" panose="020B0A04020102020204" pitchFamily="34" charset="0"/>
                        </a:rPr>
                        <a:t>QUICK START GUIDE</a:t>
                      </a:r>
                      <a:br>
                        <a:rPr lang="en-US" sz="3600" b="0" spc="600" dirty="0">
                          <a:solidFill>
                            <a:srgbClr val="1F3A4E"/>
                          </a:solidFill>
                          <a:latin typeface="Arial Black" panose="020B0A04020102020204" pitchFamily="34" charset="0"/>
                        </a:rPr>
                      </a:br>
                      <a:r>
                        <a:rPr lang="en-US" sz="2800" b="1" spc="0" dirty="0">
                          <a:solidFill>
                            <a:srgbClr val="FF0000"/>
                          </a:solidFill>
                          <a:latin typeface="Trebuchet MS" pitchFamily="34" charset="0"/>
                        </a:rPr>
                        <a:t>(THIS SIDEBAR WILL NOT PRINT)</a:t>
                      </a:r>
                      <a:endParaRPr lang="en-US" sz="36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4206624">
                <a:tc gridSpan="2">
                  <a:txBody>
                    <a:bodyPr/>
                    <a:lstStyle/>
                    <a:p>
                      <a:pPr defTabSz="3765639"/>
                      <a:r>
                        <a:rPr lang="en-US" sz="2000" i="0" dirty="0">
                          <a:solidFill>
                            <a:srgbClr val="D9D9D9"/>
                          </a:solidFill>
                          <a:latin typeface="Arial"/>
                          <a:cs typeface="Arial"/>
                        </a:rPr>
                        <a:t>This PowerPoint template produces a </a:t>
                      </a:r>
                      <a:r>
                        <a:rPr lang="en-US" sz="2000" i="0" dirty="0">
                          <a:solidFill>
                            <a:srgbClr val="FFC000"/>
                          </a:solidFill>
                          <a:latin typeface="Arial"/>
                          <a:cs typeface="Arial"/>
                        </a:rPr>
                        <a:t>36"x48" </a:t>
                      </a:r>
                      <a:r>
                        <a:rPr lang="en-US" sz="20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000" i="0" dirty="0">
                        <a:solidFill>
                          <a:srgbClr val="D9D9D9"/>
                        </a:solidFill>
                        <a:latin typeface="Arial"/>
                        <a:cs typeface="Arial"/>
                      </a:endParaRPr>
                    </a:p>
                    <a:p>
                      <a:pPr defTabSz="3765639"/>
                      <a:r>
                        <a:rPr lang="en-US" sz="20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000" i="0" dirty="0" err="1">
                          <a:solidFill>
                            <a:srgbClr val="FFC000"/>
                          </a:solidFill>
                          <a:latin typeface="Arial"/>
                          <a:cs typeface="Arial"/>
                        </a:rPr>
                        <a:t>PosterPresentations.com</a:t>
                      </a:r>
                      <a:r>
                        <a:rPr lang="en-US" sz="2000" i="0" dirty="0">
                          <a:solidFill>
                            <a:srgbClr val="D9D9D9"/>
                          </a:solidFill>
                          <a:latin typeface="Arial"/>
                          <a:cs typeface="Arial"/>
                        </a:rPr>
                        <a:t> and click on the  </a:t>
                      </a:r>
                      <a:r>
                        <a:rPr lang="en-US" sz="2000" i="0" dirty="0">
                          <a:solidFill>
                            <a:srgbClr val="FFC000"/>
                          </a:solidFill>
                          <a:latin typeface="Arial"/>
                          <a:cs typeface="Arial"/>
                        </a:rPr>
                        <a:t>HELP DESK</a:t>
                      </a:r>
                      <a:r>
                        <a:rPr lang="en-US" sz="2000" i="0" baseline="0" dirty="0">
                          <a:solidFill>
                            <a:srgbClr val="D9D9D9"/>
                          </a:solidFill>
                          <a:latin typeface="Arial"/>
                          <a:cs typeface="Arial"/>
                        </a:rPr>
                        <a:t> </a:t>
                      </a:r>
                      <a:r>
                        <a:rPr lang="en-US" sz="2000" i="0" dirty="0">
                          <a:solidFill>
                            <a:srgbClr val="D9D9D9"/>
                          </a:solidFill>
                          <a:latin typeface="Arial"/>
                          <a:cs typeface="Arial"/>
                        </a:rPr>
                        <a:t>tab.</a:t>
                      </a:r>
                    </a:p>
                    <a:p>
                      <a:pPr defTabSz="3765639"/>
                      <a:endParaRPr lang="en-US" sz="2000" i="0" dirty="0">
                        <a:solidFill>
                          <a:srgbClr val="D9D9D9"/>
                        </a:solidFill>
                        <a:latin typeface="Arial"/>
                        <a:cs typeface="Arial"/>
                      </a:endParaRPr>
                    </a:p>
                    <a:p>
                      <a:pPr defTabSz="3765639"/>
                      <a:r>
                        <a:rPr lang="en-US" sz="2000" i="0" dirty="0">
                          <a:solidFill>
                            <a:srgbClr val="D9D9D9"/>
                          </a:solidFill>
                          <a:latin typeface="Arial"/>
                          <a:cs typeface="Arial"/>
                        </a:rPr>
                        <a:t>To print your poster using our same-day professional printing service, go online to </a:t>
                      </a:r>
                      <a:r>
                        <a:rPr lang="en-US" sz="2000" i="0" dirty="0" err="1">
                          <a:solidFill>
                            <a:srgbClr val="FFC000"/>
                          </a:solidFill>
                          <a:latin typeface="Arial"/>
                          <a:cs typeface="Arial"/>
                        </a:rPr>
                        <a:t>PosterPresentations.com</a:t>
                      </a:r>
                      <a:r>
                        <a:rPr lang="en-US" sz="2000" i="0" dirty="0">
                          <a:solidFill>
                            <a:srgbClr val="D9D9D9"/>
                          </a:solidFill>
                          <a:latin typeface="Arial"/>
                          <a:cs typeface="Arial"/>
                        </a:rPr>
                        <a:t> and click on "</a:t>
                      </a:r>
                      <a:r>
                        <a:rPr lang="en-US" sz="2000" i="0" dirty="0">
                          <a:solidFill>
                            <a:srgbClr val="FFC000"/>
                          </a:solidFill>
                          <a:latin typeface="Arial"/>
                          <a:cs typeface="Arial"/>
                        </a:rPr>
                        <a:t>Order your poster</a:t>
                      </a:r>
                      <a:r>
                        <a:rPr lang="en-US" sz="2000" i="0" dirty="0">
                          <a:solidFill>
                            <a:srgbClr val="D9D9D9"/>
                          </a:solidFill>
                          <a:latin typeface="Arial"/>
                          <a:cs typeface="Arial"/>
                        </a:rPr>
                        <a:t>".</a:t>
                      </a:r>
                      <a:endParaRPr lang="en-US" sz="20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572417">
                <a:tc>
                  <a:txBody>
                    <a:bodyPr/>
                    <a:lstStyle/>
                    <a:p>
                      <a:pPr algn="ctr"/>
                      <a:endParaRPr lang="en-US" sz="2000" dirty="0">
                        <a:solidFill>
                          <a:srgbClr val="1F3A4E"/>
                        </a:solidFill>
                      </a:endParaRPr>
                    </a:p>
                    <a:p>
                      <a:pPr algn="ctr"/>
                      <a:endParaRPr lang="en-US" sz="2000" dirty="0">
                        <a:solidFill>
                          <a:srgbClr val="1F3A4E"/>
                        </a:solidFill>
                      </a:endParaRPr>
                    </a:p>
                    <a:p>
                      <a:pPr algn="ctr"/>
                      <a:r>
                        <a:rPr lang="en-US" sz="2000" dirty="0">
                          <a:solidFill>
                            <a:schemeClr val="bg1"/>
                          </a:solidFill>
                          <a:latin typeface="Arial" panose="020B0604020202020204" pitchFamily="34" charset="0"/>
                          <a:cs typeface="Arial" panose="020B0604020202020204" pitchFamily="34" charset="0"/>
                        </a:rPr>
                        <a:t>This is a template for a </a:t>
                      </a:r>
                    </a:p>
                    <a:p>
                      <a:pPr algn="ctr"/>
                      <a:r>
                        <a:rPr lang="en-US" sz="2000" dirty="0">
                          <a:solidFill>
                            <a:schemeClr val="bg1"/>
                          </a:solidFill>
                          <a:latin typeface="Arial" panose="020B0604020202020204" pitchFamily="34" charset="0"/>
                          <a:cs typeface="Arial" panose="020B0604020202020204" pitchFamily="34" charset="0"/>
                        </a:rPr>
                        <a:t>presentation poster</a:t>
                      </a:r>
                      <a:br>
                        <a:rPr lang="en-US" sz="2000" dirty="0">
                          <a:solidFill>
                            <a:schemeClr val="bg1"/>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36 inches tall</a:t>
                      </a:r>
                      <a:br>
                        <a:rPr lang="en-US" sz="3600" b="1" dirty="0">
                          <a:solidFill>
                            <a:srgbClr val="FFC000"/>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by</a:t>
                      </a:r>
                      <a:br>
                        <a:rPr lang="en-US" sz="3600" b="1" dirty="0">
                          <a:solidFill>
                            <a:srgbClr val="FFC000"/>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48 inches wide</a:t>
                      </a:r>
                      <a:br>
                        <a:rPr lang="en-US" sz="2000" dirty="0">
                          <a:solidFill>
                            <a:schemeClr val="bg1"/>
                          </a:solidFill>
                          <a:latin typeface="Arial" panose="020B0604020202020204" pitchFamily="34" charset="0"/>
                          <a:cs typeface="Arial" panose="020B0604020202020204" pitchFamily="34" charset="0"/>
                        </a:rPr>
                      </a:br>
                      <a:endParaRPr lang="en-US" sz="20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baseline="0" dirty="0">
                          <a:solidFill>
                            <a:srgbClr val="FFC000"/>
                          </a:solidFill>
                          <a:latin typeface="Arial" panose="020B0604020202020204" pitchFamily="34" charset="0"/>
                          <a:cs typeface="Arial" panose="020B0604020202020204" pitchFamily="34" charset="0"/>
                        </a:rPr>
                        <a:t>Important: Check the template size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30 tall x 40 wide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42 tall x 56 wide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48 tall x 64 wide</a:t>
                      </a:r>
                    </a:p>
                  </a:txBody>
                  <a:tcPr marL="182880" marT="137160">
                    <a:solidFill>
                      <a:srgbClr val="010101"/>
                    </a:solidFill>
                  </a:tcPr>
                </a:tc>
                <a:extLst>
                  <a:ext uri="{0D108BD9-81ED-4DB2-BD59-A6C34878D82A}">
                    <a16:rowId xmlns:a16="http://schemas.microsoft.com/office/drawing/2014/main" val="10008"/>
                  </a:ext>
                </a:extLst>
              </a:tr>
              <a:tr h="4288692">
                <a:tc>
                  <a:txBody>
                    <a:bodyPr/>
                    <a:lstStyle/>
                    <a:p>
                      <a:endParaRPr lang="en-US" sz="2000" dirty="0">
                        <a:solidFill>
                          <a:srgbClr val="1F3A4E"/>
                        </a:solidFill>
                      </a:endParaRPr>
                    </a:p>
                  </a:txBody>
                  <a:tcPr>
                    <a:blipFill rotWithShape="1">
                      <a:blip r:embed="rId3"/>
                      <a:stretch>
                        <a:fillRect/>
                      </a:stretch>
                    </a:blipFill>
                  </a:tcPr>
                </a:tc>
                <a:tc>
                  <a:txBody>
                    <a:bodyPr/>
                    <a:lstStyle/>
                    <a:p>
                      <a:pPr algn="l"/>
                      <a:r>
                        <a:rPr lang="en-US" sz="2400" b="1" baseline="0" dirty="0">
                          <a:solidFill>
                            <a:srgbClr val="FFC000"/>
                          </a:solidFill>
                          <a:latin typeface="Arial" panose="020B0604020202020204" pitchFamily="34" charset="0"/>
                          <a:cs typeface="Arial" panose="020B0604020202020204" pitchFamily="34" charset="0"/>
                        </a:rPr>
                        <a:t>How to </a:t>
                      </a:r>
                      <a:r>
                        <a:rPr lang="en-US" sz="4000" b="1" baseline="0" dirty="0">
                          <a:solidFill>
                            <a:srgbClr val="FFC000"/>
                          </a:solidFill>
                          <a:latin typeface="Arial" panose="020B0604020202020204" pitchFamily="34" charset="0"/>
                          <a:cs typeface="Arial" panose="020B0604020202020204" pitchFamily="34" charset="0"/>
                        </a:rPr>
                        <a:t>Zoom in </a:t>
                      </a:r>
                      <a:r>
                        <a:rPr lang="en-US" sz="2400" b="1" baseline="0" dirty="0">
                          <a:solidFill>
                            <a:srgbClr val="FFC000"/>
                          </a:solidFill>
                          <a:latin typeface="Arial" panose="020B0604020202020204" pitchFamily="34" charset="0"/>
                          <a:cs typeface="Arial" panose="020B0604020202020204" pitchFamily="34" charset="0"/>
                        </a:rPr>
                        <a:t>and </a:t>
                      </a:r>
                      <a:r>
                        <a:rPr lang="en-US" sz="1800" b="1" baseline="0" dirty="0">
                          <a:solidFill>
                            <a:srgbClr val="FFC000"/>
                          </a:solidFill>
                          <a:latin typeface="Arial" panose="020B0604020202020204" pitchFamily="34" charset="0"/>
                          <a:cs typeface="Arial" panose="020B0604020202020204" pitchFamily="34" charset="0"/>
                        </a:rPr>
                        <a:t>out</a:t>
                      </a:r>
                      <a:endParaRPr lang="en-US" sz="2400" b="1" baseline="0" dirty="0">
                        <a:solidFill>
                          <a:srgbClr val="FFC000"/>
                        </a:solidFill>
                        <a:latin typeface="Arial" panose="020B0604020202020204" pitchFamily="34" charset="0"/>
                        <a:cs typeface="Arial" panose="020B0604020202020204" pitchFamily="34" charset="0"/>
                      </a:endParaRPr>
                    </a:p>
                    <a:p>
                      <a:pPr algn="l"/>
                      <a:r>
                        <a:rPr lang="en-US" sz="2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1. </a:t>
                      </a:r>
                      <a:r>
                        <a:rPr lang="en-US" sz="2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2. </a:t>
                      </a:r>
                      <a:r>
                        <a:rPr lang="en-US" sz="2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0526">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400" b="1" baseline="0" dirty="0">
                          <a:solidFill>
                            <a:srgbClr val="FFC000"/>
                          </a:solidFill>
                          <a:latin typeface="Arial" panose="020B0604020202020204" pitchFamily="34" charset="0"/>
                          <a:cs typeface="Arial" panose="020B0604020202020204" pitchFamily="34" charset="0"/>
                        </a:rPr>
                        <a:t>Ruler and Guides</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824339">
                <a:tc>
                  <a:txBody>
                    <a:bodyPr/>
                    <a:lstStyle/>
                    <a:p>
                      <a:endParaRPr lang="en-US" sz="2000" dirty="0">
                        <a:solidFill>
                          <a:srgbClr val="1F3A4E"/>
                        </a:solidFill>
                      </a:endParaRPr>
                    </a:p>
                  </a:txBody>
                  <a:tcPr>
                    <a:blipFill rotWithShape="1">
                      <a:blip r:embed="rId4"/>
                      <a:stretch>
                        <a:fillRect/>
                      </a:stretch>
                    </a:blipFill>
                  </a:tcPr>
                </a:tc>
                <a:tc>
                  <a:txBody>
                    <a:bodyPr/>
                    <a:lstStyle/>
                    <a:p>
                      <a:pPr marL="0" lvl="1" indent="0" algn="l" defTabSz="114300"/>
                      <a:r>
                        <a:rPr lang="en-US" sz="2400" b="1" baseline="0" dirty="0">
                          <a:solidFill>
                            <a:srgbClr val="FFC000"/>
                          </a:solidFill>
                          <a:latin typeface="Arial" panose="020B0604020202020204" pitchFamily="34" charset="0"/>
                          <a:cs typeface="Arial" panose="020B0604020202020204" pitchFamily="34" charset="0"/>
                        </a:rPr>
                        <a:t>Headers and text containers</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519135">
                <a:tc gridSpan="2">
                  <a:txBody>
                    <a:bodyPr/>
                    <a:lstStyle/>
                    <a:p>
                      <a:r>
                        <a:rPr lang="en-US" sz="2400" b="1" dirty="0">
                          <a:solidFill>
                            <a:srgbClr val="FFC000"/>
                          </a:solidFill>
                          <a:latin typeface="Arial" panose="020B0604020202020204" pitchFamily="34" charset="0"/>
                          <a:cs typeface="Arial" panose="020B0604020202020204" pitchFamily="34" charset="0"/>
                        </a:rPr>
                        <a:t>Adding content to the poster</a:t>
                      </a:r>
                    </a:p>
                    <a:p>
                      <a:r>
                        <a:rPr lang="en-US" sz="2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0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37765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293170">
                <a:tc gridSpan="2">
                  <a:txBody>
                    <a:bodyPr/>
                    <a:lstStyle/>
                    <a:p>
                      <a:endParaRPr lang="en-US" sz="20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28027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3187270">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15" name="Table 14">
            <a:extLst>
              <a:ext uri="{FF2B5EF4-FFF2-40B4-BE49-F238E27FC236}">
                <a16:creationId xmlns:a16="http://schemas.microsoft.com/office/drawing/2014/main" id="{D12C2650-43B9-B245-8FE3-21F2B87DBA6E}"/>
              </a:ext>
            </a:extLst>
          </p:cNvPr>
          <p:cNvGraphicFramePr>
            <a:graphicFrameLocks noGrp="1"/>
          </p:cNvGraphicFramePr>
          <p:nvPr userDrawn="1">
            <p:extLst>
              <p:ext uri="{D42A27DB-BD31-4B8C-83A1-F6EECF244321}">
                <p14:modId xmlns:p14="http://schemas.microsoft.com/office/powerpoint/2010/main" val="2429028199"/>
              </p:ext>
            </p:extLst>
          </p:nvPr>
        </p:nvGraphicFramePr>
        <p:xfrm>
          <a:off x="44695229" y="-84749"/>
          <a:ext cx="9430188" cy="33075070"/>
        </p:xfrm>
        <a:graphic>
          <a:graphicData uri="http://schemas.openxmlformats.org/drawingml/2006/table">
            <a:tbl>
              <a:tblPr firstRow="1" bandRow="1">
                <a:tableStyleId>{5C22544A-7EE6-4342-B048-85BDC9FD1C3A}</a:tableStyleId>
              </a:tblPr>
              <a:tblGrid>
                <a:gridCol w="3343835">
                  <a:extLst>
                    <a:ext uri="{9D8B030D-6E8A-4147-A177-3AD203B41FA5}">
                      <a16:colId xmlns:a16="http://schemas.microsoft.com/office/drawing/2014/main" val="20000"/>
                    </a:ext>
                  </a:extLst>
                </a:gridCol>
                <a:gridCol w="1381559">
                  <a:extLst>
                    <a:ext uri="{9D8B030D-6E8A-4147-A177-3AD203B41FA5}">
                      <a16:colId xmlns:a16="http://schemas.microsoft.com/office/drawing/2014/main" val="997673227"/>
                    </a:ext>
                  </a:extLst>
                </a:gridCol>
                <a:gridCol w="4704794">
                  <a:extLst>
                    <a:ext uri="{9D8B030D-6E8A-4147-A177-3AD203B41FA5}">
                      <a16:colId xmlns:a16="http://schemas.microsoft.com/office/drawing/2014/main" val="4164475170"/>
                    </a:ext>
                  </a:extLst>
                </a:gridCol>
              </a:tblGrid>
              <a:tr h="1756432">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63101">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8"/>
                      <a:stretch>
                        <a:fillRect/>
                      </a:stretch>
                    </a:blipFill>
                  </a:tcPr>
                </a:tc>
                <a:tc hMerge="1">
                  <a:txBody>
                    <a:bodyPr/>
                    <a:lstStyle/>
                    <a:p>
                      <a:endParaRPr lang="en-US"/>
                    </a:p>
                  </a:txBody>
                  <a:tcPr/>
                </a:tc>
                <a:extLst>
                  <a:ext uri="{0D108BD9-81ED-4DB2-BD59-A6C34878D82A}">
                    <a16:rowId xmlns:a16="http://schemas.microsoft.com/office/drawing/2014/main" val="10001"/>
                  </a:ext>
                </a:extLst>
              </a:tr>
              <a:tr h="3667719">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u="sng" dirty="0">
                        <a:solidFill>
                          <a:srgbClr val="FFC000"/>
                        </a:solidFill>
                      </a:endParaRP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9"/>
                      <a:stretch>
                        <a:fillRect/>
                      </a:stretch>
                    </a:blipFill>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517707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883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766341567"/>
                  </a:ext>
                </a:extLst>
              </a:tr>
              <a:tr h="3781426">
                <a:tc gridSpan="2">
                  <a:txBody>
                    <a:bodyPr/>
                    <a:lstStyle/>
                    <a:p>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hMerge="1">
                  <a:txBody>
                    <a:bodyPr/>
                    <a:lstStyle/>
                    <a:p>
                      <a:endParaRPr lang="en-US"/>
                    </a:p>
                  </a:txBody>
                  <a:tcPr/>
                </a:tc>
                <a:tc>
                  <a:txBody>
                    <a:bodyPr/>
                    <a:lstStyle/>
                    <a:p>
                      <a:pPr algn="ctr"/>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674009">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354778">
                <a:tc gridSpan="3">
                  <a:txBody>
                    <a:bodyPr/>
                    <a:lstStyle/>
                    <a:p>
                      <a:endParaRPr lang="en-US" sz="2400" dirty="0">
                        <a:solidFill>
                          <a:srgbClr val="1F3A4E"/>
                        </a:solidFill>
                      </a:endParaRPr>
                    </a:p>
                  </a:txBody>
                  <a:tcPr marL="182880" marT="137160">
                    <a:blipFill dpi="0" rotWithShape="1">
                      <a:blip r:embed="rId11">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212204">
                <a:tc>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82880" marT="137160">
                    <a:solidFill>
                      <a:srgbClr val="010101"/>
                    </a:solidFill>
                  </a:tcPr>
                </a:tc>
                <a:tc gridSpan="2">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941000801"/>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7802411" rtl="0" eaLnBrk="1" latinLnBrk="0" hangingPunct="1">
        <a:spcBef>
          <a:spcPct val="0"/>
        </a:spcBef>
        <a:buNone/>
        <a:defRPr sz="15645" kern="1200">
          <a:solidFill>
            <a:schemeClr val="bg1"/>
          </a:solidFill>
          <a:latin typeface="Trebuchet MS" pitchFamily="34" charset="0"/>
          <a:ea typeface="+mj-ea"/>
          <a:cs typeface="+mj-cs"/>
        </a:defRPr>
      </a:lvl1pPr>
    </p:titleStyle>
    <p:bodyStyle>
      <a:lvl1pPr marL="1354653" indent="-1354653" algn="l" defTabSz="7802411" rtl="0" eaLnBrk="1" latinLnBrk="0" hangingPunct="1">
        <a:spcBef>
          <a:spcPct val="20000"/>
        </a:spcBef>
        <a:buFont typeface="Arial" pitchFamily="34" charset="0"/>
        <a:buChar char="•"/>
        <a:tabLst/>
        <a:defRPr sz="8533" kern="1200">
          <a:solidFill>
            <a:schemeClr val="tx1"/>
          </a:solidFill>
          <a:latin typeface="+mn-lt"/>
          <a:ea typeface="+mn-ea"/>
          <a:cs typeface="+mn-cs"/>
        </a:defRPr>
      </a:lvl1pPr>
      <a:lvl2pPr marL="1354653" indent="-1354653" algn="l" defTabSz="7802411" rtl="0" eaLnBrk="1" latinLnBrk="0" hangingPunct="1">
        <a:spcBef>
          <a:spcPct val="20000"/>
        </a:spcBef>
        <a:buFont typeface="Arial" pitchFamily="34" charset="0"/>
        <a:buChar char="–"/>
        <a:tabLst/>
        <a:defRPr sz="7110" kern="1200">
          <a:solidFill>
            <a:schemeClr val="tx1"/>
          </a:solidFill>
          <a:latin typeface="+mn-lt"/>
          <a:ea typeface="+mn-ea"/>
          <a:cs typeface="+mn-cs"/>
        </a:defRPr>
      </a:lvl2pPr>
      <a:lvl3pPr marL="1354653" indent="-1354653" algn="l" defTabSz="7802411" rtl="0" eaLnBrk="1" latinLnBrk="0" hangingPunct="1">
        <a:spcBef>
          <a:spcPct val="20000"/>
        </a:spcBef>
        <a:buFont typeface="Arial" pitchFamily="34" charset="0"/>
        <a:buChar char="•"/>
        <a:tabLst/>
        <a:defRPr sz="5690" kern="1200">
          <a:solidFill>
            <a:schemeClr val="tx1"/>
          </a:solidFill>
          <a:latin typeface="+mn-lt"/>
          <a:ea typeface="+mn-ea"/>
          <a:cs typeface="+mn-cs"/>
        </a:defRPr>
      </a:lvl3pPr>
      <a:lvl4pPr marL="1354653" indent="-1354653" algn="l" defTabSz="7802411" rtl="0" eaLnBrk="1" latinLnBrk="0" hangingPunct="1">
        <a:spcBef>
          <a:spcPct val="20000"/>
        </a:spcBef>
        <a:buFont typeface="Arial" pitchFamily="34" charset="0"/>
        <a:buChar char="–"/>
        <a:tabLst/>
        <a:defRPr sz="4267" kern="1200">
          <a:solidFill>
            <a:schemeClr val="tx1"/>
          </a:solidFill>
          <a:latin typeface="+mn-lt"/>
          <a:ea typeface="+mn-ea"/>
          <a:cs typeface="+mn-cs"/>
        </a:defRPr>
      </a:lvl4pPr>
      <a:lvl5pPr marL="1354653" indent="-1354653" algn="l" defTabSz="7802411" rtl="0" eaLnBrk="1" latinLnBrk="0" hangingPunct="1">
        <a:spcBef>
          <a:spcPct val="20000"/>
        </a:spcBef>
        <a:buFont typeface="Arial" pitchFamily="34" charset="0"/>
        <a:buChar char="»"/>
        <a:tabLst/>
        <a:defRPr sz="4267" kern="120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p:bodyStyle>
    <p:otherStyle>
      <a:defPPr>
        <a:defRPr lang="en-US"/>
      </a:defPPr>
      <a:lvl1pPr marL="0" algn="l" defTabSz="7802411" rtl="0" eaLnBrk="1" latinLnBrk="0" hangingPunct="1">
        <a:defRPr sz="15288" kern="1200">
          <a:solidFill>
            <a:schemeClr val="tx1"/>
          </a:solidFill>
          <a:latin typeface="+mn-lt"/>
          <a:ea typeface="+mn-ea"/>
          <a:cs typeface="+mn-cs"/>
        </a:defRPr>
      </a:lvl1pPr>
      <a:lvl2pPr marL="3901210" algn="l" defTabSz="7802411" rtl="0" eaLnBrk="1" latinLnBrk="0" hangingPunct="1">
        <a:defRPr sz="15288" kern="1200">
          <a:solidFill>
            <a:schemeClr val="tx1"/>
          </a:solidFill>
          <a:latin typeface="+mn-lt"/>
          <a:ea typeface="+mn-ea"/>
          <a:cs typeface="+mn-cs"/>
        </a:defRPr>
      </a:lvl2pPr>
      <a:lvl3pPr marL="7802411" algn="l" defTabSz="7802411" rtl="0" eaLnBrk="1" latinLnBrk="0" hangingPunct="1">
        <a:defRPr sz="15288" kern="1200">
          <a:solidFill>
            <a:schemeClr val="tx1"/>
          </a:solidFill>
          <a:latin typeface="+mn-lt"/>
          <a:ea typeface="+mn-ea"/>
          <a:cs typeface="+mn-cs"/>
        </a:defRPr>
      </a:lvl3pPr>
      <a:lvl4pPr marL="11703619" algn="l" defTabSz="7802411" rtl="0" eaLnBrk="1" latinLnBrk="0" hangingPunct="1">
        <a:defRPr sz="15288" kern="1200">
          <a:solidFill>
            <a:schemeClr val="tx1"/>
          </a:solidFill>
          <a:latin typeface="+mn-lt"/>
          <a:ea typeface="+mn-ea"/>
          <a:cs typeface="+mn-cs"/>
        </a:defRPr>
      </a:lvl4pPr>
      <a:lvl5pPr marL="15604826" algn="l" defTabSz="7802411" rtl="0" eaLnBrk="1" latinLnBrk="0" hangingPunct="1">
        <a:defRPr sz="15288" kern="1200">
          <a:solidFill>
            <a:schemeClr val="tx1"/>
          </a:solidFill>
          <a:latin typeface="+mn-lt"/>
          <a:ea typeface="+mn-ea"/>
          <a:cs typeface="+mn-cs"/>
        </a:defRPr>
      </a:lvl5pPr>
      <a:lvl6pPr marL="19506030" algn="l" defTabSz="7802411" rtl="0" eaLnBrk="1" latinLnBrk="0" hangingPunct="1">
        <a:defRPr sz="15288" kern="1200">
          <a:solidFill>
            <a:schemeClr val="tx1"/>
          </a:solidFill>
          <a:latin typeface="+mn-lt"/>
          <a:ea typeface="+mn-ea"/>
          <a:cs typeface="+mn-cs"/>
        </a:defRPr>
      </a:lvl6pPr>
      <a:lvl7pPr marL="23407240" algn="l" defTabSz="7802411" rtl="0" eaLnBrk="1" latinLnBrk="0" hangingPunct="1">
        <a:defRPr sz="15288" kern="1200">
          <a:solidFill>
            <a:schemeClr val="tx1"/>
          </a:solidFill>
          <a:latin typeface="+mn-lt"/>
          <a:ea typeface="+mn-ea"/>
          <a:cs typeface="+mn-cs"/>
        </a:defRPr>
      </a:lvl7pPr>
      <a:lvl8pPr marL="27308442" algn="l" defTabSz="7802411" rtl="0" eaLnBrk="1" latinLnBrk="0" hangingPunct="1">
        <a:defRPr sz="15288" kern="1200">
          <a:solidFill>
            <a:schemeClr val="tx1"/>
          </a:solidFill>
          <a:latin typeface="+mn-lt"/>
          <a:ea typeface="+mn-ea"/>
          <a:cs typeface="+mn-cs"/>
        </a:defRPr>
      </a:lvl8pPr>
      <a:lvl9pPr marL="31209651" algn="l" defTabSz="7802411" rtl="0" eaLnBrk="1" latinLnBrk="0" hangingPunct="1">
        <a:defRPr sz="1528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20000"/>
                <a:lumOff val="80000"/>
              </a:schemeClr>
            </a:gs>
            <a:gs pos="99000">
              <a:schemeClr val="accent1">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10" name="Rectangle 36">
            <a:extLst>
              <a:ext uri="{FF2B5EF4-FFF2-40B4-BE49-F238E27FC236}">
                <a16:creationId xmlns:a16="http://schemas.microsoft.com/office/drawing/2014/main" id="{B82F2237-BAB6-704C-82F3-FA64CC22DF29}"/>
              </a:ext>
            </a:extLst>
          </p:cNvPr>
          <p:cNvSpPr>
            <a:spLocks noChangeArrowheads="1"/>
          </p:cNvSpPr>
          <p:nvPr userDrawn="1"/>
        </p:nvSpPr>
        <p:spPr bwMode="auto">
          <a:xfrm>
            <a:off x="0" y="14098"/>
            <a:ext cx="43891200" cy="4172264"/>
          </a:xfrm>
          <a:prstGeom prst="rect">
            <a:avLst/>
          </a:prstGeom>
          <a:solidFill>
            <a:schemeClr val="accent1"/>
          </a:solidFill>
          <a:ln w="9525">
            <a:noFill/>
            <a:miter lim="800000"/>
            <a:headEnd/>
            <a:tailEnd/>
          </a:ln>
          <a:effectLst/>
        </p:spPr>
        <p:txBody>
          <a:bodyPr wrap="none" lIns="162554" tIns="81277" rIns="162554" bIns="81277" anchor="ctr"/>
          <a:lstStyle/>
          <a:p>
            <a:pPr>
              <a:defRPr/>
            </a:pPr>
            <a:endParaRPr lang="en-US" sz="8736" dirty="0"/>
          </a:p>
        </p:txBody>
      </p:sp>
      <p:sp>
        <p:nvSpPr>
          <p:cNvPr id="12" name="Text Box 14">
            <a:extLst>
              <a:ext uri="{FF2B5EF4-FFF2-40B4-BE49-F238E27FC236}">
                <a16:creationId xmlns:a16="http://schemas.microsoft.com/office/drawing/2014/main" id="{4FAAEDB7-9BBE-8D43-950B-E1D906765494}"/>
              </a:ext>
            </a:extLst>
          </p:cNvPr>
          <p:cNvSpPr txBox="1">
            <a:spLocks noChangeArrowheads="1"/>
          </p:cNvSpPr>
          <p:nvPr userDrawn="1"/>
        </p:nvSpPr>
        <p:spPr bwMode="auto">
          <a:xfrm>
            <a:off x="640080" y="32214790"/>
            <a:ext cx="5182176" cy="523644"/>
          </a:xfrm>
          <a:prstGeom prst="rect">
            <a:avLst/>
          </a:prstGeom>
          <a:noFill/>
          <a:ln w="9525">
            <a:noFill/>
            <a:miter lim="800000"/>
            <a:headEnd/>
            <a:tailEnd/>
          </a:ln>
          <a:effectLst/>
        </p:spPr>
        <p:txBody>
          <a:bodyPr wrap="square" lIns="162246" tIns="81109" rIns="162246" bIns="81109">
            <a:spAutoFit/>
          </a:bodyPr>
          <a:lstStyle/>
          <a:p>
            <a:pPr eaLnBrk="0" hangingPunct="0">
              <a:lnSpc>
                <a:spcPct val="65000"/>
              </a:lnSpc>
              <a:spcBef>
                <a:spcPct val="50000"/>
              </a:spcBef>
              <a:defRPr/>
            </a:pPr>
            <a:r>
              <a:rPr lang="en-US" sz="700" b="1" dirty="0">
                <a:solidFill>
                  <a:schemeClr val="bg1">
                    <a:lumMod val="75000"/>
                  </a:schemeClr>
                </a:solidFill>
                <a:latin typeface="Arial" charset="0"/>
              </a:rPr>
              <a:t>RESEARCH POSTER PRESENTATION TEMPLATE © 2019</a:t>
            </a:r>
          </a:p>
          <a:p>
            <a:pPr eaLnBrk="0" hangingPunct="0">
              <a:lnSpc>
                <a:spcPct val="65000"/>
              </a:lnSpc>
              <a:spcBef>
                <a:spcPct val="50000"/>
              </a:spcBef>
              <a:defRPr/>
            </a:pPr>
            <a:r>
              <a:rPr lang="en-US" sz="1600" b="1" dirty="0">
                <a:solidFill>
                  <a:schemeClr val="bg1">
                    <a:lumMod val="75000"/>
                  </a:schemeClr>
                </a:solidFill>
                <a:latin typeface="Arial" charset="0"/>
              </a:rPr>
              <a:t>www.PosterPresentations.com</a:t>
            </a:r>
          </a:p>
        </p:txBody>
      </p:sp>
      <p:cxnSp>
        <p:nvCxnSpPr>
          <p:cNvPr id="34" name="Straight Connector 33">
            <a:extLst>
              <a:ext uri="{FF2B5EF4-FFF2-40B4-BE49-F238E27FC236}">
                <a16:creationId xmlns:a16="http://schemas.microsoft.com/office/drawing/2014/main" id="{457BE808-A53B-994E-80E2-9E761219D543}"/>
              </a:ext>
            </a:extLst>
          </p:cNvPr>
          <p:cNvCxnSpPr>
            <a:cxnSpLocks/>
          </p:cNvCxnSpPr>
          <p:nvPr userDrawn="1"/>
        </p:nvCxnSpPr>
        <p:spPr>
          <a:xfrm>
            <a:off x="0" y="4169847"/>
            <a:ext cx="438912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42071E14-BFBA-5041-9B7B-1EAD5CCACC7D}"/>
              </a:ext>
            </a:extLst>
          </p:cNvPr>
          <p:cNvSpPr/>
          <p:nvPr userDrawn="1"/>
        </p:nvSpPr>
        <p:spPr>
          <a:xfrm>
            <a:off x="457198" y="4643562"/>
            <a:ext cx="10058400"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
        <p:nvSpPr>
          <p:cNvPr id="18" name="Rounded Rectangle 17">
            <a:extLst>
              <a:ext uri="{FF2B5EF4-FFF2-40B4-BE49-F238E27FC236}">
                <a16:creationId xmlns:a16="http://schemas.microsoft.com/office/drawing/2014/main" id="{4128F8C5-8AC2-BE40-A83F-D9C512F88994}"/>
              </a:ext>
            </a:extLst>
          </p:cNvPr>
          <p:cNvSpPr/>
          <p:nvPr userDrawn="1"/>
        </p:nvSpPr>
        <p:spPr>
          <a:xfrm>
            <a:off x="33375600" y="4643562"/>
            <a:ext cx="10058400"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
        <p:nvSpPr>
          <p:cNvPr id="19" name="Rounded Rectangle 18">
            <a:extLst>
              <a:ext uri="{FF2B5EF4-FFF2-40B4-BE49-F238E27FC236}">
                <a16:creationId xmlns:a16="http://schemas.microsoft.com/office/drawing/2014/main" id="{B721DE94-4EEC-9240-AF22-5C3C7AAC4669}"/>
              </a:ext>
            </a:extLst>
          </p:cNvPr>
          <p:cNvSpPr/>
          <p:nvPr userDrawn="1"/>
        </p:nvSpPr>
        <p:spPr>
          <a:xfrm>
            <a:off x="11427882" y="4643562"/>
            <a:ext cx="10061575"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
        <p:nvSpPr>
          <p:cNvPr id="20" name="Rounded Rectangle 19">
            <a:extLst>
              <a:ext uri="{FF2B5EF4-FFF2-40B4-BE49-F238E27FC236}">
                <a16:creationId xmlns:a16="http://schemas.microsoft.com/office/drawing/2014/main" id="{681182F3-81E6-0A46-A2C3-461A26B01FE5}"/>
              </a:ext>
            </a:extLst>
          </p:cNvPr>
          <p:cNvSpPr/>
          <p:nvPr userDrawn="1"/>
        </p:nvSpPr>
        <p:spPr>
          <a:xfrm>
            <a:off x="22401741" y="4643562"/>
            <a:ext cx="10061575" cy="27432649"/>
          </a:xfrm>
          <a:prstGeom prst="roundRect">
            <a:avLst>
              <a:gd name="adj" fmla="val 1610"/>
            </a:avLst>
          </a:prstGeom>
          <a:gradFill>
            <a:gsLst>
              <a:gs pos="0">
                <a:schemeClr val="accent1">
                  <a:lumMod val="5000"/>
                  <a:lumOff val="95000"/>
                </a:schemeClr>
              </a:gs>
              <a:gs pos="100000">
                <a:schemeClr val="accent1">
                  <a:lumMod val="10000"/>
                  <a:lumOff val="90000"/>
                </a:schemeClr>
              </a:gs>
            </a:gsLst>
            <a:lin ang="5400000" scaled="1"/>
          </a:gradFill>
          <a:ln w="3175">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36"/>
          </a:p>
        </p:txBody>
      </p:sp>
    </p:spTree>
    <p:extLst>
      <p:ext uri="{BB962C8B-B14F-4D97-AF65-F5344CB8AC3E}">
        <p14:creationId xmlns:p14="http://schemas.microsoft.com/office/powerpoint/2010/main" val="2324832553"/>
      </p:ext>
    </p:extLst>
  </p:cSld>
  <p:clrMap bg1="lt1" tx1="dk1" bg2="lt2" tx2="dk2" accent1="accent1" accent2="accent2" accent3="accent3" accent4="accent4" accent5="accent5" accent6="accent6" hlink="hlink" folHlink="folHlink"/>
  <p:sldLayoutIdLst>
    <p:sldLayoutId id="2147483656" r:id="rId1"/>
  </p:sldLayoutIdLst>
  <p:txStyles>
    <p:titleStyle>
      <a:lvl1pPr algn="ctr" defTabSz="7802411" rtl="0" eaLnBrk="1" latinLnBrk="0" hangingPunct="1">
        <a:spcBef>
          <a:spcPct val="0"/>
        </a:spcBef>
        <a:buNone/>
        <a:defRPr sz="15645" kern="1200">
          <a:solidFill>
            <a:schemeClr val="bg1"/>
          </a:solidFill>
          <a:latin typeface="Trebuchet MS" pitchFamily="34" charset="0"/>
          <a:ea typeface="+mj-ea"/>
          <a:cs typeface="+mj-cs"/>
        </a:defRPr>
      </a:lvl1pPr>
    </p:titleStyle>
    <p:bodyStyle>
      <a:lvl1pPr marL="1354653" indent="-1354653" algn="l" defTabSz="7802411" rtl="0" eaLnBrk="1" latinLnBrk="0" hangingPunct="1">
        <a:spcBef>
          <a:spcPct val="20000"/>
        </a:spcBef>
        <a:buFont typeface="Arial" pitchFamily="34" charset="0"/>
        <a:buChar char="•"/>
        <a:tabLst/>
        <a:defRPr sz="8533" kern="1200">
          <a:solidFill>
            <a:schemeClr val="tx1"/>
          </a:solidFill>
          <a:latin typeface="+mn-lt"/>
          <a:ea typeface="+mn-ea"/>
          <a:cs typeface="+mn-cs"/>
        </a:defRPr>
      </a:lvl1pPr>
      <a:lvl2pPr marL="1354653" indent="-1354653" algn="l" defTabSz="7802411" rtl="0" eaLnBrk="1" latinLnBrk="0" hangingPunct="1">
        <a:spcBef>
          <a:spcPct val="20000"/>
        </a:spcBef>
        <a:buFont typeface="Arial" pitchFamily="34" charset="0"/>
        <a:buChar char="–"/>
        <a:tabLst/>
        <a:defRPr sz="7110" kern="1200">
          <a:solidFill>
            <a:schemeClr val="tx1"/>
          </a:solidFill>
          <a:latin typeface="+mn-lt"/>
          <a:ea typeface="+mn-ea"/>
          <a:cs typeface="+mn-cs"/>
        </a:defRPr>
      </a:lvl2pPr>
      <a:lvl3pPr marL="1354653" indent="-1354653" algn="l" defTabSz="7802411" rtl="0" eaLnBrk="1" latinLnBrk="0" hangingPunct="1">
        <a:spcBef>
          <a:spcPct val="20000"/>
        </a:spcBef>
        <a:buFont typeface="Arial" pitchFamily="34" charset="0"/>
        <a:buChar char="•"/>
        <a:tabLst/>
        <a:defRPr sz="5690" kern="1200">
          <a:solidFill>
            <a:schemeClr val="tx1"/>
          </a:solidFill>
          <a:latin typeface="+mn-lt"/>
          <a:ea typeface="+mn-ea"/>
          <a:cs typeface="+mn-cs"/>
        </a:defRPr>
      </a:lvl3pPr>
      <a:lvl4pPr marL="1354653" indent="-1354653" algn="l" defTabSz="7802411" rtl="0" eaLnBrk="1" latinLnBrk="0" hangingPunct="1">
        <a:spcBef>
          <a:spcPct val="20000"/>
        </a:spcBef>
        <a:buFont typeface="Arial" pitchFamily="34" charset="0"/>
        <a:buChar char="–"/>
        <a:tabLst/>
        <a:defRPr sz="4267" kern="1200">
          <a:solidFill>
            <a:schemeClr val="tx1"/>
          </a:solidFill>
          <a:latin typeface="+mn-lt"/>
          <a:ea typeface="+mn-ea"/>
          <a:cs typeface="+mn-cs"/>
        </a:defRPr>
      </a:lvl4pPr>
      <a:lvl5pPr marL="1354653" indent="-1354653" algn="l" defTabSz="7802411" rtl="0" eaLnBrk="1" latinLnBrk="0" hangingPunct="1">
        <a:spcBef>
          <a:spcPct val="20000"/>
        </a:spcBef>
        <a:buFont typeface="Arial" pitchFamily="34" charset="0"/>
        <a:buChar char="»"/>
        <a:tabLst/>
        <a:defRPr sz="4267" kern="120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p:bodyStyle>
    <p:otherStyle>
      <a:defPPr>
        <a:defRPr lang="en-US"/>
      </a:defPPr>
      <a:lvl1pPr marL="0" algn="l" defTabSz="7802411" rtl="0" eaLnBrk="1" latinLnBrk="0" hangingPunct="1">
        <a:defRPr sz="15288" kern="1200">
          <a:solidFill>
            <a:schemeClr val="tx1"/>
          </a:solidFill>
          <a:latin typeface="+mn-lt"/>
          <a:ea typeface="+mn-ea"/>
          <a:cs typeface="+mn-cs"/>
        </a:defRPr>
      </a:lvl1pPr>
      <a:lvl2pPr marL="3901210" algn="l" defTabSz="7802411" rtl="0" eaLnBrk="1" latinLnBrk="0" hangingPunct="1">
        <a:defRPr sz="15288" kern="1200">
          <a:solidFill>
            <a:schemeClr val="tx1"/>
          </a:solidFill>
          <a:latin typeface="+mn-lt"/>
          <a:ea typeface="+mn-ea"/>
          <a:cs typeface="+mn-cs"/>
        </a:defRPr>
      </a:lvl2pPr>
      <a:lvl3pPr marL="7802411" algn="l" defTabSz="7802411" rtl="0" eaLnBrk="1" latinLnBrk="0" hangingPunct="1">
        <a:defRPr sz="15288" kern="1200">
          <a:solidFill>
            <a:schemeClr val="tx1"/>
          </a:solidFill>
          <a:latin typeface="+mn-lt"/>
          <a:ea typeface="+mn-ea"/>
          <a:cs typeface="+mn-cs"/>
        </a:defRPr>
      </a:lvl3pPr>
      <a:lvl4pPr marL="11703619" algn="l" defTabSz="7802411" rtl="0" eaLnBrk="1" latinLnBrk="0" hangingPunct="1">
        <a:defRPr sz="15288" kern="1200">
          <a:solidFill>
            <a:schemeClr val="tx1"/>
          </a:solidFill>
          <a:latin typeface="+mn-lt"/>
          <a:ea typeface="+mn-ea"/>
          <a:cs typeface="+mn-cs"/>
        </a:defRPr>
      </a:lvl4pPr>
      <a:lvl5pPr marL="15604826" algn="l" defTabSz="7802411" rtl="0" eaLnBrk="1" latinLnBrk="0" hangingPunct="1">
        <a:defRPr sz="15288" kern="1200">
          <a:solidFill>
            <a:schemeClr val="tx1"/>
          </a:solidFill>
          <a:latin typeface="+mn-lt"/>
          <a:ea typeface="+mn-ea"/>
          <a:cs typeface="+mn-cs"/>
        </a:defRPr>
      </a:lvl5pPr>
      <a:lvl6pPr marL="19506030" algn="l" defTabSz="7802411" rtl="0" eaLnBrk="1" latinLnBrk="0" hangingPunct="1">
        <a:defRPr sz="15288" kern="1200">
          <a:solidFill>
            <a:schemeClr val="tx1"/>
          </a:solidFill>
          <a:latin typeface="+mn-lt"/>
          <a:ea typeface="+mn-ea"/>
          <a:cs typeface="+mn-cs"/>
        </a:defRPr>
      </a:lvl6pPr>
      <a:lvl7pPr marL="23407240" algn="l" defTabSz="7802411" rtl="0" eaLnBrk="1" latinLnBrk="0" hangingPunct="1">
        <a:defRPr sz="15288" kern="1200">
          <a:solidFill>
            <a:schemeClr val="tx1"/>
          </a:solidFill>
          <a:latin typeface="+mn-lt"/>
          <a:ea typeface="+mn-ea"/>
          <a:cs typeface="+mn-cs"/>
        </a:defRPr>
      </a:lvl7pPr>
      <a:lvl8pPr marL="27308442" algn="l" defTabSz="7802411" rtl="0" eaLnBrk="1" latinLnBrk="0" hangingPunct="1">
        <a:defRPr sz="15288" kern="1200">
          <a:solidFill>
            <a:schemeClr val="tx1"/>
          </a:solidFill>
          <a:latin typeface="+mn-lt"/>
          <a:ea typeface="+mn-ea"/>
          <a:cs typeface="+mn-cs"/>
        </a:defRPr>
      </a:lvl8pPr>
      <a:lvl9pPr marL="31209651" algn="l" defTabSz="7802411" rtl="0" eaLnBrk="1" latinLnBrk="0" hangingPunct="1">
        <a:defRPr sz="1528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hyperlink" Target="mailto:maogrodn@bu.edu" TargetMode="Externa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86000">
              <a:schemeClr val="accent1">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8C56A-C898-9F4E-8933-9EC817B96972}"/>
              </a:ext>
            </a:extLst>
          </p:cNvPr>
          <p:cNvSpPr>
            <a:spLocks noGrp="1"/>
          </p:cNvSpPr>
          <p:nvPr>
            <p:ph type="body" sz="quarter" idx="10"/>
          </p:nvPr>
        </p:nvSpPr>
        <p:spPr>
          <a:xfrm>
            <a:off x="10525126" y="3443671"/>
            <a:ext cx="21069300" cy="523220"/>
          </a:xfrm>
        </p:spPr>
        <p:txBody>
          <a:bodyPr/>
          <a:lstStyle/>
          <a:p>
            <a:r>
              <a:rPr lang="en-US" sz="2800" dirty="0">
                <a:solidFill>
                  <a:schemeClr val="accent1">
                    <a:lumMod val="40000"/>
                    <a:lumOff val="60000"/>
                  </a:schemeClr>
                </a:solidFill>
              </a:rPr>
              <a:t>Office of Human Research Affairs, BUMC/BMC Institutional Review Board</a:t>
            </a:r>
          </a:p>
        </p:txBody>
      </p:sp>
      <p:sp>
        <p:nvSpPr>
          <p:cNvPr id="3" name="Text Placeholder 2">
            <a:extLst>
              <a:ext uri="{FF2B5EF4-FFF2-40B4-BE49-F238E27FC236}">
                <a16:creationId xmlns:a16="http://schemas.microsoft.com/office/drawing/2014/main" id="{368F42AB-0B38-6240-B455-4EAD6491D21A}"/>
              </a:ext>
            </a:extLst>
          </p:cNvPr>
          <p:cNvSpPr>
            <a:spLocks noGrp="1"/>
          </p:cNvSpPr>
          <p:nvPr>
            <p:ph type="body" sz="quarter" idx="11"/>
          </p:nvPr>
        </p:nvSpPr>
        <p:spPr>
          <a:xfrm>
            <a:off x="4386469" y="2132543"/>
            <a:ext cx="34627931" cy="1311128"/>
          </a:xfrm>
        </p:spPr>
        <p:txBody>
          <a:bodyPr/>
          <a:lstStyle/>
          <a:p>
            <a:r>
              <a:rPr lang="en-US" sz="3600" dirty="0">
                <a:solidFill>
                  <a:schemeClr val="accent2">
                    <a:lumMod val="40000"/>
                    <a:lumOff val="60000"/>
                  </a:schemeClr>
                </a:solidFill>
              </a:rPr>
              <a:t>Matthew Ogrodnik MS CIP, Jamie Merrill MPH CIP, James Feldman MD MPH, Stephen Pelton MD, David Kaufman ScD, Sanford Auerbach MD, </a:t>
            </a:r>
          </a:p>
          <a:p>
            <a:r>
              <a:rPr lang="en-US" sz="3600" dirty="0">
                <a:solidFill>
                  <a:schemeClr val="accent2">
                    <a:lumMod val="40000"/>
                    <a:lumOff val="60000"/>
                  </a:schemeClr>
                </a:solidFill>
              </a:rPr>
              <a:t>Eric Devine PhD, Brandon Finn BS, Karla Damus PhD RN</a:t>
            </a:r>
            <a:endParaRPr lang="en-US" sz="3600" dirty="0"/>
          </a:p>
        </p:txBody>
      </p:sp>
      <p:sp>
        <p:nvSpPr>
          <p:cNvPr id="4" name="Text Placeholder 3">
            <a:extLst>
              <a:ext uri="{FF2B5EF4-FFF2-40B4-BE49-F238E27FC236}">
                <a16:creationId xmlns:a16="http://schemas.microsoft.com/office/drawing/2014/main" id="{C92934C5-F417-4547-A178-F9454BBDDA4A}"/>
              </a:ext>
            </a:extLst>
          </p:cNvPr>
          <p:cNvSpPr>
            <a:spLocks noGrp="1"/>
          </p:cNvSpPr>
          <p:nvPr>
            <p:ph type="body" sz="quarter" idx="12"/>
          </p:nvPr>
        </p:nvSpPr>
        <p:spPr>
          <a:xfrm>
            <a:off x="9160945" y="181113"/>
            <a:ext cx="25078978" cy="1920526"/>
          </a:xfrm>
        </p:spPr>
        <p:txBody>
          <a:bodyPr/>
          <a:lstStyle/>
          <a:p>
            <a:r>
              <a:rPr lang="en-US" sz="5400" b="1" dirty="0">
                <a:effectLst/>
                <a:latin typeface="Helvetica" panose="020B0604020202020204" pitchFamily="34" charset="0"/>
                <a:ea typeface="Times New Roman" panose="02020603050405020304" pitchFamily="18" charset="0"/>
                <a:cs typeface="Times New Roman" panose="02020603050405020304" pitchFamily="18" charset="0"/>
              </a:rPr>
              <a:t>IRB Meetings during the Covid Pandemic and Post-Covid Options: </a:t>
            </a:r>
          </a:p>
          <a:p>
            <a:r>
              <a:rPr lang="en-US" sz="5400" b="1" dirty="0">
                <a:effectLst/>
                <a:latin typeface="Helvetica" panose="020B0604020202020204" pitchFamily="34" charset="0"/>
                <a:ea typeface="Times New Roman" panose="02020603050405020304" pitchFamily="18" charset="0"/>
                <a:cs typeface="Times New Roman" panose="02020603050405020304" pitchFamily="18" charset="0"/>
              </a:rPr>
              <a:t>Results from the 2022 Survey of BMC/BUMC IRB Panel Members  </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03371DE7-DCBD-E143-8BC8-F10EEF67D84C}"/>
              </a:ext>
            </a:extLst>
          </p:cNvPr>
          <p:cNvSpPr>
            <a:spLocks noGrp="1"/>
          </p:cNvSpPr>
          <p:nvPr>
            <p:ph type="body" sz="quarter" idx="15"/>
          </p:nvPr>
        </p:nvSpPr>
        <p:spPr/>
        <p:txBody>
          <a:bodyPr/>
          <a:lstStyle/>
          <a:p>
            <a:r>
              <a:rPr lang="en-US" dirty="0"/>
              <a:t>ABSTRACT</a:t>
            </a:r>
          </a:p>
        </p:txBody>
      </p:sp>
      <p:sp>
        <p:nvSpPr>
          <p:cNvPr id="6" name="Text Placeholder 5">
            <a:extLst>
              <a:ext uri="{FF2B5EF4-FFF2-40B4-BE49-F238E27FC236}">
                <a16:creationId xmlns:a16="http://schemas.microsoft.com/office/drawing/2014/main" id="{A5DE1169-8E44-8344-A5CD-DA0F01E9245D}"/>
              </a:ext>
            </a:extLst>
          </p:cNvPr>
          <p:cNvSpPr>
            <a:spLocks noGrp="1"/>
          </p:cNvSpPr>
          <p:nvPr>
            <p:ph type="body" sz="quarter" idx="17"/>
          </p:nvPr>
        </p:nvSpPr>
        <p:spPr>
          <a:xfrm>
            <a:off x="347758" y="22205072"/>
            <a:ext cx="10059099" cy="553998"/>
          </a:xfrm>
        </p:spPr>
        <p:txBody>
          <a:bodyPr/>
          <a:lstStyle/>
          <a:p>
            <a:r>
              <a:rPr lang="en-US" dirty="0"/>
              <a:t>BACKGROUND</a:t>
            </a:r>
          </a:p>
        </p:txBody>
      </p:sp>
      <p:sp>
        <p:nvSpPr>
          <p:cNvPr id="7" name="Text Placeholder 6">
            <a:extLst>
              <a:ext uri="{FF2B5EF4-FFF2-40B4-BE49-F238E27FC236}">
                <a16:creationId xmlns:a16="http://schemas.microsoft.com/office/drawing/2014/main" id="{8A19A437-04D4-5F45-A616-3A5D998A1D8E}"/>
              </a:ext>
            </a:extLst>
          </p:cNvPr>
          <p:cNvSpPr>
            <a:spLocks noGrp="1"/>
          </p:cNvSpPr>
          <p:nvPr>
            <p:ph type="body" sz="quarter" idx="18"/>
          </p:nvPr>
        </p:nvSpPr>
        <p:spPr/>
        <p:txBody>
          <a:bodyPr/>
          <a:lstStyle/>
          <a:p>
            <a:r>
              <a:rPr lang="en-US" dirty="0"/>
              <a:t>METHODS</a:t>
            </a:r>
          </a:p>
        </p:txBody>
      </p:sp>
      <p:sp>
        <p:nvSpPr>
          <p:cNvPr id="8" name="Text Placeholder 7">
            <a:extLst>
              <a:ext uri="{FF2B5EF4-FFF2-40B4-BE49-F238E27FC236}">
                <a16:creationId xmlns:a16="http://schemas.microsoft.com/office/drawing/2014/main" id="{527E62BD-C7ED-5840-AD8F-AB2265CC8F56}"/>
              </a:ext>
            </a:extLst>
          </p:cNvPr>
          <p:cNvSpPr>
            <a:spLocks noGrp="1"/>
          </p:cNvSpPr>
          <p:nvPr>
            <p:ph type="body" sz="quarter" idx="19"/>
          </p:nvPr>
        </p:nvSpPr>
        <p:spPr/>
        <p:txBody>
          <a:bodyPr/>
          <a:lstStyle/>
          <a:p>
            <a:r>
              <a:rPr lang="en-US" dirty="0"/>
              <a:t>RESULTS</a:t>
            </a:r>
          </a:p>
        </p:txBody>
      </p:sp>
      <p:sp>
        <p:nvSpPr>
          <p:cNvPr id="9" name="Text Placeholder 8">
            <a:extLst>
              <a:ext uri="{FF2B5EF4-FFF2-40B4-BE49-F238E27FC236}">
                <a16:creationId xmlns:a16="http://schemas.microsoft.com/office/drawing/2014/main" id="{24A6263A-4C35-7147-8D90-4054A0A02347}"/>
              </a:ext>
            </a:extLst>
          </p:cNvPr>
          <p:cNvSpPr>
            <a:spLocks noGrp="1"/>
          </p:cNvSpPr>
          <p:nvPr>
            <p:ph type="body" sz="quarter" idx="20"/>
          </p:nvPr>
        </p:nvSpPr>
        <p:spPr/>
        <p:txBody>
          <a:bodyPr/>
          <a:lstStyle/>
          <a:p>
            <a:r>
              <a:rPr lang="en-US" dirty="0"/>
              <a:t>RESULTS</a:t>
            </a:r>
          </a:p>
        </p:txBody>
      </p:sp>
      <p:sp>
        <p:nvSpPr>
          <p:cNvPr id="10" name="Text Placeholder 9">
            <a:extLst>
              <a:ext uri="{FF2B5EF4-FFF2-40B4-BE49-F238E27FC236}">
                <a16:creationId xmlns:a16="http://schemas.microsoft.com/office/drawing/2014/main" id="{099B1F13-D3D0-F942-946A-23CAE9ECBE0B}"/>
              </a:ext>
            </a:extLst>
          </p:cNvPr>
          <p:cNvSpPr>
            <a:spLocks noGrp="1"/>
          </p:cNvSpPr>
          <p:nvPr>
            <p:ph type="body" sz="quarter" idx="21"/>
          </p:nvPr>
        </p:nvSpPr>
        <p:spPr>
          <a:xfrm>
            <a:off x="33355419" y="25662914"/>
            <a:ext cx="10058400" cy="553998"/>
          </a:xfrm>
        </p:spPr>
        <p:txBody>
          <a:bodyPr/>
          <a:lstStyle/>
          <a:p>
            <a:r>
              <a:rPr lang="en-US" dirty="0"/>
              <a:t>CONCLUSIONS</a:t>
            </a:r>
          </a:p>
        </p:txBody>
      </p:sp>
      <p:sp>
        <p:nvSpPr>
          <p:cNvPr id="11" name="Text Placeholder 10">
            <a:extLst>
              <a:ext uri="{FF2B5EF4-FFF2-40B4-BE49-F238E27FC236}">
                <a16:creationId xmlns:a16="http://schemas.microsoft.com/office/drawing/2014/main" id="{5036AC81-DBB2-0640-A267-6633E3F50FE6}"/>
              </a:ext>
            </a:extLst>
          </p:cNvPr>
          <p:cNvSpPr>
            <a:spLocks noGrp="1"/>
          </p:cNvSpPr>
          <p:nvPr>
            <p:ph type="body" sz="quarter" idx="22"/>
          </p:nvPr>
        </p:nvSpPr>
        <p:spPr>
          <a:xfrm>
            <a:off x="33375600" y="29767114"/>
            <a:ext cx="10058400" cy="553998"/>
          </a:xfrm>
        </p:spPr>
        <p:txBody>
          <a:bodyPr/>
          <a:lstStyle/>
          <a:p>
            <a:r>
              <a:rPr lang="en-US" dirty="0"/>
              <a:t>ACKNOWLEDGEMENTS</a:t>
            </a:r>
          </a:p>
        </p:txBody>
      </p:sp>
      <p:sp>
        <p:nvSpPr>
          <p:cNvPr id="12" name="Text Placeholder 11">
            <a:extLst>
              <a:ext uri="{FF2B5EF4-FFF2-40B4-BE49-F238E27FC236}">
                <a16:creationId xmlns:a16="http://schemas.microsoft.com/office/drawing/2014/main" id="{4614F892-6D6E-EC44-9CF5-9E88641C3D98}"/>
              </a:ext>
            </a:extLst>
          </p:cNvPr>
          <p:cNvSpPr>
            <a:spLocks noGrp="1"/>
          </p:cNvSpPr>
          <p:nvPr>
            <p:ph type="body" sz="quarter" idx="16"/>
          </p:nvPr>
        </p:nvSpPr>
        <p:spPr>
          <a:xfrm>
            <a:off x="457200" y="5426005"/>
            <a:ext cx="10058400" cy="17572567"/>
          </a:xfrm>
        </p:spPr>
        <p:txBody>
          <a:bodyPr/>
          <a:lstStyle/>
          <a:p>
            <a:pPr marL="0" marR="0">
              <a:lnSpc>
                <a:spcPct val="107000"/>
              </a:lnSpc>
              <a:spcBef>
                <a:spcPts val="0"/>
              </a:spcBef>
              <a:spcAft>
                <a:spcPts val="800"/>
              </a:spcAft>
            </a:pPr>
            <a:r>
              <a:rPr lang="en-US" sz="2600" b="1" i="1" dirty="0">
                <a:solidFill>
                  <a:srgbClr val="5A5A5A"/>
                </a:solidFill>
                <a:effectLst/>
                <a:ea typeface="Times New Roman" panose="02020603050405020304" pitchFamily="18" charset="0"/>
                <a:cs typeface="Times New Roman" panose="02020603050405020304" pitchFamily="18" charset="0"/>
              </a:rPr>
              <a:t>Background</a:t>
            </a:r>
            <a:r>
              <a:rPr lang="en-US" sz="2600" b="1" dirty="0">
                <a:solidFill>
                  <a:srgbClr val="5A5A5A"/>
                </a:solidFill>
                <a:effectLst/>
                <a:ea typeface="Times New Roman" panose="02020603050405020304" pitchFamily="18" charset="0"/>
                <a:cs typeface="Times New Roman" panose="02020603050405020304" pitchFamily="18" charset="0"/>
              </a:rPr>
              <a:t>:</a:t>
            </a:r>
            <a:r>
              <a:rPr lang="en-US" sz="2600" dirty="0">
                <a:solidFill>
                  <a:srgbClr val="000000"/>
                </a:solidFill>
                <a:effectLst/>
                <a:ea typeface="Calibri" panose="020F0502020204030204" pitchFamily="34" charset="0"/>
                <a:cs typeface="Times New Roman" panose="02020603050405020304" pitchFamily="18" charset="0"/>
              </a:rPr>
              <a:t> Due to the Covid pandemic, since March 2020 all Institutional Review Board (IRB) meetings have been conducted via Zoom instead of in-person. Although this format has been successful, a study was needed to assess options to conduct safe, inclusive, engaging future IRB meetings.</a:t>
            </a:r>
            <a:endParaRPr lang="en-US" sz="2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b="1" dirty="0">
                <a:solidFill>
                  <a:srgbClr val="000000"/>
                </a:solidFill>
                <a:effectLst/>
                <a:ea typeface="Calibri" panose="020F0502020204030204" pitchFamily="34" charset="0"/>
                <a:cs typeface="Times New Roman" panose="02020603050405020304" pitchFamily="18" charset="0"/>
              </a:rPr>
              <a:t>Objective:</a:t>
            </a:r>
            <a:r>
              <a:rPr lang="en-US" sz="2600" dirty="0">
                <a:solidFill>
                  <a:srgbClr val="000000"/>
                </a:solidFill>
                <a:effectLst/>
                <a:ea typeface="Calibri" panose="020F0502020204030204" pitchFamily="34" charset="0"/>
                <a:cs typeface="Times New Roman" panose="02020603050405020304" pitchFamily="18" charset="0"/>
              </a:rPr>
              <a:t> To assess optimal policies and procedures for conducting IRB panel meetings post-Covid.</a:t>
            </a:r>
            <a:endParaRPr lang="en-US" sz="2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b="1" dirty="0">
                <a:solidFill>
                  <a:srgbClr val="000000"/>
                </a:solidFill>
                <a:effectLst/>
                <a:ea typeface="Calibri" panose="020F0502020204030204" pitchFamily="34" charset="0"/>
                <a:cs typeface="Times New Roman" panose="02020603050405020304" pitchFamily="18" charset="0"/>
              </a:rPr>
              <a:t>Methods: </a:t>
            </a:r>
            <a:r>
              <a:rPr lang="en-US" sz="2600" dirty="0">
                <a:solidFill>
                  <a:srgbClr val="000000"/>
                </a:solidFill>
                <a:effectLst/>
                <a:ea typeface="Calibri" panose="020F0502020204030204" pitchFamily="34" charset="0"/>
                <a:cs typeface="Times New Roman" panose="02020603050405020304" pitchFamily="18" charset="0"/>
              </a:rPr>
              <a:t>In January 2022, a 21-item </a:t>
            </a:r>
            <a:r>
              <a:rPr lang="en-US" sz="2600" dirty="0" err="1">
                <a:solidFill>
                  <a:srgbClr val="000000"/>
                </a:solidFill>
                <a:effectLst/>
                <a:ea typeface="Calibri" panose="020F0502020204030204" pitchFamily="34" charset="0"/>
                <a:cs typeface="Times New Roman" panose="02020603050405020304" pitchFamily="18" charset="0"/>
              </a:rPr>
              <a:t>REDCap</a:t>
            </a:r>
            <a:r>
              <a:rPr lang="en-US" sz="2600" dirty="0">
                <a:solidFill>
                  <a:srgbClr val="000000"/>
                </a:solidFill>
                <a:effectLst/>
                <a:ea typeface="Calibri" panose="020F0502020204030204" pitchFamily="34" charset="0"/>
                <a:cs typeface="Times New Roman" panose="02020603050405020304" pitchFamily="18" charset="0"/>
              </a:rPr>
              <a:t> survey was emailed to all IRB Chairs and members to obtain their anonymous input on the format/procedures of future IRB meetings.  Descriptive statistical analyses were conducted on the returned surveys (32/42, 76% response rate).  Stratified analyses by the four IRB panels, IRB member affiliation, and voting status were done using NCSS-9. Results were presented and discussed with each IRB panel to further inform the format/procedures for future meetings.</a:t>
            </a:r>
            <a:endParaRPr lang="en-US" sz="2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b="1" dirty="0">
                <a:solidFill>
                  <a:srgbClr val="000000"/>
                </a:solidFill>
                <a:effectLst/>
                <a:ea typeface="Calibri" panose="020F0502020204030204" pitchFamily="34" charset="0"/>
                <a:cs typeface="Times New Roman" panose="02020603050405020304" pitchFamily="18" charset="0"/>
              </a:rPr>
              <a:t>Results: </a:t>
            </a:r>
            <a:r>
              <a:rPr lang="en-US" sz="2600" dirty="0">
                <a:solidFill>
                  <a:srgbClr val="000000"/>
                </a:solidFill>
                <a:effectLst/>
                <a:ea typeface="Calibri" panose="020F0502020204030204" pitchFamily="34" charset="0"/>
                <a:cs typeface="Times New Roman" panose="02020603050405020304" pitchFamily="18" charset="0"/>
              </a:rPr>
              <a:t> </a:t>
            </a:r>
            <a:r>
              <a:rPr lang="en-US" sz="2600" dirty="0">
                <a:solidFill>
                  <a:srgbClr val="000000"/>
                </a:solidFill>
                <a:effectLst/>
                <a:ea typeface="Times New Roman" panose="02020603050405020304" pitchFamily="18" charset="0"/>
                <a:cs typeface="Calibri" panose="020F0502020204030204" pitchFamily="34" charset="0"/>
              </a:rPr>
              <a:t>84% reported remote IRB meetings had been conducted ‘Very effectively’, 13% ‘Somewhat effectively’, and 3% ‘Somewhat ineffectively’. Comparing remote meetings to in-person meetings, 62.5% said they were conducted ‘Very effectively’, 25% ‘Somewhat effectively’, 6% ‘Neutral’, and 3% ‘Somewhat ineffectively’. 34% felt ‘Very/Somewhat’ comfortable about returning to in-person meetings, 16% were ‘Neutral’ and 50% were ‘Very/Somewhat’ uncomfortable. Asked if they would attend in-person meetings in 2022, 13% said ‘Always’, 28% ‘Most of the time’, 25% ‘Sometimes’, 19% ‘Never’ and 16% were ‘Unsure’. Preferences for future format options were: 69% fully remote, 59% hybrid, 25% alternating, 16% fully in-person. Asked if their responses could change in the future- 79% responded ‘Yes’, 19% ‘Maybe‘, and 6% ‘No’. What made IRB meetings more or less effective, factors informing whether to attend in-person meetings, and the positives and negatives about remote/in-person meetings will also be presented.</a:t>
            </a:r>
            <a:endParaRPr lang="en-US" sz="2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b="1" i="1" dirty="0">
                <a:solidFill>
                  <a:srgbClr val="5A5A5A"/>
                </a:solidFill>
                <a:effectLst/>
                <a:ea typeface="Times New Roman" panose="02020603050405020304" pitchFamily="18" charset="0"/>
                <a:cs typeface="Times New Roman" panose="02020603050405020304" pitchFamily="18" charset="0"/>
              </a:rPr>
              <a:t>Conclusions: </a:t>
            </a:r>
            <a:r>
              <a:rPr lang="en-US" sz="2600" dirty="0">
                <a:solidFill>
                  <a:srgbClr val="000000"/>
                </a:solidFill>
                <a:effectLst/>
                <a:ea typeface="Calibri" panose="020F0502020204030204" pitchFamily="34" charset="0"/>
                <a:cs typeface="Times New Roman" panose="02020603050405020304" pitchFamily="18" charset="0"/>
              </a:rPr>
              <a:t>Remote IRB meetings are effective and should continue as a future option. Regular IRB surveys are important to cultivate inclusive procedures that reflect the perspectives of IRB members.</a:t>
            </a:r>
            <a:endParaRPr lang="en-US" sz="2600" dirty="0">
              <a:effectLst/>
              <a:ea typeface="Calibri" panose="020F0502020204030204" pitchFamily="34" charset="0"/>
              <a:cs typeface="Times New Roman" panose="02020603050405020304" pitchFamily="18" charset="0"/>
            </a:endParaRPr>
          </a:p>
          <a:p>
            <a:endParaRPr lang="en-US" sz="2600" dirty="0"/>
          </a:p>
        </p:txBody>
      </p:sp>
      <p:sp>
        <p:nvSpPr>
          <p:cNvPr id="13" name="Text Placeholder 12">
            <a:extLst>
              <a:ext uri="{FF2B5EF4-FFF2-40B4-BE49-F238E27FC236}">
                <a16:creationId xmlns:a16="http://schemas.microsoft.com/office/drawing/2014/main" id="{4DD4B619-430D-8A45-B4E0-96F5F4B5F4A9}"/>
              </a:ext>
            </a:extLst>
          </p:cNvPr>
          <p:cNvSpPr>
            <a:spLocks noGrp="1"/>
          </p:cNvSpPr>
          <p:nvPr>
            <p:ph type="body" sz="quarter" idx="23"/>
          </p:nvPr>
        </p:nvSpPr>
        <p:spPr>
          <a:xfrm>
            <a:off x="334120" y="22505143"/>
            <a:ext cx="10108987" cy="6945491"/>
          </a:xfrm>
        </p:spPr>
        <p:txBody>
          <a:bodyPr/>
          <a:lstStyle/>
          <a:p>
            <a:pPr>
              <a:spcBef>
                <a:spcPts val="0"/>
              </a:spcBef>
              <a:spcAft>
                <a:spcPts val="800"/>
              </a:spcAft>
            </a:pPr>
            <a:r>
              <a:rPr lang="en-US" sz="2600" dirty="0">
                <a:effectLst/>
                <a:ea typeface="Calibri" panose="020F0502020204030204" pitchFamily="34" charset="0"/>
                <a:cs typeface="Times New Roman" panose="02020603050405020304" pitchFamily="18" charset="0"/>
              </a:rPr>
              <a:t>The BMC/BUMC Human Research Protection Program (HRPP) requires that annually the HRPP Director develop a Quality Improvement (QI) plan for the coming year in consultation with other HRPP members. The operational goal for 2021-22 was to determine the optimal policies and procedures for conducting IRB panel meetings moving forward. </a:t>
            </a:r>
          </a:p>
          <a:p>
            <a:pPr>
              <a:spcBef>
                <a:spcPts val="0"/>
              </a:spcBef>
              <a:spcAft>
                <a:spcPts val="800"/>
              </a:spcAft>
            </a:pPr>
            <a:r>
              <a:rPr lang="en-US" sz="2600" dirty="0">
                <a:effectLst/>
                <a:ea typeface="Calibri" panose="020F0502020204030204" pitchFamily="34" charset="0"/>
                <a:cs typeface="Times New Roman" panose="02020603050405020304" pitchFamily="18" charset="0"/>
              </a:rPr>
              <a:t>To address this goal, in January 2022, a survey was emailed to all IRB Chairs and IRB panel members (n=42) to obtain their anonymous input on the format and potential resumption of in-person IRB meetings. </a:t>
            </a:r>
            <a:endParaRPr lang="en-US" sz="2600" dirty="0">
              <a:ea typeface="Calibri" panose="020F0502020204030204" pitchFamily="34" charset="0"/>
              <a:cs typeface="Times New Roman" panose="02020603050405020304" pitchFamily="18" charset="0"/>
            </a:endParaRPr>
          </a:p>
          <a:p>
            <a:pPr>
              <a:spcBef>
                <a:spcPts val="0"/>
              </a:spcBef>
              <a:spcAft>
                <a:spcPts val="800"/>
              </a:spcAft>
            </a:pPr>
            <a:r>
              <a:rPr lang="en-US" sz="2600" dirty="0">
                <a:cs typeface="Times New Roman" panose="02020603050405020304" pitchFamily="18" charset="0"/>
              </a:rPr>
              <a:t>Survey results were analyzed and presented to each of the IRB panels ( Blue, Green, Orange) for discussion. The input from each panel was integrated with the results to develop procedures for conducting future, post pandemic IRB panel meetings. </a:t>
            </a:r>
            <a:endParaRPr lang="en-US" sz="2600" dirty="0"/>
          </a:p>
        </p:txBody>
      </p:sp>
      <p:sp>
        <p:nvSpPr>
          <p:cNvPr id="14" name="Text Placeholder 13">
            <a:extLst>
              <a:ext uri="{FF2B5EF4-FFF2-40B4-BE49-F238E27FC236}">
                <a16:creationId xmlns:a16="http://schemas.microsoft.com/office/drawing/2014/main" id="{A24D8D8C-BE60-804E-9306-8CEF739EA2BB}"/>
              </a:ext>
            </a:extLst>
          </p:cNvPr>
          <p:cNvSpPr>
            <a:spLocks noGrp="1"/>
          </p:cNvSpPr>
          <p:nvPr>
            <p:ph type="body" sz="quarter" idx="24"/>
          </p:nvPr>
        </p:nvSpPr>
        <p:spPr>
          <a:xfrm>
            <a:off x="11430000" y="5426005"/>
            <a:ext cx="10058400" cy="8263495"/>
          </a:xfrm>
        </p:spPr>
        <p:txBody>
          <a:bodyPr/>
          <a:lstStyle/>
          <a:p>
            <a:pPr marL="457200" indent="-457200">
              <a:buFont typeface="Arial" panose="020B0604020202020204" pitchFamily="34" charset="0"/>
              <a:buChar char="•"/>
            </a:pPr>
            <a:r>
              <a:rPr lang="en-US" sz="2600" dirty="0"/>
              <a:t>A 21-item survey with closed- and open-ended questions was developed in </a:t>
            </a:r>
            <a:r>
              <a:rPr lang="en-US" sz="2600" dirty="0" err="1"/>
              <a:t>REDCap</a:t>
            </a:r>
            <a:endParaRPr lang="en-US" sz="2600" dirty="0"/>
          </a:p>
          <a:p>
            <a:pPr marL="457200" indent="-457200">
              <a:buFont typeface="Arial" panose="020B0604020202020204" pitchFamily="34" charset="0"/>
              <a:buChar char="•"/>
            </a:pPr>
            <a:r>
              <a:rPr lang="en-US" sz="2600" dirty="0"/>
              <a:t>An exempt human subjects research determination was granted by the IRB on 1/4/2022 </a:t>
            </a:r>
          </a:p>
          <a:p>
            <a:pPr marL="457200" indent="-457200">
              <a:buFont typeface="Arial" panose="020B0604020202020204" pitchFamily="34" charset="0"/>
              <a:buChar char="•"/>
            </a:pPr>
            <a:r>
              <a:rPr lang="en-US" sz="2600" dirty="0"/>
              <a:t>On 1/6/2022, the survey was emailed to the members of the BMC/BUMC IRB members requesting their participation</a:t>
            </a:r>
          </a:p>
          <a:p>
            <a:pPr marL="457200" indent="-457200">
              <a:buFont typeface="Arial" panose="020B0604020202020204" pitchFamily="34" charset="0"/>
              <a:buChar char="•"/>
            </a:pPr>
            <a:r>
              <a:rPr lang="en-US" sz="2600" dirty="0"/>
              <a:t>Reminders were emailed to potential respondents at 3 timepoints (1/12/22; 1/21/2022; and 1/28/2022) with the last response received on 2/4/2022</a:t>
            </a:r>
          </a:p>
          <a:p>
            <a:pPr marL="457200" indent="-457200">
              <a:buFont typeface="Arial" panose="020B0604020202020204" pitchFamily="34" charset="0"/>
              <a:buChar char="•"/>
            </a:pPr>
            <a:r>
              <a:rPr lang="en-US" sz="2600" dirty="0"/>
              <a:t>Frequency distributions and cross tabulations were created from the cleaned database for all responses, truncated responses, and responses stratified by respondents’ primary panel of service</a:t>
            </a:r>
          </a:p>
          <a:p>
            <a:pPr marL="457200" indent="-457200">
              <a:buFont typeface="Arial" panose="020B0604020202020204" pitchFamily="34" charset="0"/>
              <a:buChar char="•"/>
            </a:pPr>
            <a:r>
              <a:rPr lang="en-US" sz="2600" dirty="0"/>
              <a:t>Analyses were done using the statistical software NCSS9 </a:t>
            </a:r>
          </a:p>
          <a:p>
            <a:pPr marL="457200" indent="-457200">
              <a:buFont typeface="Arial" panose="020B0604020202020204" pitchFamily="34" charset="0"/>
              <a:buChar char="•"/>
            </a:pPr>
            <a:r>
              <a:rPr lang="en-US" sz="2600" dirty="0"/>
              <a:t>Results were presented and discussed with each IRB panel</a:t>
            </a:r>
          </a:p>
          <a:p>
            <a:pPr marL="457200" indent="-457200">
              <a:buFont typeface="Arial" panose="020B0604020202020204" pitchFamily="34" charset="0"/>
              <a:buChar char="•"/>
            </a:pPr>
            <a:r>
              <a:rPr lang="en-US" sz="2600" dirty="0"/>
              <a:t>Informed by the results and discussion, recommendations were developed regarding IRB procedures and format for the post-Covid pandemic</a:t>
            </a:r>
          </a:p>
          <a:p>
            <a:pPr marL="457200" indent="-457200">
              <a:buFont typeface="Arial" panose="020B0604020202020204" pitchFamily="34" charset="0"/>
              <a:buChar char="•"/>
            </a:pPr>
            <a:endParaRPr lang="en-US" sz="2600" dirty="0"/>
          </a:p>
        </p:txBody>
      </p:sp>
      <p:sp>
        <p:nvSpPr>
          <p:cNvPr id="15" name="Text Placeholder 14">
            <a:extLst>
              <a:ext uri="{FF2B5EF4-FFF2-40B4-BE49-F238E27FC236}">
                <a16:creationId xmlns:a16="http://schemas.microsoft.com/office/drawing/2014/main" id="{573F2124-F9EB-C443-9990-BDE8295F860C}"/>
              </a:ext>
            </a:extLst>
          </p:cNvPr>
          <p:cNvSpPr>
            <a:spLocks noGrp="1"/>
          </p:cNvSpPr>
          <p:nvPr>
            <p:ph type="body" sz="quarter" idx="25"/>
          </p:nvPr>
        </p:nvSpPr>
        <p:spPr>
          <a:xfrm>
            <a:off x="11443726" y="14316779"/>
            <a:ext cx="10058400" cy="5666693"/>
          </a:xfrm>
        </p:spPr>
        <p:txBody>
          <a:bodyPr/>
          <a:lstStyle/>
          <a:p>
            <a:pPr marL="457200" indent="-457200">
              <a:buFont typeface="Arial" panose="020B0604020202020204" pitchFamily="34" charset="0"/>
              <a:buChar char="•"/>
            </a:pPr>
            <a:r>
              <a:rPr lang="en-US" sz="2600" dirty="0"/>
              <a:t>A total of 32 surveys were completed which gave a response rate of 76.2% (32/42)</a:t>
            </a:r>
          </a:p>
          <a:p>
            <a:pPr marL="457200" indent="-457200">
              <a:buFont typeface="Arial" panose="020B0604020202020204" pitchFamily="34" charset="0"/>
              <a:buChar char="•"/>
            </a:pPr>
            <a:r>
              <a:rPr lang="en-US" sz="2600" dirty="0"/>
              <a:t>All respondents read the consent statement and agreed to participate</a:t>
            </a:r>
          </a:p>
          <a:p>
            <a:pPr marL="457200" indent="-457200">
              <a:buFont typeface="Arial" panose="020B0604020202020204" pitchFamily="34" charset="0"/>
              <a:buChar char="•"/>
            </a:pPr>
            <a:r>
              <a:rPr lang="en-US" sz="2600" dirty="0"/>
              <a:t>5 respondents (15.6%) identified as Chairs or Vice Chairs</a:t>
            </a:r>
          </a:p>
          <a:p>
            <a:pPr marL="457200" indent="-457200">
              <a:buFont typeface="Arial" panose="020B0604020202020204" pitchFamily="34" charset="0"/>
              <a:buChar char="•"/>
            </a:pPr>
            <a:r>
              <a:rPr lang="en-US" sz="2600" dirty="0"/>
              <a:t>The primary panel distribution was: Blue 28.1% (n=9), Green 31.2% (n=10), Orange 25.0% (n=8) and 15.6% (n=5) did not specify a primary panel</a:t>
            </a:r>
          </a:p>
          <a:p>
            <a:pPr marL="457200" indent="-457200">
              <a:buFont typeface="Arial" panose="020B0604020202020204" pitchFamily="34" charset="0"/>
              <a:buChar char="•"/>
            </a:pPr>
            <a:r>
              <a:rPr lang="en-US" sz="2600" dirty="0"/>
              <a:t>56.2% were affiliated, 18.8% were unaffiliated, and 25% did not respond or preferred not to respond.</a:t>
            </a:r>
          </a:p>
          <a:p>
            <a:pPr marL="457200" indent="-457200">
              <a:buFont typeface="Arial" panose="020B0604020202020204" pitchFamily="34" charset="0"/>
              <a:buChar char="•"/>
            </a:pPr>
            <a:r>
              <a:rPr lang="en-US" sz="2600" dirty="0"/>
              <a:t>68.8% were full time voting members, 9.4% selected ‘other’, 18.8% did not respond, and 3.1% selected ‘unsure’</a:t>
            </a:r>
          </a:p>
          <a:p>
            <a:pPr marL="457200" indent="-457200">
              <a:buFont typeface="Arial" panose="020B0604020202020204" pitchFamily="34" charset="0"/>
              <a:buChar char="•"/>
            </a:pPr>
            <a:endParaRPr lang="en-US" sz="2600" dirty="0"/>
          </a:p>
        </p:txBody>
      </p:sp>
      <p:sp>
        <p:nvSpPr>
          <p:cNvPr id="17" name="Text Placeholder 16">
            <a:extLst>
              <a:ext uri="{FF2B5EF4-FFF2-40B4-BE49-F238E27FC236}">
                <a16:creationId xmlns:a16="http://schemas.microsoft.com/office/drawing/2014/main" id="{C88BBE9A-9B55-4542-9F18-BFAF6613CB1D}"/>
              </a:ext>
            </a:extLst>
          </p:cNvPr>
          <p:cNvSpPr>
            <a:spLocks noGrp="1"/>
          </p:cNvSpPr>
          <p:nvPr>
            <p:ph type="body" sz="quarter" idx="27"/>
          </p:nvPr>
        </p:nvSpPr>
        <p:spPr>
          <a:xfrm>
            <a:off x="33392905" y="25914073"/>
            <a:ext cx="9947107" cy="4019562"/>
          </a:xfrm>
        </p:spPr>
        <p:txBody>
          <a:bodyPr/>
          <a:lstStyle/>
          <a:p>
            <a:r>
              <a:rPr lang="en-US" sz="2600" dirty="0">
                <a:effectLst/>
                <a:ea typeface="Calibri" panose="020F0502020204030204" pitchFamily="34" charset="0"/>
                <a:cs typeface="Times New Roman" panose="02020603050405020304" pitchFamily="18" charset="0"/>
              </a:rPr>
              <a:t>Remote IRB meetings are an effective option. Many IRB panel members stated they would not be comfortable returning in-person due to exposure risk. Members also noted that while their perspectives could change in the future, a remote option should continue to be offered. </a:t>
            </a:r>
          </a:p>
          <a:p>
            <a:r>
              <a:rPr lang="en-US" sz="2600" dirty="0">
                <a:effectLst/>
                <a:ea typeface="Calibri" panose="020F0502020204030204" pitchFamily="34" charset="0"/>
                <a:cs typeface="Times New Roman" panose="02020603050405020304" pitchFamily="18" charset="0"/>
              </a:rPr>
              <a:t>Implementation of regular IRB surveys to obtain member feedback is important to cultivate an inclusive HRPP QI plan that integrates the important voices of IRB members.</a:t>
            </a:r>
            <a:endParaRPr lang="en-US" sz="2600" dirty="0"/>
          </a:p>
        </p:txBody>
      </p:sp>
      <p:sp>
        <p:nvSpPr>
          <p:cNvPr id="18" name="Text Placeholder 17">
            <a:extLst>
              <a:ext uri="{FF2B5EF4-FFF2-40B4-BE49-F238E27FC236}">
                <a16:creationId xmlns:a16="http://schemas.microsoft.com/office/drawing/2014/main" id="{E641D930-5617-634E-B179-DBF1A8A3CF60}"/>
              </a:ext>
            </a:extLst>
          </p:cNvPr>
          <p:cNvSpPr>
            <a:spLocks noGrp="1"/>
          </p:cNvSpPr>
          <p:nvPr>
            <p:ph type="body" sz="quarter" idx="28"/>
          </p:nvPr>
        </p:nvSpPr>
        <p:spPr>
          <a:xfrm>
            <a:off x="403757" y="30427491"/>
            <a:ext cx="10058400" cy="1618905"/>
          </a:xfrm>
        </p:spPr>
        <p:txBody>
          <a:bodyPr/>
          <a:lstStyle/>
          <a:p>
            <a:r>
              <a:rPr lang="en-US" sz="2600" dirty="0">
                <a:latin typeface="Arial (Body)"/>
              </a:rPr>
              <a:t>For questions and more information contact the OHRA Director:</a:t>
            </a:r>
          </a:p>
          <a:p>
            <a:r>
              <a:rPr lang="en-US" sz="2600" dirty="0">
                <a:latin typeface="Arial (Body)"/>
              </a:rPr>
              <a:t>Matt Ogrodnik, </a:t>
            </a:r>
            <a:r>
              <a:rPr lang="en-US" sz="2600" dirty="0">
                <a:latin typeface="Arial (Body)"/>
                <a:hlinkClick r:id="rId2"/>
              </a:rPr>
              <a:t>maogrodn@bu.edu</a:t>
            </a:r>
            <a:r>
              <a:rPr lang="en-US" sz="2600" dirty="0">
                <a:latin typeface="Arial (Body)"/>
              </a:rPr>
              <a:t>, (617) 358-6559</a:t>
            </a:r>
          </a:p>
        </p:txBody>
      </p:sp>
      <p:pic>
        <p:nvPicPr>
          <p:cNvPr id="19" name="Picture 18">
            <a:extLst>
              <a:ext uri="{FF2B5EF4-FFF2-40B4-BE49-F238E27FC236}">
                <a16:creationId xmlns:a16="http://schemas.microsoft.com/office/drawing/2014/main" id="{130E1EC2-78FE-1879-8471-E9CC3860AA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8362" y="1320548"/>
            <a:ext cx="3917995" cy="1754326"/>
          </a:xfrm>
          <a:prstGeom prst="rect">
            <a:avLst/>
          </a:prstGeom>
          <a:noFill/>
        </p:spPr>
      </p:pic>
      <p:pic>
        <p:nvPicPr>
          <p:cNvPr id="20" name="Picture 19" descr="BMC-LOGOS 120dpi">
            <a:extLst>
              <a:ext uri="{FF2B5EF4-FFF2-40B4-BE49-F238E27FC236}">
                <a16:creationId xmlns:a16="http://schemas.microsoft.com/office/drawing/2014/main" id="{33C8E837-7520-9E11-6513-5B98680D27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14186" y="1253694"/>
            <a:ext cx="3587723" cy="1816763"/>
          </a:xfrm>
          <a:prstGeom prst="rect">
            <a:avLst/>
          </a:prstGeom>
          <a:noFill/>
          <a:ln>
            <a:noFill/>
          </a:ln>
        </p:spPr>
      </p:pic>
      <p:sp>
        <p:nvSpPr>
          <p:cNvPr id="21" name="Text Placeholder 7">
            <a:extLst>
              <a:ext uri="{FF2B5EF4-FFF2-40B4-BE49-F238E27FC236}">
                <a16:creationId xmlns:a16="http://schemas.microsoft.com/office/drawing/2014/main" id="{2E50FA16-2999-C333-39BE-D420D2777FC4}"/>
              </a:ext>
            </a:extLst>
          </p:cNvPr>
          <p:cNvSpPr txBox="1">
            <a:spLocks/>
          </p:cNvSpPr>
          <p:nvPr/>
        </p:nvSpPr>
        <p:spPr>
          <a:xfrm>
            <a:off x="11191461" y="13949359"/>
            <a:ext cx="10058400" cy="553998"/>
          </a:xfrm>
          <a:prstGeom prst="rect">
            <a:avLst/>
          </a:prstGeom>
        </p:spPr>
        <p:txBody>
          <a:bodyPr wrap="square">
            <a:spAutoFit/>
          </a:bodyPr>
          <a:lstStyle>
            <a:lvl1pPr marL="0" indent="0" algn="ctr" defTabSz="7802411" rtl="0" eaLnBrk="1" latinLnBrk="0" hangingPunct="1">
              <a:spcBef>
                <a:spcPct val="20000"/>
              </a:spcBef>
              <a:buFont typeface="Arial" pitchFamily="34" charset="0"/>
              <a:buNone/>
              <a:tabLst/>
              <a:defRPr lang="en-US" sz="3000" b="1" kern="1200" dirty="0">
                <a:solidFill>
                  <a:schemeClr val="accent1">
                    <a:lumMod val="50000"/>
                  </a:schemeClr>
                </a:solidFill>
                <a:latin typeface="+mj-lt"/>
                <a:ea typeface="+mn-ea"/>
                <a:cs typeface="+mn-cs"/>
              </a:defRPr>
            </a:lvl1pPr>
            <a:lvl2pPr marL="1354653" indent="-1354653" algn="l" defTabSz="7802411" rtl="0" eaLnBrk="1" latinLnBrk="0" hangingPunct="1">
              <a:spcBef>
                <a:spcPct val="20000"/>
              </a:spcBef>
              <a:buFont typeface="Arial" pitchFamily="34" charset="0"/>
              <a:buChar char="–"/>
              <a:tabLst/>
              <a:defRPr lang="en-US" sz="3200" kern="1200" smtClean="0">
                <a:solidFill>
                  <a:schemeClr val="tx1"/>
                </a:solidFill>
                <a:latin typeface="+mn-lt"/>
                <a:ea typeface="+mn-ea"/>
                <a:cs typeface="+mn-cs"/>
              </a:defRPr>
            </a:lvl2pPr>
            <a:lvl3pPr marL="1354653" indent="-1354653" algn="l" defTabSz="7802411" rtl="0" eaLnBrk="1" latinLnBrk="0" hangingPunct="1">
              <a:spcBef>
                <a:spcPct val="20000"/>
              </a:spcBef>
              <a:buFont typeface="Arial" pitchFamily="34" charset="0"/>
              <a:buChar char="•"/>
              <a:tabLst/>
              <a:defRPr lang="en-US" sz="2000" kern="1200" smtClean="0">
                <a:solidFill>
                  <a:schemeClr val="tx1"/>
                </a:solidFill>
                <a:latin typeface="+mn-lt"/>
                <a:ea typeface="+mn-ea"/>
                <a:cs typeface="+mn-cs"/>
              </a:defRPr>
            </a:lvl3pPr>
            <a:lvl4pPr marL="1354653" indent="-1354653" algn="l" defTabSz="7802411" rtl="0" eaLnBrk="1" latinLnBrk="0" hangingPunct="1">
              <a:spcBef>
                <a:spcPct val="20000"/>
              </a:spcBef>
              <a:buFont typeface="Arial" pitchFamily="34" charset="0"/>
              <a:buChar char="–"/>
              <a:tabLst/>
              <a:defRPr lang="en-US" sz="1600" kern="1200" smtClean="0">
                <a:solidFill>
                  <a:schemeClr val="tx1"/>
                </a:solidFill>
                <a:latin typeface="+mn-lt"/>
                <a:ea typeface="+mn-ea"/>
                <a:cs typeface="+mn-cs"/>
              </a:defRPr>
            </a:lvl4pPr>
            <a:lvl5pPr marL="1354653" indent="-1354653" algn="l" defTabSz="7802411" rtl="0" eaLnBrk="1" latinLnBrk="0" hangingPunct="1">
              <a:spcBef>
                <a:spcPct val="20000"/>
              </a:spcBef>
              <a:buFont typeface="Arial" pitchFamily="34" charset="0"/>
              <a:buChar char="»"/>
              <a:tabLst/>
              <a:defRPr lang="en-US" sz="1600" kern="120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r>
              <a:rPr lang="en-US" dirty="0"/>
              <a:t>SURVEY RESPONDENTS</a:t>
            </a:r>
          </a:p>
        </p:txBody>
      </p:sp>
      <p:sp>
        <p:nvSpPr>
          <p:cNvPr id="22" name="Text Placeholder 14">
            <a:extLst>
              <a:ext uri="{FF2B5EF4-FFF2-40B4-BE49-F238E27FC236}">
                <a16:creationId xmlns:a16="http://schemas.microsoft.com/office/drawing/2014/main" id="{BC589838-6CAB-423C-9FFA-797CDA1CA3EB}"/>
              </a:ext>
            </a:extLst>
          </p:cNvPr>
          <p:cNvSpPr txBox="1">
            <a:spLocks/>
          </p:cNvSpPr>
          <p:nvPr/>
        </p:nvSpPr>
        <p:spPr>
          <a:xfrm>
            <a:off x="11430000" y="15060829"/>
            <a:ext cx="10058400" cy="2523768"/>
          </a:xfrm>
          <a:prstGeom prst="rect">
            <a:avLst/>
          </a:prstGeom>
        </p:spPr>
        <p:txBody>
          <a:bodyPr wrap="square" lIns="365760" tIns="365760" rIns="365760" bIns="365760">
            <a:spAutoFit/>
          </a:bodyPr>
          <a:lstStyle>
            <a:lvl1pPr marL="0" indent="0" algn="l" defTabSz="7802411"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7802411" rtl="0" eaLnBrk="1" latinLnBrk="0" hangingPunct="1">
              <a:spcBef>
                <a:spcPct val="20000"/>
              </a:spcBef>
              <a:buFont typeface="Arial" pitchFamily="34" charset="0"/>
              <a:buChar char="–"/>
              <a:tabLst/>
              <a:defRPr lang="en-US" sz="2400" kern="1200" dirty="0">
                <a:solidFill>
                  <a:schemeClr val="tx1"/>
                </a:solidFill>
                <a:latin typeface="+mn-lt"/>
                <a:ea typeface="+mn-ea"/>
                <a:cs typeface="+mn-cs"/>
              </a:defRPr>
            </a:lvl2pPr>
            <a:lvl3pPr marL="461963" indent="-231775" algn="l" defTabSz="7802411"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4pPr>
            <a:lvl5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endParaRPr lang="en-US"/>
          </a:p>
        </p:txBody>
      </p:sp>
      <p:sp>
        <p:nvSpPr>
          <p:cNvPr id="23" name="Text Placeholder 14">
            <a:extLst>
              <a:ext uri="{FF2B5EF4-FFF2-40B4-BE49-F238E27FC236}">
                <a16:creationId xmlns:a16="http://schemas.microsoft.com/office/drawing/2014/main" id="{8EE3B0BF-0410-9058-A626-033C2E208862}"/>
              </a:ext>
            </a:extLst>
          </p:cNvPr>
          <p:cNvSpPr txBox="1">
            <a:spLocks/>
          </p:cNvSpPr>
          <p:nvPr/>
        </p:nvSpPr>
        <p:spPr>
          <a:xfrm>
            <a:off x="11522766" y="15197316"/>
            <a:ext cx="10058400" cy="2523768"/>
          </a:xfrm>
          <a:prstGeom prst="rect">
            <a:avLst/>
          </a:prstGeom>
        </p:spPr>
        <p:txBody>
          <a:bodyPr wrap="square" lIns="365760" tIns="365760" rIns="365760" bIns="365760">
            <a:spAutoFit/>
          </a:bodyPr>
          <a:lstStyle>
            <a:lvl1pPr marL="0" indent="0" algn="l" defTabSz="7802411"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7802411" rtl="0" eaLnBrk="1" latinLnBrk="0" hangingPunct="1">
              <a:spcBef>
                <a:spcPct val="20000"/>
              </a:spcBef>
              <a:buFont typeface="Arial" pitchFamily="34" charset="0"/>
              <a:buChar char="–"/>
              <a:tabLst/>
              <a:defRPr lang="en-US" sz="2400" kern="1200" dirty="0">
                <a:solidFill>
                  <a:schemeClr val="tx1"/>
                </a:solidFill>
                <a:latin typeface="+mn-lt"/>
                <a:ea typeface="+mn-ea"/>
                <a:cs typeface="+mn-cs"/>
              </a:defRPr>
            </a:lvl2pPr>
            <a:lvl3pPr marL="461963" indent="-231775" algn="l" defTabSz="7802411"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4pPr>
            <a:lvl5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endParaRPr lang="en-US"/>
          </a:p>
        </p:txBody>
      </p:sp>
      <p:sp>
        <p:nvSpPr>
          <p:cNvPr id="26" name="Text Placeholder 7">
            <a:extLst>
              <a:ext uri="{FF2B5EF4-FFF2-40B4-BE49-F238E27FC236}">
                <a16:creationId xmlns:a16="http://schemas.microsoft.com/office/drawing/2014/main" id="{0FAC998F-96E3-3B66-CADD-CE24BB044C6F}"/>
              </a:ext>
            </a:extLst>
          </p:cNvPr>
          <p:cNvSpPr txBox="1">
            <a:spLocks/>
          </p:cNvSpPr>
          <p:nvPr/>
        </p:nvSpPr>
        <p:spPr>
          <a:xfrm>
            <a:off x="11430000" y="20263945"/>
            <a:ext cx="10058400" cy="553998"/>
          </a:xfrm>
          <a:prstGeom prst="rect">
            <a:avLst/>
          </a:prstGeom>
        </p:spPr>
        <p:txBody>
          <a:bodyPr wrap="square">
            <a:spAutoFit/>
          </a:bodyPr>
          <a:lstStyle>
            <a:lvl1pPr marL="0" indent="0" algn="ctr" defTabSz="7802411" rtl="0" eaLnBrk="1" latinLnBrk="0" hangingPunct="1">
              <a:spcBef>
                <a:spcPct val="20000"/>
              </a:spcBef>
              <a:buFont typeface="Arial" pitchFamily="34" charset="0"/>
              <a:buNone/>
              <a:tabLst/>
              <a:defRPr lang="en-US" sz="3000" b="1" kern="1200" dirty="0">
                <a:solidFill>
                  <a:schemeClr val="accent1">
                    <a:lumMod val="50000"/>
                  </a:schemeClr>
                </a:solidFill>
                <a:latin typeface="+mj-lt"/>
                <a:ea typeface="+mn-ea"/>
                <a:cs typeface="+mn-cs"/>
              </a:defRPr>
            </a:lvl1pPr>
            <a:lvl2pPr marL="1354653" indent="-1354653" algn="l" defTabSz="7802411" rtl="0" eaLnBrk="1" latinLnBrk="0" hangingPunct="1">
              <a:spcBef>
                <a:spcPct val="20000"/>
              </a:spcBef>
              <a:buFont typeface="Arial" pitchFamily="34" charset="0"/>
              <a:buChar char="–"/>
              <a:tabLst/>
              <a:defRPr lang="en-US" sz="3200" kern="1200" smtClean="0">
                <a:solidFill>
                  <a:schemeClr val="tx1"/>
                </a:solidFill>
                <a:latin typeface="+mn-lt"/>
                <a:ea typeface="+mn-ea"/>
                <a:cs typeface="+mn-cs"/>
              </a:defRPr>
            </a:lvl2pPr>
            <a:lvl3pPr marL="1354653" indent="-1354653" algn="l" defTabSz="7802411" rtl="0" eaLnBrk="1" latinLnBrk="0" hangingPunct="1">
              <a:spcBef>
                <a:spcPct val="20000"/>
              </a:spcBef>
              <a:buFont typeface="Arial" pitchFamily="34" charset="0"/>
              <a:buChar char="•"/>
              <a:tabLst/>
              <a:defRPr lang="en-US" sz="2000" kern="1200" smtClean="0">
                <a:solidFill>
                  <a:schemeClr val="tx1"/>
                </a:solidFill>
                <a:latin typeface="+mn-lt"/>
                <a:ea typeface="+mn-ea"/>
                <a:cs typeface="+mn-cs"/>
              </a:defRPr>
            </a:lvl3pPr>
            <a:lvl4pPr marL="1354653" indent="-1354653" algn="l" defTabSz="7802411" rtl="0" eaLnBrk="1" latinLnBrk="0" hangingPunct="1">
              <a:spcBef>
                <a:spcPct val="20000"/>
              </a:spcBef>
              <a:buFont typeface="Arial" pitchFamily="34" charset="0"/>
              <a:buChar char="–"/>
              <a:tabLst/>
              <a:defRPr lang="en-US" sz="1600" kern="1200" smtClean="0">
                <a:solidFill>
                  <a:schemeClr val="tx1"/>
                </a:solidFill>
                <a:latin typeface="+mn-lt"/>
                <a:ea typeface="+mn-ea"/>
                <a:cs typeface="+mn-cs"/>
              </a:defRPr>
            </a:lvl4pPr>
            <a:lvl5pPr marL="1354653" indent="-1354653" algn="l" defTabSz="7802411" rtl="0" eaLnBrk="1" latinLnBrk="0" hangingPunct="1">
              <a:spcBef>
                <a:spcPct val="20000"/>
              </a:spcBef>
              <a:buFont typeface="Arial" pitchFamily="34" charset="0"/>
              <a:buChar char="»"/>
              <a:tabLst/>
              <a:defRPr lang="en-US" sz="1600" kern="120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r>
              <a:rPr lang="en-US" dirty="0"/>
              <a:t>RESULTS</a:t>
            </a:r>
          </a:p>
        </p:txBody>
      </p:sp>
      <p:sp>
        <p:nvSpPr>
          <p:cNvPr id="27" name="Text Placeholder 15">
            <a:extLst>
              <a:ext uri="{FF2B5EF4-FFF2-40B4-BE49-F238E27FC236}">
                <a16:creationId xmlns:a16="http://schemas.microsoft.com/office/drawing/2014/main" id="{3E657CF7-2F28-6983-3448-CE726201B4EC}"/>
              </a:ext>
            </a:extLst>
          </p:cNvPr>
          <p:cNvSpPr txBox="1">
            <a:spLocks/>
          </p:cNvSpPr>
          <p:nvPr/>
        </p:nvSpPr>
        <p:spPr>
          <a:xfrm>
            <a:off x="22402800" y="5864898"/>
            <a:ext cx="10058400" cy="2523768"/>
          </a:xfrm>
          <a:prstGeom prst="rect">
            <a:avLst/>
          </a:prstGeom>
        </p:spPr>
        <p:txBody>
          <a:bodyPr wrap="square" lIns="365760" tIns="365760" rIns="365760" bIns="365760">
            <a:spAutoFit/>
          </a:bodyPr>
          <a:lstStyle>
            <a:lvl1pPr marL="0" indent="0" algn="l" defTabSz="7802411"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7802411" rtl="0" eaLnBrk="1" latinLnBrk="0" hangingPunct="1">
              <a:spcBef>
                <a:spcPct val="20000"/>
              </a:spcBef>
              <a:buFont typeface="Arial" pitchFamily="34" charset="0"/>
              <a:buChar char="–"/>
              <a:tabLst/>
              <a:defRPr lang="en-US" sz="2400" kern="1200" dirty="0">
                <a:solidFill>
                  <a:schemeClr val="tx1"/>
                </a:solidFill>
                <a:latin typeface="+mn-lt"/>
                <a:ea typeface="+mn-ea"/>
                <a:cs typeface="+mn-cs"/>
              </a:defRPr>
            </a:lvl2pPr>
            <a:lvl3pPr marL="461963" indent="-231775" algn="l" defTabSz="7802411"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4pPr>
            <a:lvl5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endParaRPr lang="en-US"/>
          </a:p>
        </p:txBody>
      </p:sp>
      <p:sp>
        <p:nvSpPr>
          <p:cNvPr id="28" name="Text Placeholder 15">
            <a:extLst>
              <a:ext uri="{FF2B5EF4-FFF2-40B4-BE49-F238E27FC236}">
                <a16:creationId xmlns:a16="http://schemas.microsoft.com/office/drawing/2014/main" id="{0239CED5-7B9B-B10F-F98F-C2135F2B88D6}"/>
              </a:ext>
            </a:extLst>
          </p:cNvPr>
          <p:cNvSpPr txBox="1">
            <a:spLocks/>
          </p:cNvSpPr>
          <p:nvPr/>
        </p:nvSpPr>
        <p:spPr>
          <a:xfrm>
            <a:off x="11522766" y="22205072"/>
            <a:ext cx="10058400" cy="2523768"/>
          </a:xfrm>
          <a:prstGeom prst="rect">
            <a:avLst/>
          </a:prstGeom>
        </p:spPr>
        <p:txBody>
          <a:bodyPr wrap="square" lIns="365760" tIns="365760" rIns="365760" bIns="365760">
            <a:spAutoFit/>
          </a:bodyPr>
          <a:lstStyle>
            <a:lvl1pPr marL="0" indent="0" algn="l" defTabSz="7802411"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7802411" rtl="0" eaLnBrk="1" latinLnBrk="0" hangingPunct="1">
              <a:spcBef>
                <a:spcPct val="20000"/>
              </a:spcBef>
              <a:buFont typeface="Arial" pitchFamily="34" charset="0"/>
              <a:buChar char="–"/>
              <a:tabLst/>
              <a:defRPr lang="en-US" sz="2400" kern="1200" dirty="0">
                <a:solidFill>
                  <a:schemeClr val="tx1"/>
                </a:solidFill>
                <a:latin typeface="+mn-lt"/>
                <a:ea typeface="+mn-ea"/>
                <a:cs typeface="+mn-cs"/>
              </a:defRPr>
            </a:lvl2pPr>
            <a:lvl3pPr marL="461963" indent="-231775" algn="l" defTabSz="7802411"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4pPr>
            <a:lvl5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endParaRPr lang="en-US"/>
          </a:p>
        </p:txBody>
      </p:sp>
      <p:pic>
        <p:nvPicPr>
          <p:cNvPr id="29" name="Picture 28">
            <a:extLst>
              <a:ext uri="{FF2B5EF4-FFF2-40B4-BE49-F238E27FC236}">
                <a16:creationId xmlns:a16="http://schemas.microsoft.com/office/drawing/2014/main" id="{BF5BD54A-45C7-4B9E-B45A-15195148A669}"/>
              </a:ext>
            </a:extLst>
          </p:cNvPr>
          <p:cNvPicPr>
            <a:picLocks noChangeAspect="1"/>
          </p:cNvPicPr>
          <p:nvPr/>
        </p:nvPicPr>
        <p:blipFill>
          <a:blip r:embed="rId5"/>
          <a:stretch>
            <a:fillRect/>
          </a:stretch>
        </p:blipFill>
        <p:spPr>
          <a:xfrm>
            <a:off x="11403495" y="20957874"/>
            <a:ext cx="10058400" cy="5237857"/>
          </a:xfrm>
          <a:prstGeom prst="rect">
            <a:avLst/>
          </a:prstGeom>
        </p:spPr>
      </p:pic>
      <p:pic>
        <p:nvPicPr>
          <p:cNvPr id="30" name="Picture 29">
            <a:extLst>
              <a:ext uri="{FF2B5EF4-FFF2-40B4-BE49-F238E27FC236}">
                <a16:creationId xmlns:a16="http://schemas.microsoft.com/office/drawing/2014/main" id="{9DFE2028-4D27-8DFD-D0F5-A308363A51AE}"/>
              </a:ext>
            </a:extLst>
          </p:cNvPr>
          <p:cNvPicPr>
            <a:picLocks noChangeAspect="1"/>
          </p:cNvPicPr>
          <p:nvPr/>
        </p:nvPicPr>
        <p:blipFill>
          <a:blip r:embed="rId6"/>
          <a:stretch>
            <a:fillRect/>
          </a:stretch>
        </p:blipFill>
        <p:spPr>
          <a:xfrm>
            <a:off x="11403495" y="26477745"/>
            <a:ext cx="10108987" cy="5237857"/>
          </a:xfrm>
          <a:prstGeom prst="rect">
            <a:avLst/>
          </a:prstGeom>
        </p:spPr>
      </p:pic>
      <p:pic>
        <p:nvPicPr>
          <p:cNvPr id="32" name="Picture 31">
            <a:extLst>
              <a:ext uri="{FF2B5EF4-FFF2-40B4-BE49-F238E27FC236}">
                <a16:creationId xmlns:a16="http://schemas.microsoft.com/office/drawing/2014/main" id="{B856EB6D-7DF6-5BD5-8E7F-A94B4B5FBC58}"/>
              </a:ext>
            </a:extLst>
          </p:cNvPr>
          <p:cNvPicPr>
            <a:picLocks noChangeAspect="1"/>
          </p:cNvPicPr>
          <p:nvPr/>
        </p:nvPicPr>
        <p:blipFill rotWithShape="1">
          <a:blip r:embed="rId7"/>
          <a:srcRect l="1363" t="7919" b="5867"/>
          <a:stretch/>
        </p:blipFill>
        <p:spPr>
          <a:xfrm>
            <a:off x="22463758" y="10186265"/>
            <a:ext cx="9953326" cy="4165033"/>
          </a:xfrm>
          <a:prstGeom prst="rect">
            <a:avLst/>
          </a:prstGeom>
        </p:spPr>
      </p:pic>
      <p:pic>
        <p:nvPicPr>
          <p:cNvPr id="33" name="Picture 32">
            <a:extLst>
              <a:ext uri="{FF2B5EF4-FFF2-40B4-BE49-F238E27FC236}">
                <a16:creationId xmlns:a16="http://schemas.microsoft.com/office/drawing/2014/main" id="{5622E23B-E560-A883-06A3-DAEDDCA9814F}"/>
              </a:ext>
            </a:extLst>
          </p:cNvPr>
          <p:cNvPicPr>
            <a:picLocks noChangeAspect="1"/>
          </p:cNvPicPr>
          <p:nvPr/>
        </p:nvPicPr>
        <p:blipFill rotWithShape="1">
          <a:blip r:embed="rId8"/>
          <a:srcRect t="6018" b="4435"/>
          <a:stretch/>
        </p:blipFill>
        <p:spPr>
          <a:xfrm>
            <a:off x="22416525" y="14658818"/>
            <a:ext cx="10019113" cy="4674816"/>
          </a:xfrm>
          <a:prstGeom prst="rect">
            <a:avLst/>
          </a:prstGeom>
        </p:spPr>
      </p:pic>
      <p:pic>
        <p:nvPicPr>
          <p:cNvPr id="34" name="Picture 33">
            <a:extLst>
              <a:ext uri="{FF2B5EF4-FFF2-40B4-BE49-F238E27FC236}">
                <a16:creationId xmlns:a16="http://schemas.microsoft.com/office/drawing/2014/main" id="{F5EB5C04-B35D-74C7-C884-841EA5380D7E}"/>
              </a:ext>
            </a:extLst>
          </p:cNvPr>
          <p:cNvPicPr>
            <a:picLocks noChangeAspect="1"/>
          </p:cNvPicPr>
          <p:nvPr/>
        </p:nvPicPr>
        <p:blipFill rotWithShape="1">
          <a:blip r:embed="rId9"/>
          <a:srcRect t="8980" b="12612"/>
          <a:stretch/>
        </p:blipFill>
        <p:spPr>
          <a:xfrm>
            <a:off x="22419761" y="19355624"/>
            <a:ext cx="10019113" cy="3758344"/>
          </a:xfrm>
          <a:prstGeom prst="rect">
            <a:avLst/>
          </a:prstGeom>
        </p:spPr>
      </p:pic>
      <p:pic>
        <p:nvPicPr>
          <p:cNvPr id="35" name="Picture 34">
            <a:extLst>
              <a:ext uri="{FF2B5EF4-FFF2-40B4-BE49-F238E27FC236}">
                <a16:creationId xmlns:a16="http://schemas.microsoft.com/office/drawing/2014/main" id="{88202BD0-F826-4419-AD62-F4D83CCFEE3A}"/>
              </a:ext>
            </a:extLst>
          </p:cNvPr>
          <p:cNvPicPr>
            <a:picLocks noChangeAspect="1"/>
          </p:cNvPicPr>
          <p:nvPr/>
        </p:nvPicPr>
        <p:blipFill rotWithShape="1">
          <a:blip r:embed="rId10"/>
          <a:srcRect l="799" t="6734" r="-799" b="3755"/>
          <a:stretch/>
        </p:blipFill>
        <p:spPr>
          <a:xfrm>
            <a:off x="22433278" y="23260874"/>
            <a:ext cx="10058400" cy="5011573"/>
          </a:xfrm>
          <a:prstGeom prst="rect">
            <a:avLst/>
          </a:prstGeom>
        </p:spPr>
      </p:pic>
      <p:pic>
        <p:nvPicPr>
          <p:cNvPr id="36" name="Picture 35">
            <a:extLst>
              <a:ext uri="{FF2B5EF4-FFF2-40B4-BE49-F238E27FC236}">
                <a16:creationId xmlns:a16="http://schemas.microsoft.com/office/drawing/2014/main" id="{486228C3-EB26-4F90-6D6D-E025C50CBACF}"/>
              </a:ext>
            </a:extLst>
          </p:cNvPr>
          <p:cNvPicPr>
            <a:picLocks noChangeAspect="1"/>
          </p:cNvPicPr>
          <p:nvPr/>
        </p:nvPicPr>
        <p:blipFill rotWithShape="1">
          <a:blip r:embed="rId11"/>
          <a:srcRect t="7737" b="14834"/>
          <a:stretch/>
        </p:blipFill>
        <p:spPr>
          <a:xfrm>
            <a:off x="22426936" y="28201896"/>
            <a:ext cx="9997442" cy="3736354"/>
          </a:xfrm>
          <a:prstGeom prst="rect">
            <a:avLst/>
          </a:prstGeom>
        </p:spPr>
      </p:pic>
      <p:pic>
        <p:nvPicPr>
          <p:cNvPr id="37" name="Picture 36">
            <a:extLst>
              <a:ext uri="{FF2B5EF4-FFF2-40B4-BE49-F238E27FC236}">
                <a16:creationId xmlns:a16="http://schemas.microsoft.com/office/drawing/2014/main" id="{F6B47559-0C49-1582-92E7-D24A12287530}"/>
              </a:ext>
            </a:extLst>
          </p:cNvPr>
          <p:cNvPicPr>
            <a:picLocks noChangeAspect="1"/>
          </p:cNvPicPr>
          <p:nvPr/>
        </p:nvPicPr>
        <p:blipFill rotWithShape="1">
          <a:blip r:embed="rId12"/>
          <a:srcRect t="4845"/>
          <a:stretch/>
        </p:blipFill>
        <p:spPr>
          <a:xfrm>
            <a:off x="33411776" y="5507241"/>
            <a:ext cx="10022223" cy="5210892"/>
          </a:xfrm>
          <a:prstGeom prst="rect">
            <a:avLst/>
          </a:prstGeom>
        </p:spPr>
      </p:pic>
      <p:pic>
        <p:nvPicPr>
          <p:cNvPr id="38" name="Picture 37">
            <a:extLst>
              <a:ext uri="{FF2B5EF4-FFF2-40B4-BE49-F238E27FC236}">
                <a16:creationId xmlns:a16="http://schemas.microsoft.com/office/drawing/2014/main" id="{8D450E4C-78DB-E5AD-F5B8-CD933242630E}"/>
              </a:ext>
            </a:extLst>
          </p:cNvPr>
          <p:cNvPicPr>
            <a:picLocks noChangeAspect="1"/>
          </p:cNvPicPr>
          <p:nvPr/>
        </p:nvPicPr>
        <p:blipFill rotWithShape="1">
          <a:blip r:embed="rId13"/>
          <a:srcRect t="6038"/>
          <a:stretch/>
        </p:blipFill>
        <p:spPr>
          <a:xfrm>
            <a:off x="33410995" y="10560560"/>
            <a:ext cx="10002823" cy="5210892"/>
          </a:xfrm>
          <a:prstGeom prst="rect">
            <a:avLst/>
          </a:prstGeom>
        </p:spPr>
      </p:pic>
      <p:pic>
        <p:nvPicPr>
          <p:cNvPr id="39" name="Picture 38">
            <a:extLst>
              <a:ext uri="{FF2B5EF4-FFF2-40B4-BE49-F238E27FC236}">
                <a16:creationId xmlns:a16="http://schemas.microsoft.com/office/drawing/2014/main" id="{D4D533E0-A32C-7D3A-94C7-F3D760C822A3}"/>
              </a:ext>
            </a:extLst>
          </p:cNvPr>
          <p:cNvPicPr>
            <a:picLocks noChangeAspect="1"/>
          </p:cNvPicPr>
          <p:nvPr/>
        </p:nvPicPr>
        <p:blipFill>
          <a:blip r:embed="rId14"/>
          <a:stretch>
            <a:fillRect/>
          </a:stretch>
        </p:blipFill>
        <p:spPr>
          <a:xfrm>
            <a:off x="33405640" y="15591701"/>
            <a:ext cx="10029146" cy="5641395"/>
          </a:xfrm>
          <a:prstGeom prst="rect">
            <a:avLst/>
          </a:prstGeom>
        </p:spPr>
      </p:pic>
      <p:sp>
        <p:nvSpPr>
          <p:cNvPr id="40" name="Text Placeholder 17">
            <a:extLst>
              <a:ext uri="{FF2B5EF4-FFF2-40B4-BE49-F238E27FC236}">
                <a16:creationId xmlns:a16="http://schemas.microsoft.com/office/drawing/2014/main" id="{453D2DBC-F017-DC76-2CDB-34D3F118E8C6}"/>
              </a:ext>
            </a:extLst>
          </p:cNvPr>
          <p:cNvSpPr txBox="1">
            <a:spLocks/>
          </p:cNvSpPr>
          <p:nvPr/>
        </p:nvSpPr>
        <p:spPr>
          <a:xfrm>
            <a:off x="457200" y="30358080"/>
            <a:ext cx="10058400" cy="1680140"/>
          </a:xfrm>
          <a:prstGeom prst="rect">
            <a:avLst/>
          </a:prstGeom>
        </p:spPr>
        <p:txBody>
          <a:bodyPr wrap="square" lIns="365760" tIns="365760" rIns="365760" bIns="365760">
            <a:spAutoFit/>
          </a:bodyPr>
          <a:lstStyle>
            <a:lvl1pPr marL="0" indent="0" algn="l" defTabSz="7802411"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7802411" rtl="0" eaLnBrk="1" latinLnBrk="0" hangingPunct="1">
              <a:spcBef>
                <a:spcPct val="20000"/>
              </a:spcBef>
              <a:buFont typeface="Arial" pitchFamily="34" charset="0"/>
              <a:buChar char="–"/>
              <a:tabLst/>
              <a:defRPr lang="en-US" sz="2400" kern="1200" dirty="0">
                <a:solidFill>
                  <a:schemeClr val="tx1"/>
                </a:solidFill>
                <a:latin typeface="+mn-lt"/>
                <a:ea typeface="+mn-ea"/>
                <a:cs typeface="+mn-cs"/>
              </a:defRPr>
            </a:lvl2pPr>
            <a:lvl3pPr marL="461963" indent="-231775" algn="l" defTabSz="7802411"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4pPr>
            <a:lvl5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endParaRPr lang="en-US"/>
          </a:p>
        </p:txBody>
      </p:sp>
      <p:sp>
        <p:nvSpPr>
          <p:cNvPr id="41" name="Text Placeholder 7">
            <a:extLst>
              <a:ext uri="{FF2B5EF4-FFF2-40B4-BE49-F238E27FC236}">
                <a16:creationId xmlns:a16="http://schemas.microsoft.com/office/drawing/2014/main" id="{E6BCD953-1DFA-AC57-D780-DF933DFD232D}"/>
              </a:ext>
            </a:extLst>
          </p:cNvPr>
          <p:cNvSpPr txBox="1">
            <a:spLocks/>
          </p:cNvSpPr>
          <p:nvPr/>
        </p:nvSpPr>
        <p:spPr>
          <a:xfrm>
            <a:off x="334120" y="30166691"/>
            <a:ext cx="10058400" cy="553998"/>
          </a:xfrm>
          <a:prstGeom prst="rect">
            <a:avLst/>
          </a:prstGeom>
        </p:spPr>
        <p:txBody>
          <a:bodyPr wrap="square">
            <a:spAutoFit/>
          </a:bodyPr>
          <a:lstStyle>
            <a:lvl1pPr marL="0" indent="0" algn="ctr" defTabSz="7802411" rtl="0" eaLnBrk="1" latinLnBrk="0" hangingPunct="1">
              <a:spcBef>
                <a:spcPct val="20000"/>
              </a:spcBef>
              <a:buFont typeface="Arial" pitchFamily="34" charset="0"/>
              <a:buNone/>
              <a:tabLst/>
              <a:defRPr lang="en-US" sz="3000" b="1" kern="1200" dirty="0">
                <a:solidFill>
                  <a:schemeClr val="accent1">
                    <a:lumMod val="50000"/>
                  </a:schemeClr>
                </a:solidFill>
                <a:latin typeface="+mj-lt"/>
                <a:ea typeface="+mn-ea"/>
                <a:cs typeface="+mn-cs"/>
              </a:defRPr>
            </a:lvl1pPr>
            <a:lvl2pPr marL="1354653" indent="-1354653" algn="l" defTabSz="7802411" rtl="0" eaLnBrk="1" latinLnBrk="0" hangingPunct="1">
              <a:spcBef>
                <a:spcPct val="20000"/>
              </a:spcBef>
              <a:buFont typeface="Arial" pitchFamily="34" charset="0"/>
              <a:buChar char="–"/>
              <a:tabLst/>
              <a:defRPr lang="en-US" sz="3200" kern="1200" smtClean="0">
                <a:solidFill>
                  <a:schemeClr val="tx1"/>
                </a:solidFill>
                <a:latin typeface="+mn-lt"/>
                <a:ea typeface="+mn-ea"/>
                <a:cs typeface="+mn-cs"/>
              </a:defRPr>
            </a:lvl2pPr>
            <a:lvl3pPr marL="1354653" indent="-1354653" algn="l" defTabSz="7802411" rtl="0" eaLnBrk="1" latinLnBrk="0" hangingPunct="1">
              <a:spcBef>
                <a:spcPct val="20000"/>
              </a:spcBef>
              <a:buFont typeface="Arial" pitchFamily="34" charset="0"/>
              <a:buChar char="•"/>
              <a:tabLst/>
              <a:defRPr lang="en-US" sz="2000" kern="1200" smtClean="0">
                <a:solidFill>
                  <a:schemeClr val="tx1"/>
                </a:solidFill>
                <a:latin typeface="+mn-lt"/>
                <a:ea typeface="+mn-ea"/>
                <a:cs typeface="+mn-cs"/>
              </a:defRPr>
            </a:lvl3pPr>
            <a:lvl4pPr marL="1354653" indent="-1354653" algn="l" defTabSz="7802411" rtl="0" eaLnBrk="1" latinLnBrk="0" hangingPunct="1">
              <a:spcBef>
                <a:spcPct val="20000"/>
              </a:spcBef>
              <a:buFont typeface="Arial" pitchFamily="34" charset="0"/>
              <a:buChar char="–"/>
              <a:tabLst/>
              <a:defRPr lang="en-US" sz="1600" kern="1200" smtClean="0">
                <a:solidFill>
                  <a:schemeClr val="tx1"/>
                </a:solidFill>
                <a:latin typeface="+mn-lt"/>
                <a:ea typeface="+mn-ea"/>
                <a:cs typeface="+mn-cs"/>
              </a:defRPr>
            </a:lvl4pPr>
            <a:lvl5pPr marL="1354653" indent="-1354653" algn="l" defTabSz="7802411" rtl="0" eaLnBrk="1" latinLnBrk="0" hangingPunct="1">
              <a:spcBef>
                <a:spcPct val="20000"/>
              </a:spcBef>
              <a:buFont typeface="Arial" pitchFamily="34" charset="0"/>
              <a:buChar char="»"/>
              <a:tabLst/>
              <a:defRPr lang="en-US" sz="1600" kern="120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r>
              <a:rPr lang="en-US" dirty="0"/>
              <a:t>CONTACT</a:t>
            </a:r>
          </a:p>
        </p:txBody>
      </p:sp>
      <p:sp>
        <p:nvSpPr>
          <p:cNvPr id="42" name="Text Placeholder 17">
            <a:extLst>
              <a:ext uri="{FF2B5EF4-FFF2-40B4-BE49-F238E27FC236}">
                <a16:creationId xmlns:a16="http://schemas.microsoft.com/office/drawing/2014/main" id="{CD377663-919D-BAC6-AC45-EC9BE15C04EA}"/>
              </a:ext>
            </a:extLst>
          </p:cNvPr>
          <p:cNvSpPr txBox="1">
            <a:spLocks/>
          </p:cNvSpPr>
          <p:nvPr/>
        </p:nvSpPr>
        <p:spPr>
          <a:xfrm>
            <a:off x="33528000" y="29940111"/>
            <a:ext cx="10058400" cy="2339102"/>
          </a:xfrm>
          <a:prstGeom prst="rect">
            <a:avLst/>
          </a:prstGeom>
        </p:spPr>
        <p:txBody>
          <a:bodyPr wrap="square" lIns="365760" tIns="365760" rIns="365760" bIns="365760">
            <a:spAutoFit/>
          </a:bodyPr>
          <a:lstStyle>
            <a:lvl1pPr marL="0" indent="0" algn="l" defTabSz="7802411" rtl="0" eaLnBrk="1" latinLnBrk="0" hangingPunct="1">
              <a:spcBef>
                <a:spcPct val="20000"/>
              </a:spcBef>
              <a:buFont typeface="Arial" pitchFamily="34" charset="0"/>
              <a:buNone/>
              <a:tabLst/>
              <a:defRPr lang="en-US" sz="3200" kern="1200" dirty="0">
                <a:solidFill>
                  <a:schemeClr val="tx1"/>
                </a:solidFill>
                <a:latin typeface="+mn-lt"/>
                <a:ea typeface="+mn-ea"/>
                <a:cs typeface="+mn-cs"/>
              </a:defRPr>
            </a:lvl1pPr>
            <a:lvl2pPr marL="461963" indent="-231775" algn="l" defTabSz="7802411" rtl="0" eaLnBrk="1" latinLnBrk="0" hangingPunct="1">
              <a:spcBef>
                <a:spcPct val="20000"/>
              </a:spcBef>
              <a:buFont typeface="Arial" pitchFamily="34" charset="0"/>
              <a:buChar char="–"/>
              <a:tabLst/>
              <a:defRPr lang="en-US" sz="2400" kern="1200" dirty="0">
                <a:solidFill>
                  <a:schemeClr val="tx1"/>
                </a:solidFill>
                <a:latin typeface="+mn-lt"/>
                <a:ea typeface="+mn-ea"/>
                <a:cs typeface="+mn-cs"/>
              </a:defRPr>
            </a:lvl2pPr>
            <a:lvl3pPr marL="461963" indent="-231775" algn="l" defTabSz="7802411" rtl="0" eaLnBrk="1" latinLnBrk="0" hangingPunct="1">
              <a:spcBef>
                <a:spcPct val="20000"/>
              </a:spcBef>
              <a:buFont typeface="Arial" pitchFamily="34" charset="0"/>
              <a:buChar char="•"/>
              <a:tabLst/>
              <a:defRPr lang="en-US" sz="1800" kern="1200" dirty="0">
                <a:solidFill>
                  <a:schemeClr val="tx1"/>
                </a:solidFill>
                <a:latin typeface="+mn-lt"/>
                <a:ea typeface="+mn-ea"/>
                <a:cs typeface="+mn-cs"/>
              </a:defRPr>
            </a:lvl3pPr>
            <a:lvl4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4pPr>
            <a:lvl5pPr marL="461963" indent="-231775" algn="l" defTabSz="7802411" rtl="0" eaLnBrk="1" latinLnBrk="0" hangingPunct="1">
              <a:spcBef>
                <a:spcPct val="20000"/>
              </a:spcBef>
              <a:buFont typeface="Arial" pitchFamily="34" charset="0"/>
              <a:buChar char="»"/>
              <a:tabLst/>
              <a:defRPr lang="en-US" sz="1200" kern="1200" dirty="0">
                <a:solidFill>
                  <a:schemeClr val="tx1"/>
                </a:solidFill>
                <a:latin typeface="+mn-lt"/>
                <a:ea typeface="+mn-ea"/>
                <a:cs typeface="+mn-cs"/>
              </a:defRPr>
            </a:lvl5pPr>
            <a:lvl6pPr marL="21456635"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6pPr>
            <a:lvl7pPr marL="25357837"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7pPr>
            <a:lvl8pPr marL="29259046"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8pPr>
            <a:lvl9pPr marL="33160251" indent="-1950605" algn="l" defTabSz="7802411" rtl="0" eaLnBrk="1" latinLnBrk="0" hangingPunct="1">
              <a:spcBef>
                <a:spcPct val="20000"/>
              </a:spcBef>
              <a:buFont typeface="Arial" pitchFamily="34" charset="0"/>
              <a:buChar char="•"/>
              <a:defRPr sz="17067" kern="1200">
                <a:solidFill>
                  <a:schemeClr val="tx1"/>
                </a:solidFill>
                <a:latin typeface="+mn-lt"/>
                <a:ea typeface="+mn-ea"/>
                <a:cs typeface="+mn-cs"/>
              </a:defRPr>
            </a:lvl9pPr>
          </a:lstStyle>
          <a:p>
            <a:r>
              <a:rPr lang="en-US" sz="2600" dirty="0"/>
              <a:t>Gratitude to all IRB members for the vital work they do to promote and facilitate ethical research, for their flexibility and resilience during the pandemic despite many challenges, and for participating in this research and completing the survey. </a:t>
            </a:r>
            <a:endParaRPr lang="en-US" dirty="0"/>
          </a:p>
        </p:txBody>
      </p:sp>
      <p:pic>
        <p:nvPicPr>
          <p:cNvPr id="43" name="Picture 42">
            <a:extLst>
              <a:ext uri="{FF2B5EF4-FFF2-40B4-BE49-F238E27FC236}">
                <a16:creationId xmlns:a16="http://schemas.microsoft.com/office/drawing/2014/main" id="{26BDF998-0D4B-5F4A-88B0-828B8AF60415}"/>
              </a:ext>
            </a:extLst>
          </p:cNvPr>
          <p:cNvPicPr>
            <a:picLocks noChangeAspect="1"/>
          </p:cNvPicPr>
          <p:nvPr/>
        </p:nvPicPr>
        <p:blipFill rotWithShape="1">
          <a:blip r:embed="rId15"/>
          <a:srcRect t="6174" b="10664"/>
          <a:stretch/>
        </p:blipFill>
        <p:spPr>
          <a:xfrm>
            <a:off x="33997154" y="21566833"/>
            <a:ext cx="9120092" cy="3867524"/>
          </a:xfrm>
          <a:prstGeom prst="rect">
            <a:avLst/>
          </a:prstGeom>
        </p:spPr>
      </p:pic>
      <p:pic>
        <p:nvPicPr>
          <p:cNvPr id="44" name="Picture 43">
            <a:extLst>
              <a:ext uri="{FF2B5EF4-FFF2-40B4-BE49-F238E27FC236}">
                <a16:creationId xmlns:a16="http://schemas.microsoft.com/office/drawing/2014/main" id="{7C4EC101-5EAF-F636-FAEA-B863AFCD7B78}"/>
              </a:ext>
            </a:extLst>
          </p:cNvPr>
          <p:cNvPicPr>
            <a:picLocks noChangeAspect="1"/>
          </p:cNvPicPr>
          <p:nvPr/>
        </p:nvPicPr>
        <p:blipFill rotWithShape="1">
          <a:blip r:embed="rId16"/>
          <a:srcRect t="8042" b="6743"/>
          <a:stretch/>
        </p:blipFill>
        <p:spPr>
          <a:xfrm>
            <a:off x="22416525" y="5597364"/>
            <a:ext cx="10022349" cy="4639679"/>
          </a:xfrm>
          <a:prstGeom prst="rect">
            <a:avLst/>
          </a:prstGeom>
        </p:spPr>
      </p:pic>
    </p:spTree>
    <p:extLst>
      <p:ext uri="{BB962C8B-B14F-4D97-AF65-F5344CB8AC3E}">
        <p14:creationId xmlns:p14="http://schemas.microsoft.com/office/powerpoint/2010/main" val="183389920"/>
      </p:ext>
    </p:extLst>
  </p:cSld>
  <p:clrMapOvr>
    <a:masterClrMapping/>
  </p:clrMapOvr>
</p:sld>
</file>

<file path=ppt/theme/theme1.xml><?xml version="1.0" encoding="utf-8"?>
<a:theme xmlns:a="http://schemas.openxmlformats.org/drawingml/2006/main" name="With Gu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sterPresentations.com-36x48-Template-V001" id="{2709450C-FB62-A044-B777-6465EEDF651E}" vid="{FA1BCBBE-DDC6-9342-80DD-73272B52D67C}"/>
    </a:ext>
  </a:ext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sterPresentations.com-36x48-Template-V001" id="{2709450C-FB62-A044-B777-6465EEDF651E}" vid="{917552B4-2336-2548-AC25-7992FF197E9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1034</TotalTime>
  <Words>1040</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vt:i4>
      </vt:variant>
    </vt:vector>
  </HeadingPairs>
  <TitlesOfParts>
    <vt:vector size="11" baseType="lpstr">
      <vt:lpstr>Arial</vt:lpstr>
      <vt:lpstr>Arial (Body)</vt:lpstr>
      <vt:lpstr>Arial Black</vt:lpstr>
      <vt:lpstr>Arial Narrow</vt:lpstr>
      <vt:lpstr>Calibri</vt:lpstr>
      <vt:lpstr>Helvetica</vt:lpstr>
      <vt:lpstr>Times New Roman</vt:lpstr>
      <vt:lpstr>Trebuchet MS</vt:lpstr>
      <vt:lpstr>With Guides</vt:lpstr>
      <vt:lpstr>Without Guides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Argyris Kotoulas</dc:creator>
  <dc:description>This template is the property of PosterPresentations.com. Call us if you need help with this poster template._x000d_
1-866-649-3004           _x000d_
 (c)PosterPresentations.com</dc:description>
  <cp:lastModifiedBy>Ogrodnik, Matthew Thomas</cp:lastModifiedBy>
  <cp:revision>33</cp:revision>
  <dcterms:created xsi:type="dcterms:W3CDTF">2019-01-07T21:49:45Z</dcterms:created>
  <dcterms:modified xsi:type="dcterms:W3CDTF">2022-09-28T21:39:32Z</dcterms:modified>
</cp:coreProperties>
</file>