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xls" ContentType="application/vnd.ms-excel"/>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notesSlides/notesSlide7.xml" ContentType="application/vnd.openxmlformats-officedocument.presentationml.notesSlide+xml"/>
  <Override PartName="/ppt/tags/tag14.xml" ContentType="application/vnd.openxmlformats-officedocument.presentationml.tags+xml"/>
  <Override PartName="/ppt/notesSlides/notesSlide8.xml" ContentType="application/vnd.openxmlformats-officedocument.presentationml.notesSlide+xml"/>
  <Override PartName="/ppt/tags/tag1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notesSlides/notesSlide13.xml" ContentType="application/vnd.openxmlformats-officedocument.presentationml.notesSlide+xml"/>
  <Override PartName="/ppt/tags/tag18.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27.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28.xml" ContentType="application/vnd.openxmlformats-officedocument.presentationml.tags+xml"/>
  <Override PartName="/ppt/notesSlides/notesSlide30.xml" ContentType="application/vnd.openxmlformats-officedocument.presentationml.notesSlide+xml"/>
  <Override PartName="/ppt/tags/tag29.xml" ContentType="application/vnd.openxmlformats-officedocument.presentationml.tags+xml"/>
  <Override PartName="/ppt/notesSlides/notesSlide31.xml" ContentType="application/vnd.openxmlformats-officedocument.presentationml.notesSlide+xml"/>
  <Override PartName="/ppt/tags/tag30.xml" ContentType="application/vnd.openxmlformats-officedocument.presentationml.tags+xml"/>
  <Override PartName="/ppt/notesSlides/notesSlide32.xml" ContentType="application/vnd.openxmlformats-officedocument.presentationml.notesSlide+xml"/>
  <Override PartName="/ppt/tags/tag31.xml" ContentType="application/vnd.openxmlformats-officedocument.presentationml.tags+xml"/>
  <Override PartName="/ppt/notesSlides/notesSlide33.xml" ContentType="application/vnd.openxmlformats-officedocument.presentationml.notesSlide+xml"/>
  <Override PartName="/ppt/tags/tag32.xml" ContentType="application/vnd.openxmlformats-officedocument.presentationml.tags+xml"/>
  <Override PartName="/ppt/notesSlides/notesSlide34.xml" ContentType="application/vnd.openxmlformats-officedocument.presentationml.notesSlide+xml"/>
  <Override PartName="/ppt/tags/tag33.xml" ContentType="application/vnd.openxmlformats-officedocument.presentationml.tags+xml"/>
  <Override PartName="/ppt/notesSlides/notesSlide35.xml" ContentType="application/vnd.openxmlformats-officedocument.presentationml.notesSlide+xml"/>
  <Override PartName="/ppt/tags/tag34.xml" ContentType="application/vnd.openxmlformats-officedocument.presentationml.tags+xml"/>
  <Override PartName="/ppt/notesSlides/notesSlide36.xml" ContentType="application/vnd.openxmlformats-officedocument.presentationml.notesSlide+xml"/>
  <Override PartName="/ppt/tags/tag35.xml" ContentType="application/vnd.openxmlformats-officedocument.presentationml.tags+xml"/>
  <Override PartName="/ppt/notesSlides/notesSlide37.xml" ContentType="application/vnd.openxmlformats-officedocument.presentationml.notesSlide+xml"/>
  <Override PartName="/ppt/tags/tag36.xml" ContentType="application/vnd.openxmlformats-officedocument.presentationml.tags+xml"/>
  <Override PartName="/ppt/notesSlides/notesSlide38.xml" ContentType="application/vnd.openxmlformats-officedocument.presentationml.notesSlide+xml"/>
  <Override PartName="/ppt/tags/tag37.xml" ContentType="application/vnd.openxmlformats-officedocument.presentationml.tags+xml"/>
  <Override PartName="/ppt/notesSlides/notesSlide39.xml" ContentType="application/vnd.openxmlformats-officedocument.presentationml.notesSlide+xml"/>
  <Override PartName="/ppt/tags/tag38.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39.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tags/tag40.xml" ContentType="application/vnd.openxmlformats-officedocument.presentationml.tag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tags/tag41.xml" ContentType="application/vnd.openxmlformats-officedocument.presentationml.tag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tags/tag42.xml" ContentType="application/vnd.openxmlformats-officedocument.presentationml.tags+xml"/>
  <Override PartName="/ppt/notesSlides/notesSlide54.xml" ContentType="application/vnd.openxmlformats-officedocument.presentationml.notesSlide+xml"/>
  <Override PartName="/ppt/tags/tag43.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tags/tag44.xml" ContentType="application/vnd.openxmlformats-officedocument.presentationml.tags+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tags/tag45.xml" ContentType="application/vnd.openxmlformats-officedocument.presentationml.tags+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charts/chart1.xml" ContentType="application/vnd.openxmlformats-officedocument.drawingml.chart+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tags/tag46.xml" ContentType="application/vnd.openxmlformats-officedocument.presentationml.tags+xml"/>
  <Override PartName="/ppt/notesSlides/notesSlide68.xml" ContentType="application/vnd.openxmlformats-officedocument.presentationml.notesSlide+xml"/>
  <Override PartName="/ppt/tags/tag47.xml" ContentType="application/vnd.openxmlformats-officedocument.presentationml.tags+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tags/tag48.xml" ContentType="application/vnd.openxmlformats-officedocument.presentationml.tags+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tags/tag49.xml" ContentType="application/vnd.openxmlformats-officedocument.presentationml.tags+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tags/tag50.xml" ContentType="application/vnd.openxmlformats-officedocument.presentationml.tags+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80"/>
  </p:notesMasterIdLst>
  <p:handoutMasterIdLst>
    <p:handoutMasterId r:id="rId81"/>
  </p:handoutMasterIdLst>
  <p:sldIdLst>
    <p:sldId id="526" r:id="rId2"/>
    <p:sldId id="529" r:id="rId3"/>
    <p:sldId id="593" r:id="rId4"/>
    <p:sldId id="455" r:id="rId5"/>
    <p:sldId id="494" r:id="rId6"/>
    <p:sldId id="569" r:id="rId7"/>
    <p:sldId id="480" r:id="rId8"/>
    <p:sldId id="589" r:id="rId9"/>
    <p:sldId id="457" r:id="rId10"/>
    <p:sldId id="595" r:id="rId11"/>
    <p:sldId id="594" r:id="rId12"/>
    <p:sldId id="449" r:id="rId13"/>
    <p:sldId id="582" r:id="rId14"/>
    <p:sldId id="583" r:id="rId15"/>
    <p:sldId id="585" r:id="rId16"/>
    <p:sldId id="588" r:id="rId17"/>
    <p:sldId id="534" r:id="rId18"/>
    <p:sldId id="573" r:id="rId19"/>
    <p:sldId id="574" r:id="rId20"/>
    <p:sldId id="596" r:id="rId21"/>
    <p:sldId id="546" r:id="rId22"/>
    <p:sldId id="536" r:id="rId23"/>
    <p:sldId id="571" r:id="rId24"/>
    <p:sldId id="590" r:id="rId25"/>
    <p:sldId id="456" r:id="rId26"/>
    <p:sldId id="443" r:id="rId27"/>
    <p:sldId id="445" r:id="rId28"/>
    <p:sldId id="459" r:id="rId29"/>
    <p:sldId id="460" r:id="rId30"/>
    <p:sldId id="586" r:id="rId31"/>
    <p:sldId id="591" r:id="rId32"/>
    <p:sldId id="545" r:id="rId33"/>
    <p:sldId id="271" r:id="rId34"/>
    <p:sldId id="272" r:id="rId35"/>
    <p:sldId id="576" r:id="rId36"/>
    <p:sldId id="551" r:id="rId37"/>
    <p:sldId id="541" r:id="rId38"/>
    <p:sldId id="553" r:id="rId39"/>
    <p:sldId id="580" r:id="rId40"/>
    <p:sldId id="577" r:id="rId41"/>
    <p:sldId id="444" r:id="rId42"/>
    <p:sldId id="495" r:id="rId43"/>
    <p:sldId id="554" r:id="rId44"/>
    <p:sldId id="565" r:id="rId45"/>
    <p:sldId id="555" r:id="rId46"/>
    <p:sldId id="556" r:id="rId47"/>
    <p:sldId id="561" r:id="rId48"/>
    <p:sldId id="559" r:id="rId49"/>
    <p:sldId id="563" r:id="rId50"/>
    <p:sldId id="512" r:id="rId51"/>
    <p:sldId id="564" r:id="rId52"/>
    <p:sldId id="566" r:id="rId53"/>
    <p:sldId id="478" r:id="rId54"/>
    <p:sldId id="442" r:id="rId55"/>
    <p:sldId id="492" r:id="rId56"/>
    <p:sldId id="493" r:id="rId57"/>
    <p:sldId id="484" r:id="rId58"/>
    <p:sldId id="486" r:id="rId59"/>
    <p:sldId id="428" r:id="rId60"/>
    <p:sldId id="429" r:id="rId61"/>
    <p:sldId id="430" r:id="rId62"/>
    <p:sldId id="491" r:id="rId63"/>
    <p:sldId id="518" r:id="rId64"/>
    <p:sldId id="517" r:id="rId65"/>
    <p:sldId id="483" r:id="rId66"/>
    <p:sldId id="567" r:id="rId67"/>
    <p:sldId id="437" r:id="rId68"/>
    <p:sldId id="433" r:id="rId69"/>
    <p:sldId id="425" r:id="rId70"/>
    <p:sldId id="592" r:id="rId71"/>
    <p:sldId id="481" r:id="rId72"/>
    <p:sldId id="464" r:id="rId73"/>
    <p:sldId id="466" r:id="rId74"/>
    <p:sldId id="568" r:id="rId75"/>
    <p:sldId id="578" r:id="rId76"/>
    <p:sldId id="313" r:id="rId77"/>
    <p:sldId id="462" r:id="rId78"/>
    <p:sldId id="461" r:id="rId79"/>
  </p:sldIdLst>
  <p:sldSz cx="10287000" cy="6858000" type="35mm"/>
  <p:notesSz cx="7010400" cy="9296400"/>
  <p:custDataLst>
    <p:tags r:id="rId82"/>
  </p:custDataLst>
  <p:defaultTextStyle>
    <a:defPPr>
      <a:defRPr lang="en-US"/>
    </a:defPPr>
    <a:lvl1pPr algn="l" rtl="0" eaLnBrk="0" fontAlgn="base" hangingPunct="0">
      <a:spcBef>
        <a:spcPct val="0"/>
      </a:spcBef>
      <a:spcAft>
        <a:spcPct val="0"/>
      </a:spcAft>
      <a:defRPr sz="3600" kern="1200">
        <a:solidFill>
          <a:schemeClr val="tx2"/>
        </a:solidFill>
        <a:latin typeface="Helvetica" pitchFamily="34" charset="0"/>
        <a:ea typeface="+mn-ea"/>
        <a:cs typeface="+mn-cs"/>
      </a:defRPr>
    </a:lvl1pPr>
    <a:lvl2pPr marL="457200" algn="l" rtl="0" eaLnBrk="0" fontAlgn="base" hangingPunct="0">
      <a:spcBef>
        <a:spcPct val="0"/>
      </a:spcBef>
      <a:spcAft>
        <a:spcPct val="0"/>
      </a:spcAft>
      <a:defRPr sz="3600" kern="1200">
        <a:solidFill>
          <a:schemeClr val="tx2"/>
        </a:solidFill>
        <a:latin typeface="Helvetica" pitchFamily="34" charset="0"/>
        <a:ea typeface="+mn-ea"/>
        <a:cs typeface="+mn-cs"/>
      </a:defRPr>
    </a:lvl2pPr>
    <a:lvl3pPr marL="914400" algn="l" rtl="0" eaLnBrk="0" fontAlgn="base" hangingPunct="0">
      <a:spcBef>
        <a:spcPct val="0"/>
      </a:spcBef>
      <a:spcAft>
        <a:spcPct val="0"/>
      </a:spcAft>
      <a:defRPr sz="3600" kern="1200">
        <a:solidFill>
          <a:schemeClr val="tx2"/>
        </a:solidFill>
        <a:latin typeface="Helvetica" pitchFamily="34" charset="0"/>
        <a:ea typeface="+mn-ea"/>
        <a:cs typeface="+mn-cs"/>
      </a:defRPr>
    </a:lvl3pPr>
    <a:lvl4pPr marL="1371600" algn="l" rtl="0" eaLnBrk="0" fontAlgn="base" hangingPunct="0">
      <a:spcBef>
        <a:spcPct val="0"/>
      </a:spcBef>
      <a:spcAft>
        <a:spcPct val="0"/>
      </a:spcAft>
      <a:defRPr sz="3600" kern="1200">
        <a:solidFill>
          <a:schemeClr val="tx2"/>
        </a:solidFill>
        <a:latin typeface="Helvetica" pitchFamily="34" charset="0"/>
        <a:ea typeface="+mn-ea"/>
        <a:cs typeface="+mn-cs"/>
      </a:defRPr>
    </a:lvl4pPr>
    <a:lvl5pPr marL="1828800" algn="l" rtl="0" eaLnBrk="0" fontAlgn="base" hangingPunct="0">
      <a:spcBef>
        <a:spcPct val="0"/>
      </a:spcBef>
      <a:spcAft>
        <a:spcPct val="0"/>
      </a:spcAft>
      <a:defRPr sz="3600" kern="1200">
        <a:solidFill>
          <a:schemeClr val="tx2"/>
        </a:solidFill>
        <a:latin typeface="Helvetica" pitchFamily="34" charset="0"/>
        <a:ea typeface="+mn-ea"/>
        <a:cs typeface="+mn-cs"/>
      </a:defRPr>
    </a:lvl5pPr>
    <a:lvl6pPr marL="2286000" algn="l" defTabSz="914400" rtl="0" eaLnBrk="1" latinLnBrk="0" hangingPunct="1">
      <a:defRPr sz="3600" kern="1200">
        <a:solidFill>
          <a:schemeClr val="tx2"/>
        </a:solidFill>
        <a:latin typeface="Helvetica" pitchFamily="34" charset="0"/>
        <a:ea typeface="+mn-ea"/>
        <a:cs typeface="+mn-cs"/>
      </a:defRPr>
    </a:lvl6pPr>
    <a:lvl7pPr marL="2743200" algn="l" defTabSz="914400" rtl="0" eaLnBrk="1" latinLnBrk="0" hangingPunct="1">
      <a:defRPr sz="3600" kern="1200">
        <a:solidFill>
          <a:schemeClr val="tx2"/>
        </a:solidFill>
        <a:latin typeface="Helvetica" pitchFamily="34" charset="0"/>
        <a:ea typeface="+mn-ea"/>
        <a:cs typeface="+mn-cs"/>
      </a:defRPr>
    </a:lvl7pPr>
    <a:lvl8pPr marL="3200400" algn="l" defTabSz="914400" rtl="0" eaLnBrk="1" latinLnBrk="0" hangingPunct="1">
      <a:defRPr sz="3600" kern="1200">
        <a:solidFill>
          <a:schemeClr val="tx2"/>
        </a:solidFill>
        <a:latin typeface="Helvetica" pitchFamily="34" charset="0"/>
        <a:ea typeface="+mn-ea"/>
        <a:cs typeface="+mn-cs"/>
      </a:defRPr>
    </a:lvl8pPr>
    <a:lvl9pPr marL="3657600" algn="l" defTabSz="914400" rtl="0" eaLnBrk="1" latinLnBrk="0" hangingPunct="1">
      <a:defRPr sz="3600" kern="1200">
        <a:solidFill>
          <a:schemeClr val="tx2"/>
        </a:solidFill>
        <a:latin typeface="Helvetica" pitchFamily="34" charset="0"/>
        <a:ea typeface="+mn-ea"/>
        <a:cs typeface="+mn-cs"/>
      </a:defRPr>
    </a:lvl9pPr>
  </p:defaultTextStyle>
  <p:extLst>
    <p:ext uri="{EFAFB233-063F-42B5-8137-9DF3F51BA10A}">
      <p15:sldGuideLst xmlns:p15="http://schemas.microsoft.com/office/powerpoint/2012/main">
        <p15:guide id="1" orient="horz" pos="2016">
          <p15:clr>
            <a:srgbClr val="A4A3A4"/>
          </p15:clr>
        </p15:guide>
        <p15:guide id="2" pos="5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A87D"/>
    <a:srgbClr val="240989"/>
    <a:srgbClr val="2B7121"/>
    <a:srgbClr val="0FD3BC"/>
    <a:srgbClr val="57257D"/>
    <a:srgbClr val="FF6600"/>
    <a:srgbClr val="FF9933"/>
    <a:srgbClr val="1F0858"/>
    <a:srgbClr val="993300"/>
    <a:srgbClr val="0096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2017" autoAdjust="0"/>
    <p:restoredTop sz="84547" autoAdjust="0"/>
  </p:normalViewPr>
  <p:slideViewPr>
    <p:cSldViewPr snapToGrid="0" showGuides="1">
      <p:cViewPr varScale="1">
        <p:scale>
          <a:sx n="132" d="100"/>
          <a:sy n="132" d="100"/>
        </p:scale>
        <p:origin x="750" y="132"/>
      </p:cViewPr>
      <p:guideLst>
        <p:guide orient="horz" pos="2016"/>
        <p:guide pos="581"/>
      </p:guideLst>
    </p:cSldViewPr>
  </p:slideViewPr>
  <p:outlineViewPr>
    <p:cViewPr>
      <p:scale>
        <a:sx n="75" d="100"/>
        <a:sy n="75"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p:scale>
          <a:sx n="75" d="100"/>
          <a:sy n="75" d="100"/>
        </p:scale>
        <p:origin x="-2346" y="6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gs" Target="tags/tag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 Id="rId86"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7041420118343227E-2"/>
          <c:y val="6.0885608856088728E-2"/>
          <c:w val="0.90414201183431953"/>
          <c:h val="0.75092250922509263"/>
        </c:manualLayout>
      </c:layout>
      <c:barChart>
        <c:barDir val="col"/>
        <c:grouping val="clustered"/>
        <c:varyColors val="0"/>
        <c:ser>
          <c:idx val="1"/>
          <c:order val="0"/>
          <c:tx>
            <c:strRef>
              <c:f>Sheet1!$A$2</c:f>
              <c:strCache>
                <c:ptCount val="1"/>
                <c:pt idx="0">
                  <c:v>Cambridge 2004</c:v>
                </c:pt>
              </c:strCache>
            </c:strRef>
          </c:tx>
          <c:spPr>
            <a:solidFill>
              <a:srgbClr val="000000"/>
            </a:solidFill>
            <a:ln w="12580">
              <a:solidFill>
                <a:schemeClr val="tx1"/>
              </a:solidFill>
              <a:prstDash val="solid"/>
            </a:ln>
          </c:spPr>
          <c:invertIfNegative val="0"/>
          <c:dLbls>
            <c:spPr>
              <a:noFill/>
              <a:ln w="25159">
                <a:noFill/>
              </a:ln>
            </c:spPr>
            <c:txPr>
              <a:bodyPr/>
              <a:lstStyle/>
              <a:p>
                <a:pPr>
                  <a:defRPr sz="1385" b="0" i="0" u="none" strike="noStrike" baseline="0">
                    <a:solidFill>
                      <a:srgbClr val="800000"/>
                    </a:solidFill>
                    <a:latin typeface="Arial"/>
                    <a:ea typeface="Arial"/>
                    <a:cs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Carried Weapon* in School    (30 Days)</c:v>
                </c:pt>
                <c:pt idx="1">
                  <c:v>Carried Weapon* Outside of School (30 days)</c:v>
                </c:pt>
                <c:pt idx="2">
                  <c:v>Stayed Home From School because of Fear for Safety** (30 days)</c:v>
                </c:pt>
              </c:strCache>
            </c:strRef>
          </c:cat>
          <c:val>
            <c:numRef>
              <c:f>Sheet1!$B$2:$D$2</c:f>
              <c:numCache>
                <c:formatCode>0%</c:formatCode>
                <c:ptCount val="3"/>
                <c:pt idx="0">
                  <c:v>5.7000000000000113E-2</c:v>
                </c:pt>
                <c:pt idx="1">
                  <c:v>0.10500000000000002</c:v>
                </c:pt>
                <c:pt idx="2">
                  <c:v>8.2000000000000003E-2</c:v>
                </c:pt>
              </c:numCache>
            </c:numRef>
          </c:val>
        </c:ser>
        <c:ser>
          <c:idx val="0"/>
          <c:order val="1"/>
          <c:tx>
            <c:strRef>
              <c:f>Sheet1!$A$3</c:f>
              <c:strCache>
                <c:ptCount val="1"/>
                <c:pt idx="0">
                  <c:v>Cambridge 2006</c:v>
                </c:pt>
              </c:strCache>
            </c:strRef>
          </c:tx>
          <c:spPr>
            <a:solidFill>
              <a:srgbClr val="C0C0C0"/>
            </a:solidFill>
            <a:ln w="12580">
              <a:solidFill>
                <a:srgbClr val="FFFFFF"/>
              </a:solidFill>
              <a:prstDash val="solid"/>
            </a:ln>
          </c:spPr>
          <c:invertIfNegative val="0"/>
          <c:dLbls>
            <c:spPr>
              <a:noFill/>
              <a:ln w="25159">
                <a:noFill/>
              </a:ln>
            </c:spPr>
            <c:txPr>
              <a:bodyPr/>
              <a:lstStyle/>
              <a:p>
                <a:pPr>
                  <a:defRPr sz="1385" b="0" i="0" u="none" strike="noStrike" baseline="0">
                    <a:solidFill>
                      <a:srgbClr val="800000"/>
                    </a:solidFill>
                    <a:latin typeface="Arial"/>
                    <a:ea typeface="Arial"/>
                    <a:cs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Carried Weapon* in School    (30 Days)</c:v>
                </c:pt>
                <c:pt idx="1">
                  <c:v>Carried Weapon* Outside of School (30 days)</c:v>
                </c:pt>
                <c:pt idx="2">
                  <c:v>Stayed Home From School because of Fear for Safety** (30 days)</c:v>
                </c:pt>
              </c:strCache>
            </c:strRef>
          </c:cat>
          <c:val>
            <c:numRef>
              <c:f>Sheet1!$B$3:$D$3</c:f>
              <c:numCache>
                <c:formatCode>0%</c:formatCode>
                <c:ptCount val="3"/>
                <c:pt idx="0">
                  <c:v>6.9000000000000145E-2</c:v>
                </c:pt>
                <c:pt idx="1">
                  <c:v>0.13600000000000001</c:v>
                </c:pt>
                <c:pt idx="2">
                  <c:v>7.0000000000000034E-2</c:v>
                </c:pt>
              </c:numCache>
            </c:numRef>
          </c:val>
        </c:ser>
        <c:dLbls>
          <c:showLegendKey val="0"/>
          <c:showVal val="0"/>
          <c:showCatName val="0"/>
          <c:showSerName val="0"/>
          <c:showPercent val="0"/>
          <c:showBubbleSize val="0"/>
        </c:dLbls>
        <c:gapWidth val="110"/>
        <c:axId val="180303456"/>
        <c:axId val="144016544"/>
      </c:barChart>
      <c:catAx>
        <c:axId val="180303456"/>
        <c:scaling>
          <c:orientation val="minMax"/>
        </c:scaling>
        <c:delete val="0"/>
        <c:axPos val="b"/>
        <c:numFmt formatCode="General" sourceLinked="1"/>
        <c:majorTickMark val="none"/>
        <c:minorTickMark val="none"/>
        <c:tickLblPos val="nextTo"/>
        <c:spPr>
          <a:ln w="3145">
            <a:solidFill>
              <a:schemeClr val="tx1"/>
            </a:solidFill>
            <a:prstDash val="solid"/>
          </a:ln>
        </c:spPr>
        <c:txPr>
          <a:bodyPr rot="0" vert="horz"/>
          <a:lstStyle/>
          <a:p>
            <a:pPr>
              <a:defRPr sz="1385" b="0" i="0" u="none" strike="noStrike" baseline="0">
                <a:solidFill>
                  <a:srgbClr val="800000"/>
                </a:solidFill>
                <a:latin typeface="Arial"/>
                <a:ea typeface="Arial"/>
                <a:cs typeface="Arial"/>
              </a:defRPr>
            </a:pPr>
            <a:endParaRPr lang="en-US"/>
          </a:p>
        </c:txPr>
        <c:crossAx val="144016544"/>
        <c:crosses val="autoZero"/>
        <c:auto val="1"/>
        <c:lblAlgn val="ctr"/>
        <c:lblOffset val="100"/>
        <c:tickLblSkip val="1"/>
        <c:tickMarkSkip val="1"/>
        <c:noMultiLvlLbl val="0"/>
      </c:catAx>
      <c:valAx>
        <c:axId val="144016544"/>
        <c:scaling>
          <c:orientation val="minMax"/>
          <c:max val="1"/>
        </c:scaling>
        <c:delete val="0"/>
        <c:axPos val="l"/>
        <c:majorGridlines>
          <c:spPr>
            <a:ln w="12580">
              <a:solidFill>
                <a:srgbClr val="000000"/>
              </a:solidFill>
              <a:prstDash val="sysDash"/>
            </a:ln>
          </c:spPr>
        </c:majorGridlines>
        <c:numFmt formatCode="0%" sourceLinked="1"/>
        <c:majorTickMark val="none"/>
        <c:minorTickMark val="none"/>
        <c:tickLblPos val="nextTo"/>
        <c:spPr>
          <a:ln w="3145">
            <a:solidFill>
              <a:schemeClr val="tx1"/>
            </a:solidFill>
            <a:prstDash val="solid"/>
          </a:ln>
        </c:spPr>
        <c:txPr>
          <a:bodyPr rot="0" vert="horz"/>
          <a:lstStyle/>
          <a:p>
            <a:pPr>
              <a:defRPr sz="1759" b="1" i="0" u="none" strike="noStrike" baseline="0">
                <a:solidFill>
                  <a:srgbClr val="800000"/>
                </a:solidFill>
                <a:latin typeface="Arial"/>
                <a:ea typeface="Arial"/>
                <a:cs typeface="Arial"/>
              </a:defRPr>
            </a:pPr>
            <a:endParaRPr lang="en-US"/>
          </a:p>
        </c:txPr>
        <c:crossAx val="180303456"/>
        <c:crosses val="autoZero"/>
        <c:crossBetween val="between"/>
        <c:majorUnit val="0.2"/>
      </c:valAx>
      <c:spPr>
        <a:gradFill rotWithShape="0">
          <a:gsLst>
            <a:gs pos="0">
              <a:srgbClr val="C0C0C0"/>
            </a:gs>
            <a:gs pos="100000">
              <a:srgbClr val="FFFFFF">
                <a:gamma/>
                <a:tint val="0"/>
                <a:invGamma/>
              </a:srgbClr>
            </a:gs>
          </a:gsLst>
          <a:lin ang="5400000" scaled="1"/>
        </a:gradFill>
        <a:ln w="12580">
          <a:solidFill>
            <a:schemeClr val="bg2"/>
          </a:solidFill>
          <a:prstDash val="solid"/>
        </a:ln>
      </c:spPr>
    </c:plotArea>
    <c:legend>
      <c:legendPos val="r"/>
      <c:layout>
        <c:manualLayout>
          <c:xMode val="edge"/>
          <c:yMode val="edge"/>
          <c:x val="0.46508872770831988"/>
          <c:y val="7.9335865139762554E-2"/>
          <c:w val="0.52189352675001643"/>
          <c:h val="4.7970400348001326E-2"/>
        </c:manualLayout>
      </c:layout>
      <c:overlay val="0"/>
      <c:spPr>
        <a:solidFill>
          <a:srgbClr val="FFFFFF"/>
        </a:solidFill>
        <a:ln w="25159">
          <a:noFill/>
        </a:ln>
      </c:spPr>
      <c:txPr>
        <a:bodyPr/>
        <a:lstStyle/>
        <a:p>
          <a:pPr>
            <a:defRPr sz="1090" b="0" i="0" u="none" strike="noStrike" baseline="0">
              <a:solidFill>
                <a:srgbClr val="800000"/>
              </a:solidFill>
              <a:latin typeface="Arial"/>
              <a:ea typeface="Arial"/>
              <a:cs typeface="Arial"/>
            </a:defRPr>
          </a:pPr>
          <a:endParaRPr lang="en-US"/>
        </a:p>
      </c:txPr>
    </c:legend>
    <c:plotVisOnly val="1"/>
    <c:dispBlanksAs val="gap"/>
    <c:showDLblsOverMax val="0"/>
  </c:chart>
  <c:spPr>
    <a:solidFill>
      <a:srgbClr val="FFFFFF"/>
    </a:solidFill>
    <a:ln w="12580">
      <a:solidFill>
        <a:srgbClr val="FFFFFF"/>
      </a:solidFill>
      <a:prstDash val="solid"/>
    </a:ln>
  </c:spPr>
  <c:txPr>
    <a:bodyPr/>
    <a:lstStyle/>
    <a:p>
      <a:pPr>
        <a:defRPr sz="1857" b="1" i="0" u="none" strike="noStrike" baseline="0">
          <a:solidFill>
            <a:schemeClr val="tx1"/>
          </a:solidFill>
          <a:latin typeface="Times New Roman"/>
          <a:ea typeface="Times New Roman"/>
          <a:cs typeface="Times New Roman"/>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7840" cy="465138"/>
          </a:xfrm>
          <a:prstGeom prst="rect">
            <a:avLst/>
          </a:prstGeom>
          <a:noFill/>
          <a:ln w="9525">
            <a:noFill/>
            <a:miter lim="800000"/>
            <a:headEnd/>
            <a:tailEnd/>
          </a:ln>
          <a:effectLst/>
        </p:spPr>
        <p:txBody>
          <a:bodyPr vert="horz" wrap="square" lIns="19412" tIns="0" rIns="19412" bIns="0" numCol="1" anchor="t" anchorCtr="0" compatLnSpc="1">
            <a:prstTxWarp prst="textNoShape">
              <a:avLst/>
            </a:prstTxWarp>
          </a:bodyPr>
          <a:lstStyle>
            <a:lvl1pPr defTabSz="931863">
              <a:defRPr sz="1000" i="1">
                <a:latin typeface="Bookman" pitchFamily="18" charset="0"/>
              </a:defRPr>
            </a:lvl1pPr>
          </a:lstStyle>
          <a:p>
            <a:pPr>
              <a:defRPr/>
            </a:pPr>
            <a:endParaRPr lang="en-US"/>
          </a:p>
        </p:txBody>
      </p:sp>
      <p:sp>
        <p:nvSpPr>
          <p:cNvPr id="3075" name="Rectangle 3"/>
          <p:cNvSpPr>
            <a:spLocks noGrp="1" noChangeArrowheads="1"/>
          </p:cNvSpPr>
          <p:nvPr>
            <p:ph type="dt" sz="quarter" idx="1"/>
          </p:nvPr>
        </p:nvSpPr>
        <p:spPr bwMode="auto">
          <a:xfrm>
            <a:off x="3972560" y="0"/>
            <a:ext cx="3037840" cy="465138"/>
          </a:xfrm>
          <a:prstGeom prst="rect">
            <a:avLst/>
          </a:prstGeom>
          <a:noFill/>
          <a:ln w="9525">
            <a:noFill/>
            <a:miter lim="800000"/>
            <a:headEnd/>
            <a:tailEnd/>
          </a:ln>
          <a:effectLst/>
        </p:spPr>
        <p:txBody>
          <a:bodyPr vert="horz" wrap="square" lIns="19412" tIns="0" rIns="19412" bIns="0" numCol="1" anchor="t" anchorCtr="0" compatLnSpc="1">
            <a:prstTxWarp prst="textNoShape">
              <a:avLst/>
            </a:prstTxWarp>
          </a:bodyPr>
          <a:lstStyle>
            <a:lvl1pPr algn="r" defTabSz="931863">
              <a:defRPr sz="1000" i="1">
                <a:latin typeface="Bookman" pitchFamily="18" charset="0"/>
              </a:defRPr>
            </a:lvl1pPr>
          </a:lstStyle>
          <a:p>
            <a:pPr>
              <a:defRPr/>
            </a:pPr>
            <a:endParaRPr lang="en-US"/>
          </a:p>
        </p:txBody>
      </p:sp>
      <p:sp>
        <p:nvSpPr>
          <p:cNvPr id="3076" name="Rectangle 4"/>
          <p:cNvSpPr>
            <a:spLocks noGrp="1" noChangeArrowheads="1"/>
          </p:cNvSpPr>
          <p:nvPr>
            <p:ph type="ftr" sz="quarter" idx="2"/>
          </p:nvPr>
        </p:nvSpPr>
        <p:spPr bwMode="auto">
          <a:xfrm>
            <a:off x="0" y="8831264"/>
            <a:ext cx="3037840" cy="465137"/>
          </a:xfrm>
          <a:prstGeom prst="rect">
            <a:avLst/>
          </a:prstGeom>
          <a:noFill/>
          <a:ln w="9525">
            <a:noFill/>
            <a:miter lim="800000"/>
            <a:headEnd/>
            <a:tailEnd/>
          </a:ln>
          <a:effectLst/>
        </p:spPr>
        <p:txBody>
          <a:bodyPr vert="horz" wrap="square" lIns="19412" tIns="0" rIns="19412" bIns="0" numCol="1" anchor="b" anchorCtr="0" compatLnSpc="1">
            <a:prstTxWarp prst="textNoShape">
              <a:avLst/>
            </a:prstTxWarp>
          </a:bodyPr>
          <a:lstStyle>
            <a:lvl1pPr defTabSz="931863">
              <a:defRPr sz="1000" i="1">
                <a:latin typeface="Bookman" pitchFamily="18" charset="0"/>
              </a:defRPr>
            </a:lvl1pPr>
          </a:lstStyle>
          <a:p>
            <a:pPr>
              <a:defRPr/>
            </a:pPr>
            <a:endParaRPr lang="en-US"/>
          </a:p>
        </p:txBody>
      </p:sp>
      <p:sp>
        <p:nvSpPr>
          <p:cNvPr id="3077" name="Rectangle 5"/>
          <p:cNvSpPr>
            <a:spLocks noGrp="1" noChangeArrowheads="1"/>
          </p:cNvSpPr>
          <p:nvPr>
            <p:ph type="sldNum" sz="quarter" idx="3"/>
          </p:nvPr>
        </p:nvSpPr>
        <p:spPr bwMode="auto">
          <a:xfrm>
            <a:off x="3972560" y="8831264"/>
            <a:ext cx="3037840" cy="465137"/>
          </a:xfrm>
          <a:prstGeom prst="rect">
            <a:avLst/>
          </a:prstGeom>
          <a:noFill/>
          <a:ln w="9525">
            <a:noFill/>
            <a:miter lim="800000"/>
            <a:headEnd/>
            <a:tailEnd/>
          </a:ln>
          <a:effectLst/>
        </p:spPr>
        <p:txBody>
          <a:bodyPr vert="horz" wrap="square" lIns="19412" tIns="0" rIns="19412" bIns="0" numCol="1" anchor="b" anchorCtr="0" compatLnSpc="1">
            <a:prstTxWarp prst="textNoShape">
              <a:avLst/>
            </a:prstTxWarp>
          </a:bodyPr>
          <a:lstStyle>
            <a:lvl1pPr algn="r" defTabSz="931863">
              <a:defRPr sz="1000" i="1">
                <a:latin typeface="Bookman" pitchFamily="18" charset="0"/>
              </a:defRPr>
            </a:lvl1pPr>
          </a:lstStyle>
          <a:p>
            <a:pPr>
              <a:defRPr/>
            </a:pPr>
            <a:fld id="{11EEA217-C3CF-4690-B733-6731B7DAC2AE}" type="slidenum">
              <a:rPr lang="en-US"/>
              <a:pPr>
                <a:defRPr/>
              </a:pPr>
              <a:t>‹#›</a:t>
            </a:fld>
            <a:endParaRPr lang="en-US"/>
          </a:p>
        </p:txBody>
      </p:sp>
    </p:spTree>
    <p:extLst>
      <p:ext uri="{BB962C8B-B14F-4D97-AF65-F5344CB8AC3E}">
        <p14:creationId xmlns:p14="http://schemas.microsoft.com/office/powerpoint/2010/main" val="23973999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7840" cy="465138"/>
          </a:xfrm>
          <a:prstGeom prst="rect">
            <a:avLst/>
          </a:prstGeom>
          <a:noFill/>
          <a:ln w="9525">
            <a:noFill/>
            <a:miter lim="800000"/>
            <a:headEnd/>
            <a:tailEnd/>
          </a:ln>
          <a:effectLst/>
        </p:spPr>
        <p:txBody>
          <a:bodyPr vert="horz" wrap="square" lIns="19412" tIns="0" rIns="19412" bIns="0" numCol="1" anchor="t" anchorCtr="0" compatLnSpc="1">
            <a:prstTxWarp prst="textNoShape">
              <a:avLst/>
            </a:prstTxWarp>
          </a:bodyPr>
          <a:lstStyle>
            <a:lvl1pPr defTabSz="931863">
              <a:defRPr sz="1000" i="1">
                <a:solidFill>
                  <a:schemeClr val="tx1"/>
                </a:solidFill>
                <a:latin typeface="Times New Roman" pitchFamily="18" charset="0"/>
              </a:defRPr>
            </a:lvl1pPr>
          </a:lstStyle>
          <a:p>
            <a:pPr>
              <a:defRPr/>
            </a:pPr>
            <a:endParaRPr lang="en-US"/>
          </a:p>
        </p:txBody>
      </p:sp>
      <p:sp>
        <p:nvSpPr>
          <p:cNvPr id="2051" name="Rectangle 3"/>
          <p:cNvSpPr>
            <a:spLocks noGrp="1" noChangeArrowheads="1"/>
          </p:cNvSpPr>
          <p:nvPr>
            <p:ph type="dt" idx="1"/>
          </p:nvPr>
        </p:nvSpPr>
        <p:spPr bwMode="auto">
          <a:xfrm>
            <a:off x="3972560" y="0"/>
            <a:ext cx="3037840" cy="465138"/>
          </a:xfrm>
          <a:prstGeom prst="rect">
            <a:avLst/>
          </a:prstGeom>
          <a:noFill/>
          <a:ln w="9525">
            <a:noFill/>
            <a:miter lim="800000"/>
            <a:headEnd/>
            <a:tailEnd/>
          </a:ln>
          <a:effectLst/>
        </p:spPr>
        <p:txBody>
          <a:bodyPr vert="horz" wrap="square" lIns="19412" tIns="0" rIns="19412" bIns="0" numCol="1" anchor="t" anchorCtr="0" compatLnSpc="1">
            <a:prstTxWarp prst="textNoShape">
              <a:avLst/>
            </a:prstTxWarp>
          </a:bodyPr>
          <a:lstStyle>
            <a:lvl1pPr algn="r" defTabSz="931863">
              <a:defRPr sz="1000" i="1">
                <a:solidFill>
                  <a:schemeClr val="tx1"/>
                </a:solidFill>
                <a:latin typeface="Times New Roman" pitchFamily="18" charset="0"/>
              </a:defRPr>
            </a:lvl1pPr>
          </a:lstStyle>
          <a:p>
            <a:pPr>
              <a:defRPr/>
            </a:pPr>
            <a:endParaRPr lang="en-US"/>
          </a:p>
        </p:txBody>
      </p:sp>
      <p:sp>
        <p:nvSpPr>
          <p:cNvPr id="2052" name="Rectangle 4"/>
          <p:cNvSpPr>
            <a:spLocks noGrp="1" noChangeArrowheads="1"/>
          </p:cNvSpPr>
          <p:nvPr>
            <p:ph type="ftr" sz="quarter" idx="4"/>
          </p:nvPr>
        </p:nvSpPr>
        <p:spPr bwMode="auto">
          <a:xfrm>
            <a:off x="0" y="8831264"/>
            <a:ext cx="3037840" cy="465137"/>
          </a:xfrm>
          <a:prstGeom prst="rect">
            <a:avLst/>
          </a:prstGeom>
          <a:noFill/>
          <a:ln w="9525">
            <a:noFill/>
            <a:miter lim="800000"/>
            <a:headEnd/>
            <a:tailEnd/>
          </a:ln>
          <a:effectLst/>
        </p:spPr>
        <p:txBody>
          <a:bodyPr vert="horz" wrap="square" lIns="19412" tIns="0" rIns="19412" bIns="0" numCol="1" anchor="b" anchorCtr="0" compatLnSpc="1">
            <a:prstTxWarp prst="textNoShape">
              <a:avLst/>
            </a:prstTxWarp>
          </a:bodyPr>
          <a:lstStyle>
            <a:lvl1pPr defTabSz="931863">
              <a:defRPr sz="1000" i="1">
                <a:solidFill>
                  <a:schemeClr val="tx1"/>
                </a:solidFill>
                <a:latin typeface="Times New Roman" pitchFamily="18" charset="0"/>
              </a:defRPr>
            </a:lvl1pPr>
          </a:lstStyle>
          <a:p>
            <a:pPr>
              <a:defRPr/>
            </a:pPr>
            <a:endParaRPr lang="en-US"/>
          </a:p>
        </p:txBody>
      </p:sp>
      <p:sp>
        <p:nvSpPr>
          <p:cNvPr id="2053" name="Rectangle 5"/>
          <p:cNvSpPr>
            <a:spLocks noGrp="1" noChangeArrowheads="1"/>
          </p:cNvSpPr>
          <p:nvPr>
            <p:ph type="sldNum" sz="quarter" idx="5"/>
          </p:nvPr>
        </p:nvSpPr>
        <p:spPr bwMode="auto">
          <a:xfrm>
            <a:off x="3972560" y="8831264"/>
            <a:ext cx="3037840" cy="465137"/>
          </a:xfrm>
          <a:prstGeom prst="rect">
            <a:avLst/>
          </a:prstGeom>
          <a:noFill/>
          <a:ln w="9525">
            <a:noFill/>
            <a:miter lim="800000"/>
            <a:headEnd/>
            <a:tailEnd/>
          </a:ln>
          <a:effectLst/>
        </p:spPr>
        <p:txBody>
          <a:bodyPr vert="horz" wrap="square" lIns="19412" tIns="0" rIns="19412" bIns="0" numCol="1" anchor="b" anchorCtr="0" compatLnSpc="1">
            <a:prstTxWarp prst="textNoShape">
              <a:avLst/>
            </a:prstTxWarp>
          </a:bodyPr>
          <a:lstStyle>
            <a:lvl1pPr algn="r" defTabSz="931863">
              <a:defRPr sz="1000" i="1">
                <a:solidFill>
                  <a:schemeClr val="tx1"/>
                </a:solidFill>
                <a:latin typeface="Times New Roman" pitchFamily="18" charset="0"/>
              </a:defRPr>
            </a:lvl1pPr>
          </a:lstStyle>
          <a:p>
            <a:pPr>
              <a:defRPr/>
            </a:pPr>
            <a:fld id="{1E93133D-1313-4CCB-96DC-57737B1C1FE9}" type="slidenum">
              <a:rPr lang="en-US"/>
              <a:pPr>
                <a:defRPr/>
              </a:pPr>
              <a:t>‹#›</a:t>
            </a:fld>
            <a:endParaRPr lang="en-US"/>
          </a:p>
        </p:txBody>
      </p:sp>
      <p:sp>
        <p:nvSpPr>
          <p:cNvPr id="2054" name="Rectangle 6"/>
          <p:cNvSpPr>
            <a:spLocks noGrp="1" noChangeArrowheads="1"/>
          </p:cNvSpPr>
          <p:nvPr>
            <p:ph type="body" sz="quarter" idx="3"/>
          </p:nvPr>
        </p:nvSpPr>
        <p:spPr bwMode="auto">
          <a:xfrm>
            <a:off x="934720" y="4414838"/>
            <a:ext cx="5139338" cy="4183062"/>
          </a:xfrm>
          <a:prstGeom prst="rect">
            <a:avLst/>
          </a:prstGeom>
          <a:noFill/>
          <a:ln w="9525">
            <a:noFill/>
            <a:miter lim="800000"/>
            <a:headEnd/>
            <a:tailEnd/>
          </a:ln>
          <a:effectLst/>
        </p:spPr>
        <p:txBody>
          <a:bodyPr vert="horz" wrap="square" lIns="113236" tIns="56618" rIns="113236" bIns="56618" numCol="1" anchor="t" anchorCtr="0" compatLnSpc="1">
            <a:prstTxWarp prst="textNoShape">
              <a:avLst/>
            </a:prstTxWarp>
          </a:bodyPr>
          <a:lstStyle/>
          <a:p>
            <a:pPr lvl="0"/>
            <a:r>
              <a:rPr lang="en-US" noProof="0" smtClean="0"/>
              <a:t>Click to edit Master notes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0359" name="Rectangle 7"/>
          <p:cNvSpPr>
            <a:spLocks noGrp="1" noRot="1" noChangeAspect="1" noChangeArrowheads="1" noTextEdit="1"/>
          </p:cNvSpPr>
          <p:nvPr>
            <p:ph type="sldImg" idx="2"/>
          </p:nvPr>
        </p:nvSpPr>
        <p:spPr bwMode="auto">
          <a:xfrm>
            <a:off x="900113" y="703263"/>
            <a:ext cx="5210175" cy="34734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781808428"/>
      </p:ext>
    </p:extLst>
  </p:cSld>
  <p:clrMap bg1="lt1" tx1="dk1" bg2="lt2" tx2="dk2" accent1="accent1" accent2="accent2" accent3="accent3" accent4="accent4" accent5="accent5" accent6="accent6" hlink="hlink" folHlink="folHlink"/>
  <p:notesStyle>
    <a:lvl1pPr algn="l" defTabSz="1331913" rtl="0" eaLnBrk="0" fontAlgn="base" hangingPunct="0">
      <a:spcBef>
        <a:spcPct val="30000"/>
      </a:spcBef>
      <a:spcAft>
        <a:spcPct val="0"/>
      </a:spcAft>
      <a:defRPr sz="1500" kern="1200">
        <a:solidFill>
          <a:schemeClr val="tx1"/>
        </a:solidFill>
        <a:latin typeface="Arial" charset="0"/>
        <a:ea typeface="+mn-ea"/>
        <a:cs typeface="+mn-cs"/>
      </a:defRPr>
    </a:lvl1pPr>
    <a:lvl2pPr marL="552450" algn="l" defTabSz="1331913" rtl="0" eaLnBrk="0" fontAlgn="base" hangingPunct="0">
      <a:spcBef>
        <a:spcPct val="30000"/>
      </a:spcBef>
      <a:spcAft>
        <a:spcPct val="0"/>
      </a:spcAft>
      <a:defRPr sz="1500" kern="1200">
        <a:solidFill>
          <a:schemeClr val="tx1"/>
        </a:solidFill>
        <a:latin typeface="Arial" charset="0"/>
        <a:ea typeface="+mn-ea"/>
        <a:cs typeface="+mn-cs"/>
      </a:defRPr>
    </a:lvl2pPr>
    <a:lvl3pPr marL="1103313" algn="l" defTabSz="1331913" rtl="0" eaLnBrk="0" fontAlgn="base" hangingPunct="0">
      <a:spcBef>
        <a:spcPct val="30000"/>
      </a:spcBef>
      <a:spcAft>
        <a:spcPct val="0"/>
      </a:spcAft>
      <a:defRPr sz="1500" kern="1200">
        <a:solidFill>
          <a:schemeClr val="tx1"/>
        </a:solidFill>
        <a:latin typeface="Arial" charset="0"/>
        <a:ea typeface="+mn-ea"/>
        <a:cs typeface="+mn-cs"/>
      </a:defRPr>
    </a:lvl3pPr>
    <a:lvl4pPr marL="1655763" algn="l" defTabSz="1331913" rtl="0" eaLnBrk="0" fontAlgn="base" hangingPunct="0">
      <a:spcBef>
        <a:spcPct val="30000"/>
      </a:spcBef>
      <a:spcAft>
        <a:spcPct val="0"/>
      </a:spcAft>
      <a:defRPr sz="1500" kern="1200">
        <a:solidFill>
          <a:schemeClr val="tx1"/>
        </a:solidFill>
        <a:latin typeface="Arial" charset="0"/>
        <a:ea typeface="+mn-ea"/>
        <a:cs typeface="+mn-cs"/>
      </a:defRPr>
    </a:lvl4pPr>
    <a:lvl5pPr marL="2206625" algn="l" defTabSz="1331913" rtl="0" eaLnBrk="0" fontAlgn="base" hangingPunct="0">
      <a:spcBef>
        <a:spcPct val="30000"/>
      </a:spcBef>
      <a:spcAft>
        <a:spcPct val="0"/>
      </a:spcAft>
      <a:defRPr sz="15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youtube.com/watch?v=PZWRpa2pdLI"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www.youtube.com/watch?v=OBuZz-YVVRc"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youtube.com/watch?v=PZWRpa2pdLI"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www.youtube.com/watch?v=OBuZz-YVVRc"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office.microsoft.com/en-us/powerpoint-help/combining-colors-in-powerpoint-mistakes-to-avoid-HA102304125.aspx"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lideguru.com/the-rule-of-thirds"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500" kern="1200" dirty="0" smtClean="0">
                <a:solidFill>
                  <a:schemeClr val="tx1"/>
                </a:solidFill>
                <a:effectLst/>
                <a:latin typeface="Arial" charset="0"/>
                <a:ea typeface="+mn-ea"/>
                <a:cs typeface="+mn-cs"/>
              </a:rPr>
              <a:t>Rob &amp; Mea introduce ourselves</a:t>
            </a:r>
            <a:endParaRPr lang="en-US" dirty="0"/>
          </a:p>
        </p:txBody>
      </p:sp>
      <p:sp>
        <p:nvSpPr>
          <p:cNvPr id="4" name="Slide Number Placeholder 3"/>
          <p:cNvSpPr>
            <a:spLocks noGrp="1"/>
          </p:cNvSpPr>
          <p:nvPr>
            <p:ph type="sldNum" sz="quarter" idx="10"/>
          </p:nvPr>
        </p:nvSpPr>
        <p:spPr/>
        <p:txBody>
          <a:bodyPr/>
          <a:lstStyle/>
          <a:p>
            <a:pPr>
              <a:defRPr/>
            </a:pPr>
            <a:fld id="{1E93133D-1313-4CCB-96DC-57737B1C1FE9}" type="slidenum">
              <a:rPr lang="en-US" smtClean="0"/>
              <a:pPr>
                <a:defRPr/>
              </a:pPr>
              <a:t>1</a:t>
            </a:fld>
            <a:endParaRPr lang="en-US"/>
          </a:p>
        </p:txBody>
      </p:sp>
    </p:spTree>
    <p:extLst>
      <p:ext uri="{BB962C8B-B14F-4D97-AF65-F5344CB8AC3E}">
        <p14:creationId xmlns:p14="http://schemas.microsoft.com/office/powerpoint/2010/main" val="3580830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600" kern="1200" dirty="0" smtClean="0">
                <a:solidFill>
                  <a:schemeClr val="tx1"/>
                </a:solidFill>
                <a:effectLst/>
                <a:latin typeface="Arial" charset="0"/>
                <a:ea typeface="+mn-ea"/>
                <a:cs typeface="+mn-cs"/>
              </a:rPr>
              <a:t>Show a mediocre presentations: (Mea)</a:t>
            </a:r>
          </a:p>
          <a:p>
            <a:pPr lvl="1"/>
            <a:r>
              <a:rPr lang="en-US" sz="1600" kern="1200" dirty="0" smtClean="0">
                <a:solidFill>
                  <a:schemeClr val="tx1"/>
                </a:solidFill>
                <a:effectLst/>
                <a:latin typeface="Arial" charset="0"/>
                <a:ea typeface="+mn-ea"/>
                <a:cs typeface="+mn-cs"/>
              </a:rPr>
              <a:t>Research project: </a:t>
            </a:r>
            <a:r>
              <a:rPr lang="en-US" sz="1600" u="sng" kern="1200" dirty="0" smtClean="0">
                <a:solidFill>
                  <a:schemeClr val="tx1"/>
                </a:solidFill>
                <a:effectLst/>
                <a:latin typeface="Arial" charset="0"/>
                <a:ea typeface="+mn-ea"/>
                <a:cs typeface="+mn-cs"/>
                <a:hlinkClick r:id="rId3"/>
              </a:rPr>
              <a:t>http://www.youtube.com/watch?v=PZWRpa2pdLI</a:t>
            </a:r>
            <a:r>
              <a:rPr lang="en-US" sz="1600" kern="1200" dirty="0" smtClean="0">
                <a:solidFill>
                  <a:schemeClr val="tx1"/>
                </a:solidFill>
                <a:effectLst/>
                <a:latin typeface="Arial" charset="0"/>
                <a:ea typeface="+mn-ea"/>
                <a:cs typeface="+mn-cs"/>
              </a:rPr>
              <a:t> </a:t>
            </a:r>
          </a:p>
          <a:p>
            <a:pPr lvl="1"/>
            <a:r>
              <a:rPr lang="en-US" sz="1600" kern="1200" dirty="0" smtClean="0">
                <a:solidFill>
                  <a:schemeClr val="tx1"/>
                </a:solidFill>
                <a:effectLst/>
                <a:latin typeface="Arial" charset="0"/>
                <a:ea typeface="+mn-ea"/>
                <a:cs typeface="+mn-cs"/>
              </a:rPr>
              <a:t>Conference presentation: </a:t>
            </a:r>
            <a:r>
              <a:rPr lang="en-US" sz="1600" u="sng" kern="1200" dirty="0" smtClean="0">
                <a:solidFill>
                  <a:schemeClr val="tx1"/>
                </a:solidFill>
                <a:effectLst/>
                <a:latin typeface="Arial" charset="0"/>
                <a:ea typeface="+mn-ea"/>
                <a:cs typeface="+mn-cs"/>
                <a:hlinkClick r:id="rId4"/>
              </a:rPr>
              <a:t>http://www.youtube.com/watch?v=OBuZz-YVVRc</a:t>
            </a:r>
            <a:r>
              <a:rPr lang="en-US" sz="1600" kern="1200" dirty="0" smtClean="0">
                <a:solidFill>
                  <a:schemeClr val="tx1"/>
                </a:solidFill>
                <a:effectLst/>
                <a:latin typeface="Arial" charset="0"/>
                <a:ea typeface="+mn-ea"/>
                <a:cs typeface="+mn-cs"/>
              </a:rPr>
              <a:t> </a:t>
            </a:r>
          </a:p>
          <a:p>
            <a:pPr lvl="0"/>
            <a:r>
              <a:rPr lang="en-US" sz="1600" kern="1200" dirty="0" smtClean="0">
                <a:solidFill>
                  <a:schemeClr val="tx1"/>
                </a:solidFill>
                <a:effectLst/>
                <a:latin typeface="Arial" charset="0"/>
                <a:ea typeface="+mn-ea"/>
                <a:cs typeface="+mn-cs"/>
              </a:rPr>
              <a:t>Ask the group: reactions (Mea)</a:t>
            </a:r>
          </a:p>
          <a:p>
            <a:endParaRPr lang="en-US" dirty="0"/>
          </a:p>
        </p:txBody>
      </p:sp>
      <p:sp>
        <p:nvSpPr>
          <p:cNvPr id="4" name="Slide Number Placeholder 3"/>
          <p:cNvSpPr>
            <a:spLocks noGrp="1"/>
          </p:cNvSpPr>
          <p:nvPr>
            <p:ph type="sldNum" sz="quarter" idx="10"/>
          </p:nvPr>
        </p:nvSpPr>
        <p:spPr/>
        <p:txBody>
          <a:bodyPr/>
          <a:lstStyle/>
          <a:p>
            <a:pPr>
              <a:defRPr/>
            </a:pPr>
            <a:fld id="{1E93133D-1313-4CCB-96DC-57737B1C1FE9}" type="slidenum">
              <a:rPr lang="en-US" smtClean="0"/>
              <a:pPr>
                <a:defRPr/>
              </a:pPr>
              <a:t>2</a:t>
            </a:fld>
            <a:endParaRPr lang="en-US"/>
          </a:p>
        </p:txBody>
      </p:sp>
    </p:spTree>
    <p:extLst>
      <p:ext uri="{BB962C8B-B14F-4D97-AF65-F5344CB8AC3E}">
        <p14:creationId xmlns:p14="http://schemas.microsoft.com/office/powerpoint/2010/main" val="3232460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600" kern="1200" dirty="0" smtClean="0">
                <a:solidFill>
                  <a:schemeClr val="tx1"/>
                </a:solidFill>
                <a:effectLst/>
                <a:latin typeface="Arial" charset="0"/>
                <a:ea typeface="+mn-ea"/>
                <a:cs typeface="+mn-cs"/>
              </a:rPr>
              <a:t>Show a mediocre presentations: (Mea)</a:t>
            </a:r>
          </a:p>
          <a:p>
            <a:pPr lvl="1"/>
            <a:r>
              <a:rPr lang="en-US" sz="1600" kern="1200" dirty="0" smtClean="0">
                <a:solidFill>
                  <a:schemeClr val="tx1"/>
                </a:solidFill>
                <a:effectLst/>
                <a:latin typeface="Arial" charset="0"/>
                <a:ea typeface="+mn-ea"/>
                <a:cs typeface="+mn-cs"/>
              </a:rPr>
              <a:t>Research project: </a:t>
            </a:r>
            <a:r>
              <a:rPr lang="en-US" sz="1600" u="sng" kern="1200" dirty="0" smtClean="0">
                <a:solidFill>
                  <a:schemeClr val="tx1"/>
                </a:solidFill>
                <a:effectLst/>
                <a:latin typeface="Arial" charset="0"/>
                <a:ea typeface="+mn-ea"/>
                <a:cs typeface="+mn-cs"/>
                <a:hlinkClick r:id="rId3"/>
              </a:rPr>
              <a:t>http://www.youtube.com/watch?v=PZWRpa2pdLI</a:t>
            </a:r>
            <a:r>
              <a:rPr lang="en-US" sz="1600" kern="1200" dirty="0" smtClean="0">
                <a:solidFill>
                  <a:schemeClr val="tx1"/>
                </a:solidFill>
                <a:effectLst/>
                <a:latin typeface="Arial" charset="0"/>
                <a:ea typeface="+mn-ea"/>
                <a:cs typeface="+mn-cs"/>
              </a:rPr>
              <a:t> </a:t>
            </a:r>
          </a:p>
          <a:p>
            <a:pPr lvl="1"/>
            <a:r>
              <a:rPr lang="en-US" sz="1600" kern="1200" dirty="0" smtClean="0">
                <a:solidFill>
                  <a:schemeClr val="tx1"/>
                </a:solidFill>
                <a:effectLst/>
                <a:latin typeface="Arial" charset="0"/>
                <a:ea typeface="+mn-ea"/>
                <a:cs typeface="+mn-cs"/>
              </a:rPr>
              <a:t>Conference presentation: </a:t>
            </a:r>
            <a:r>
              <a:rPr lang="en-US" sz="1600" u="sng" kern="1200" dirty="0" smtClean="0">
                <a:solidFill>
                  <a:schemeClr val="tx1"/>
                </a:solidFill>
                <a:effectLst/>
                <a:latin typeface="Arial" charset="0"/>
                <a:ea typeface="+mn-ea"/>
                <a:cs typeface="+mn-cs"/>
                <a:hlinkClick r:id="rId4"/>
              </a:rPr>
              <a:t>http://www.youtube.com/watch?v=OBuZz-YVVRc</a:t>
            </a:r>
            <a:r>
              <a:rPr lang="en-US" sz="1600" kern="1200" dirty="0" smtClean="0">
                <a:solidFill>
                  <a:schemeClr val="tx1"/>
                </a:solidFill>
                <a:effectLst/>
                <a:latin typeface="Arial" charset="0"/>
                <a:ea typeface="+mn-ea"/>
                <a:cs typeface="+mn-cs"/>
              </a:rPr>
              <a:t> </a:t>
            </a:r>
          </a:p>
          <a:p>
            <a:pPr lvl="0"/>
            <a:r>
              <a:rPr lang="en-US" sz="1600" kern="1200" dirty="0" smtClean="0">
                <a:solidFill>
                  <a:schemeClr val="tx1"/>
                </a:solidFill>
                <a:effectLst/>
                <a:latin typeface="Arial" charset="0"/>
                <a:ea typeface="+mn-ea"/>
                <a:cs typeface="+mn-cs"/>
              </a:rPr>
              <a:t>Ask the group: reactions (Mea)</a:t>
            </a:r>
          </a:p>
          <a:p>
            <a:endParaRPr lang="en-US" dirty="0"/>
          </a:p>
        </p:txBody>
      </p:sp>
      <p:sp>
        <p:nvSpPr>
          <p:cNvPr id="4" name="Slide Number Placeholder 3"/>
          <p:cNvSpPr>
            <a:spLocks noGrp="1"/>
          </p:cNvSpPr>
          <p:nvPr>
            <p:ph type="sldNum" sz="quarter" idx="10"/>
          </p:nvPr>
        </p:nvSpPr>
        <p:spPr/>
        <p:txBody>
          <a:bodyPr/>
          <a:lstStyle/>
          <a:p>
            <a:pPr>
              <a:defRPr/>
            </a:pPr>
            <a:fld id="{1E93133D-1313-4CCB-96DC-57737B1C1FE9}" type="slidenum">
              <a:rPr lang="en-US" smtClean="0"/>
              <a:pPr>
                <a:defRPr/>
              </a:pPr>
              <a:t>3</a:t>
            </a:fld>
            <a:endParaRPr lang="en-US"/>
          </a:p>
        </p:txBody>
      </p:sp>
    </p:spTree>
    <p:extLst>
      <p:ext uri="{BB962C8B-B14F-4D97-AF65-F5344CB8AC3E}">
        <p14:creationId xmlns:p14="http://schemas.microsoft.com/office/powerpoint/2010/main" val="3232460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4A637EE9-29BA-4855-9701-D01D6EAEB8CF}" type="slidenum">
              <a:rPr lang="en-US" sz="1000" smtClean="0">
                <a:solidFill>
                  <a:schemeClr val="tx1"/>
                </a:solidFill>
                <a:latin typeface="Times New Roman" pitchFamily="18" charset="0"/>
              </a:rPr>
              <a:pPr/>
              <a:t>4</a:t>
            </a:fld>
            <a:endParaRPr lang="en-US" sz="1000" smtClean="0">
              <a:solidFill>
                <a:schemeClr val="tx1"/>
              </a:solidFill>
              <a:latin typeface="Times New Roman" pitchFamily="18"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4195533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DDF0C117-91A8-455E-AAA1-FA912C64BB35}" type="slidenum">
              <a:rPr lang="en-US" sz="1000" smtClean="0">
                <a:solidFill>
                  <a:schemeClr val="tx1"/>
                </a:solidFill>
                <a:latin typeface="Times New Roman" pitchFamily="18" charset="0"/>
              </a:rPr>
              <a:pPr/>
              <a:t>5</a:t>
            </a:fld>
            <a:endParaRPr lang="en-US" sz="1000" smtClean="0">
              <a:solidFill>
                <a:schemeClr val="tx1"/>
              </a:solidFill>
              <a:latin typeface="Times New Roman" pitchFamily="18"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4222024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E93133D-1313-4CCB-96DC-57737B1C1FE9}" type="slidenum">
              <a:rPr lang="en-US" smtClean="0"/>
              <a:pPr>
                <a:defRPr/>
              </a:pPr>
              <a:t>6</a:t>
            </a:fld>
            <a:endParaRPr lang="en-US"/>
          </a:p>
        </p:txBody>
      </p:sp>
    </p:spTree>
    <p:extLst>
      <p:ext uri="{BB962C8B-B14F-4D97-AF65-F5344CB8AC3E}">
        <p14:creationId xmlns:p14="http://schemas.microsoft.com/office/powerpoint/2010/main" val="3341577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94621F6A-CC0B-4D3C-9237-75C0D16C0379}" type="slidenum">
              <a:rPr lang="en-US" sz="1000" smtClean="0">
                <a:solidFill>
                  <a:schemeClr val="tx1"/>
                </a:solidFill>
                <a:latin typeface="Times New Roman" pitchFamily="18" charset="0"/>
              </a:rPr>
              <a:pPr/>
              <a:t>7</a:t>
            </a:fld>
            <a:endParaRPr lang="en-US" sz="1000" smtClean="0">
              <a:solidFill>
                <a:schemeClr val="tx1"/>
              </a:solidFill>
              <a:latin typeface="Times New Roman" pitchFamily="18"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080360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4A637EE9-29BA-4855-9701-D01D6EAEB8CF}" type="slidenum">
              <a:rPr lang="en-US" sz="1000" smtClean="0">
                <a:solidFill>
                  <a:schemeClr val="tx1"/>
                </a:solidFill>
                <a:latin typeface="Times New Roman" pitchFamily="18" charset="0"/>
              </a:rPr>
              <a:pPr/>
              <a:t>8</a:t>
            </a:fld>
            <a:endParaRPr lang="en-US" sz="1000" smtClean="0">
              <a:solidFill>
                <a:schemeClr val="tx1"/>
              </a:solidFill>
              <a:latin typeface="Times New Roman" pitchFamily="18"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841516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222B77A9-FC9B-4B48-B3F8-14100F2D8248}" type="slidenum">
              <a:rPr lang="en-US" sz="1000" smtClean="0">
                <a:solidFill>
                  <a:schemeClr val="tx1"/>
                </a:solidFill>
                <a:latin typeface="Times New Roman" pitchFamily="18" charset="0"/>
              </a:rPr>
              <a:pPr/>
              <a:t>9</a:t>
            </a:fld>
            <a:endParaRPr lang="en-US" sz="1000" smtClean="0">
              <a:solidFill>
                <a:schemeClr val="tx1"/>
              </a:solidFill>
              <a:latin typeface="Times New Roman" pitchFamily="18"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820356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B71628C0-997F-4190-B4B6-EC21B5F8214C}" type="slidenum">
              <a:rPr lang="en-US" sz="1000" smtClean="0">
                <a:solidFill>
                  <a:schemeClr val="tx1"/>
                </a:solidFill>
                <a:latin typeface="Times New Roman" pitchFamily="18" charset="0"/>
              </a:rPr>
              <a:pPr/>
              <a:t>10</a:t>
            </a:fld>
            <a:endParaRPr lang="en-US" sz="1000" smtClean="0">
              <a:solidFill>
                <a:schemeClr val="tx1"/>
              </a:solidFill>
              <a:latin typeface="Times New Roman" pitchFamily="18"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698306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B71628C0-997F-4190-B4B6-EC21B5F8214C}" type="slidenum">
              <a:rPr lang="en-US" sz="1000" smtClean="0">
                <a:solidFill>
                  <a:schemeClr val="tx1"/>
                </a:solidFill>
                <a:latin typeface="Times New Roman" pitchFamily="18" charset="0"/>
              </a:rPr>
              <a:pPr/>
              <a:t>11</a:t>
            </a:fld>
            <a:endParaRPr lang="en-US" sz="1000" smtClean="0">
              <a:solidFill>
                <a:schemeClr val="tx1"/>
              </a:solidFill>
              <a:latin typeface="Times New Roman" pitchFamily="18"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6983062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12E2F7DD-FF90-4F66-9665-1DEA254D4D77}" type="slidenum">
              <a:rPr lang="en-US" sz="1000" smtClean="0">
                <a:solidFill>
                  <a:schemeClr val="tx1"/>
                </a:solidFill>
                <a:latin typeface="Times New Roman" pitchFamily="18" charset="0"/>
              </a:rPr>
              <a:pPr/>
              <a:t>12</a:t>
            </a:fld>
            <a:endParaRPr lang="en-US" sz="1000" smtClean="0">
              <a:solidFill>
                <a:schemeClr val="tx1"/>
              </a:solidFill>
              <a:latin typeface="Times New Roman" pitchFamily="18" charset="0"/>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Tree>
    <p:extLst>
      <p:ext uri="{BB962C8B-B14F-4D97-AF65-F5344CB8AC3E}">
        <p14:creationId xmlns:p14="http://schemas.microsoft.com/office/powerpoint/2010/main" val="33895825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12E2F7DD-FF90-4F66-9665-1DEA254D4D77}" type="slidenum">
              <a:rPr lang="en-US" sz="1000" smtClean="0">
                <a:solidFill>
                  <a:schemeClr val="tx1"/>
                </a:solidFill>
                <a:latin typeface="Times New Roman" pitchFamily="18" charset="0"/>
              </a:rPr>
              <a:pPr/>
              <a:t>13</a:t>
            </a:fld>
            <a:endParaRPr lang="en-US" sz="1000" smtClean="0">
              <a:solidFill>
                <a:schemeClr val="tx1"/>
              </a:solidFill>
              <a:latin typeface="Times New Roman" pitchFamily="18" charset="0"/>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Tree>
    <p:extLst>
      <p:ext uri="{BB962C8B-B14F-4D97-AF65-F5344CB8AC3E}">
        <p14:creationId xmlns:p14="http://schemas.microsoft.com/office/powerpoint/2010/main" val="8189645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12E2F7DD-FF90-4F66-9665-1DEA254D4D77}" type="slidenum">
              <a:rPr lang="en-US" sz="1000" smtClean="0">
                <a:solidFill>
                  <a:schemeClr val="tx1"/>
                </a:solidFill>
                <a:latin typeface="Times New Roman" pitchFamily="18" charset="0"/>
              </a:rPr>
              <a:pPr/>
              <a:t>14</a:t>
            </a:fld>
            <a:endParaRPr lang="en-US" sz="1000" smtClean="0">
              <a:solidFill>
                <a:schemeClr val="tx1"/>
              </a:solidFill>
              <a:latin typeface="Times New Roman" pitchFamily="18" charset="0"/>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Tree>
    <p:extLst>
      <p:ext uri="{BB962C8B-B14F-4D97-AF65-F5344CB8AC3E}">
        <p14:creationId xmlns:p14="http://schemas.microsoft.com/office/powerpoint/2010/main" val="10318306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80456961-B87C-4A97-B7F9-5FED54C7513F}" type="slidenum">
              <a:rPr lang="en-US" altLang="en-US">
                <a:solidFill>
                  <a:srgbClr val="000000"/>
                </a:solidFill>
              </a:rPr>
              <a:pPr/>
              <a:t>15</a:t>
            </a:fld>
            <a:endParaRPr lang="en-US" altLang="en-US">
              <a:solidFill>
                <a:srgbClr val="000000"/>
              </a:solidFill>
            </a:endParaRPr>
          </a:p>
        </p:txBody>
      </p:sp>
      <p:sp>
        <p:nvSpPr>
          <p:cNvPr id="535554" name="Rectangle 2"/>
          <p:cNvSpPr>
            <a:spLocks noGrp="1" noRot="1" noChangeAspect="1" noChangeArrowheads="1" noTextEdit="1"/>
          </p:cNvSpPr>
          <p:nvPr>
            <p:ph type="sldImg"/>
          </p:nvPr>
        </p:nvSpPr>
        <p:spPr>
          <a:ln/>
        </p:spPr>
      </p:sp>
      <p:sp>
        <p:nvSpPr>
          <p:cNvPr id="53555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4950537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80456961-B87C-4A97-B7F9-5FED54C7513F}" type="slidenum">
              <a:rPr lang="en-US" altLang="en-US">
                <a:solidFill>
                  <a:srgbClr val="000000"/>
                </a:solidFill>
              </a:rPr>
              <a:pPr/>
              <a:t>16</a:t>
            </a:fld>
            <a:endParaRPr lang="en-US" altLang="en-US">
              <a:solidFill>
                <a:srgbClr val="000000"/>
              </a:solidFill>
            </a:endParaRPr>
          </a:p>
        </p:txBody>
      </p:sp>
      <p:sp>
        <p:nvSpPr>
          <p:cNvPr id="535554" name="Rectangle 2"/>
          <p:cNvSpPr>
            <a:spLocks noGrp="1" noRot="1" noChangeAspect="1" noChangeArrowheads="1" noTextEdit="1"/>
          </p:cNvSpPr>
          <p:nvPr>
            <p:ph type="sldImg"/>
          </p:nvPr>
        </p:nvSpPr>
        <p:spPr>
          <a:ln/>
        </p:spPr>
      </p:sp>
      <p:sp>
        <p:nvSpPr>
          <p:cNvPr id="53555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9232329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600" b="1" kern="1200" dirty="0" smtClean="0">
                <a:solidFill>
                  <a:schemeClr val="tx1"/>
                </a:solidFill>
                <a:effectLst/>
                <a:latin typeface="Arial" charset="0"/>
                <a:ea typeface="+mn-ea"/>
                <a:cs typeface="+mn-cs"/>
              </a:rPr>
              <a:t>Multimedia Effect</a:t>
            </a:r>
            <a:r>
              <a:rPr lang="en-US" sz="1600" kern="1200" dirty="0" smtClean="0">
                <a:solidFill>
                  <a:schemeClr val="tx1"/>
                </a:solidFill>
                <a:effectLst/>
                <a:latin typeface="Arial" charset="0"/>
                <a:ea typeface="+mn-ea"/>
                <a:cs typeface="+mn-cs"/>
              </a:rPr>
              <a:t> </a:t>
            </a:r>
          </a:p>
          <a:p>
            <a:pPr lvl="1"/>
            <a:r>
              <a:rPr lang="en-US" sz="1600" kern="1200" dirty="0" smtClean="0">
                <a:solidFill>
                  <a:schemeClr val="tx1"/>
                </a:solidFill>
                <a:effectLst/>
                <a:latin typeface="Arial" charset="0"/>
                <a:ea typeface="+mn-ea"/>
                <a:cs typeface="+mn-cs"/>
              </a:rPr>
              <a:t>words and graphics is better than words alone</a:t>
            </a:r>
          </a:p>
          <a:p>
            <a:pPr lvl="1"/>
            <a:r>
              <a:rPr lang="en-US" sz="1600" kern="1200" dirty="0" smtClean="0">
                <a:solidFill>
                  <a:schemeClr val="tx1"/>
                </a:solidFill>
                <a:effectLst/>
                <a:latin typeface="Arial" charset="0"/>
                <a:ea typeface="+mn-ea"/>
                <a:cs typeface="+mn-cs"/>
              </a:rPr>
              <a:t>Use graphics to augment your words (printed or spoken)</a:t>
            </a:r>
          </a:p>
          <a:p>
            <a:endParaRPr lang="en-US" dirty="0"/>
          </a:p>
        </p:txBody>
      </p:sp>
      <p:sp>
        <p:nvSpPr>
          <p:cNvPr id="4" name="Slide Number Placeholder 3"/>
          <p:cNvSpPr>
            <a:spLocks noGrp="1"/>
          </p:cNvSpPr>
          <p:nvPr>
            <p:ph type="sldNum" sz="quarter" idx="10"/>
          </p:nvPr>
        </p:nvSpPr>
        <p:spPr/>
        <p:txBody>
          <a:bodyPr/>
          <a:lstStyle/>
          <a:p>
            <a:pPr>
              <a:defRPr/>
            </a:pPr>
            <a:fld id="{1E93133D-1313-4CCB-96DC-57737B1C1FE9}" type="slidenum">
              <a:rPr lang="en-US" smtClean="0"/>
              <a:pPr>
                <a:defRPr/>
              </a:pPr>
              <a:t>17</a:t>
            </a:fld>
            <a:endParaRPr lang="en-US"/>
          </a:p>
        </p:txBody>
      </p:sp>
    </p:spTree>
    <p:extLst>
      <p:ext uri="{BB962C8B-B14F-4D97-AF65-F5344CB8AC3E}">
        <p14:creationId xmlns:p14="http://schemas.microsoft.com/office/powerpoint/2010/main" val="15589793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600" b="1" kern="1200" dirty="0" smtClean="0">
                <a:solidFill>
                  <a:schemeClr val="tx1"/>
                </a:solidFill>
                <a:effectLst/>
                <a:latin typeface="Arial" charset="0"/>
                <a:ea typeface="+mn-ea"/>
                <a:cs typeface="+mn-cs"/>
              </a:rPr>
              <a:t>Multimedia Effect</a:t>
            </a:r>
            <a:r>
              <a:rPr lang="en-US" sz="1600" kern="1200" dirty="0" smtClean="0">
                <a:solidFill>
                  <a:schemeClr val="tx1"/>
                </a:solidFill>
                <a:effectLst/>
                <a:latin typeface="Arial" charset="0"/>
                <a:ea typeface="+mn-ea"/>
                <a:cs typeface="+mn-cs"/>
              </a:rPr>
              <a:t> </a:t>
            </a:r>
          </a:p>
          <a:p>
            <a:pPr lvl="1"/>
            <a:r>
              <a:rPr lang="en-US" sz="1600" kern="1200" dirty="0" smtClean="0">
                <a:solidFill>
                  <a:schemeClr val="tx1"/>
                </a:solidFill>
                <a:effectLst/>
                <a:latin typeface="Arial" charset="0"/>
                <a:ea typeface="+mn-ea"/>
                <a:cs typeface="+mn-cs"/>
              </a:rPr>
              <a:t>words and graphics is better than words alone</a:t>
            </a:r>
          </a:p>
          <a:p>
            <a:pPr lvl="1"/>
            <a:r>
              <a:rPr lang="en-US" sz="1600" kern="1200" dirty="0" smtClean="0">
                <a:solidFill>
                  <a:schemeClr val="tx1"/>
                </a:solidFill>
                <a:effectLst/>
                <a:latin typeface="Arial" charset="0"/>
                <a:ea typeface="+mn-ea"/>
                <a:cs typeface="+mn-cs"/>
              </a:rPr>
              <a:t>Use graphics to augment your words (printed or spoken)</a:t>
            </a:r>
          </a:p>
          <a:p>
            <a:endParaRPr lang="en-US" dirty="0"/>
          </a:p>
        </p:txBody>
      </p:sp>
      <p:sp>
        <p:nvSpPr>
          <p:cNvPr id="4" name="Slide Number Placeholder 3"/>
          <p:cNvSpPr>
            <a:spLocks noGrp="1"/>
          </p:cNvSpPr>
          <p:nvPr>
            <p:ph type="sldNum" sz="quarter" idx="10"/>
          </p:nvPr>
        </p:nvSpPr>
        <p:spPr/>
        <p:txBody>
          <a:bodyPr/>
          <a:lstStyle/>
          <a:p>
            <a:pPr>
              <a:defRPr/>
            </a:pPr>
            <a:fld id="{1E93133D-1313-4CCB-96DC-57737B1C1FE9}" type="slidenum">
              <a:rPr lang="en-US" smtClean="0"/>
              <a:pPr>
                <a:defRPr/>
              </a:pPr>
              <a:t>18</a:t>
            </a:fld>
            <a:endParaRPr lang="en-US"/>
          </a:p>
        </p:txBody>
      </p:sp>
    </p:spTree>
    <p:extLst>
      <p:ext uri="{BB962C8B-B14F-4D97-AF65-F5344CB8AC3E}">
        <p14:creationId xmlns:p14="http://schemas.microsoft.com/office/powerpoint/2010/main" val="7489486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600" b="1" kern="1200" dirty="0" smtClean="0">
                <a:solidFill>
                  <a:schemeClr val="tx1"/>
                </a:solidFill>
                <a:effectLst/>
                <a:latin typeface="Arial" charset="0"/>
                <a:ea typeface="+mn-ea"/>
                <a:cs typeface="+mn-cs"/>
              </a:rPr>
              <a:t>Multimedia Effect</a:t>
            </a:r>
            <a:r>
              <a:rPr lang="en-US" sz="1600" kern="1200" dirty="0" smtClean="0">
                <a:solidFill>
                  <a:schemeClr val="tx1"/>
                </a:solidFill>
                <a:effectLst/>
                <a:latin typeface="Arial" charset="0"/>
                <a:ea typeface="+mn-ea"/>
                <a:cs typeface="+mn-cs"/>
              </a:rPr>
              <a:t> </a:t>
            </a:r>
          </a:p>
          <a:p>
            <a:pPr lvl="1"/>
            <a:r>
              <a:rPr lang="en-US" sz="1600" kern="1200" dirty="0" smtClean="0">
                <a:solidFill>
                  <a:schemeClr val="tx1"/>
                </a:solidFill>
                <a:effectLst/>
                <a:latin typeface="Arial" charset="0"/>
                <a:ea typeface="+mn-ea"/>
                <a:cs typeface="+mn-cs"/>
              </a:rPr>
              <a:t>words and graphics is better than words alone</a:t>
            </a:r>
          </a:p>
          <a:p>
            <a:pPr lvl="1"/>
            <a:r>
              <a:rPr lang="en-US" sz="1600" kern="1200" dirty="0" smtClean="0">
                <a:solidFill>
                  <a:schemeClr val="tx1"/>
                </a:solidFill>
                <a:effectLst/>
                <a:latin typeface="Arial" charset="0"/>
                <a:ea typeface="+mn-ea"/>
                <a:cs typeface="+mn-cs"/>
              </a:rPr>
              <a:t>Use graphics to augment your words (printed or spoken)</a:t>
            </a:r>
          </a:p>
          <a:p>
            <a:pPr lvl="1"/>
            <a:r>
              <a:rPr lang="en-US" sz="1600" b="1" kern="1200" dirty="0" smtClean="0">
                <a:solidFill>
                  <a:schemeClr val="tx1"/>
                </a:solidFill>
                <a:effectLst/>
                <a:latin typeface="Arial" charset="0"/>
                <a:ea typeface="+mn-ea"/>
                <a:cs typeface="+mn-cs"/>
              </a:rPr>
              <a:t>Rationale: provide the visual channel with a rich learning experience</a:t>
            </a:r>
          </a:p>
          <a:p>
            <a:endParaRPr lang="en-US" dirty="0"/>
          </a:p>
        </p:txBody>
      </p:sp>
      <p:sp>
        <p:nvSpPr>
          <p:cNvPr id="4" name="Slide Number Placeholder 3"/>
          <p:cNvSpPr>
            <a:spLocks noGrp="1"/>
          </p:cNvSpPr>
          <p:nvPr>
            <p:ph type="sldNum" sz="quarter" idx="10"/>
          </p:nvPr>
        </p:nvSpPr>
        <p:spPr/>
        <p:txBody>
          <a:bodyPr/>
          <a:lstStyle/>
          <a:p>
            <a:pPr>
              <a:defRPr/>
            </a:pPr>
            <a:fld id="{1E93133D-1313-4CCB-96DC-57737B1C1FE9}" type="slidenum">
              <a:rPr lang="en-US" smtClean="0"/>
              <a:pPr>
                <a:defRPr/>
              </a:pPr>
              <a:t>19</a:t>
            </a:fld>
            <a:endParaRPr lang="en-US"/>
          </a:p>
        </p:txBody>
      </p:sp>
    </p:spTree>
    <p:extLst>
      <p:ext uri="{BB962C8B-B14F-4D97-AF65-F5344CB8AC3E}">
        <p14:creationId xmlns:p14="http://schemas.microsoft.com/office/powerpoint/2010/main" val="15589793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80456961-B87C-4A97-B7F9-5FED54C7513F}" type="slidenum">
              <a:rPr lang="en-US" altLang="en-US">
                <a:solidFill>
                  <a:srgbClr val="000000"/>
                </a:solidFill>
              </a:rPr>
              <a:pPr/>
              <a:t>20</a:t>
            </a:fld>
            <a:endParaRPr lang="en-US" altLang="en-US">
              <a:solidFill>
                <a:srgbClr val="000000"/>
              </a:solidFill>
            </a:endParaRPr>
          </a:p>
        </p:txBody>
      </p:sp>
      <p:sp>
        <p:nvSpPr>
          <p:cNvPr id="535554" name="Rectangle 2"/>
          <p:cNvSpPr>
            <a:spLocks noGrp="1" noRot="1" noChangeAspect="1" noChangeArrowheads="1" noTextEdit="1"/>
          </p:cNvSpPr>
          <p:nvPr>
            <p:ph type="sldImg"/>
          </p:nvPr>
        </p:nvSpPr>
        <p:spPr>
          <a:ln/>
        </p:spPr>
      </p:sp>
      <p:sp>
        <p:nvSpPr>
          <p:cNvPr id="53555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4950537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E93133D-1313-4CCB-96DC-57737B1C1FE9}" type="slidenum">
              <a:rPr lang="en-US" smtClean="0"/>
              <a:pPr>
                <a:defRPr/>
              </a:pPr>
              <a:t>21</a:t>
            </a:fld>
            <a:endParaRPr lang="en-US"/>
          </a:p>
        </p:txBody>
      </p:sp>
    </p:spTree>
    <p:extLst>
      <p:ext uri="{BB962C8B-B14F-4D97-AF65-F5344CB8AC3E}">
        <p14:creationId xmlns:p14="http://schemas.microsoft.com/office/powerpoint/2010/main" val="24595683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600" b="1" kern="1200" dirty="0" smtClean="0">
                <a:solidFill>
                  <a:schemeClr val="tx1"/>
                </a:solidFill>
                <a:effectLst/>
                <a:latin typeface="Arial" charset="0"/>
                <a:ea typeface="+mn-ea"/>
                <a:cs typeface="+mn-cs"/>
              </a:rPr>
              <a:t>Modality Principle</a:t>
            </a:r>
            <a:r>
              <a:rPr lang="en-US" sz="1600" kern="1200" dirty="0" smtClean="0">
                <a:solidFill>
                  <a:schemeClr val="tx1"/>
                </a:solidFill>
                <a:effectLst/>
                <a:latin typeface="Arial" charset="0"/>
                <a:ea typeface="+mn-ea"/>
                <a:cs typeface="+mn-cs"/>
              </a:rPr>
              <a:t> </a:t>
            </a:r>
          </a:p>
          <a:p>
            <a:pPr lvl="1"/>
            <a:r>
              <a:rPr lang="en-US" sz="1600" kern="1200" dirty="0" smtClean="0">
                <a:solidFill>
                  <a:schemeClr val="tx1"/>
                </a:solidFill>
                <a:effectLst/>
                <a:latin typeface="Arial" charset="0"/>
                <a:ea typeface="+mn-ea"/>
                <a:cs typeface="+mn-cs"/>
              </a:rPr>
              <a:t>People learn better when words are presented as narration rather than text.</a:t>
            </a:r>
          </a:p>
          <a:p>
            <a:pPr lvl="1"/>
            <a:r>
              <a:rPr lang="en-US" sz="1600" kern="1200" dirty="0" smtClean="0">
                <a:solidFill>
                  <a:schemeClr val="tx1"/>
                </a:solidFill>
                <a:effectLst/>
                <a:latin typeface="Arial" charset="0"/>
                <a:ea typeface="+mn-ea"/>
                <a:cs typeface="+mn-cs"/>
              </a:rPr>
              <a:t>Limited amount of “working memory” means that in certain situations you should use printed text to support </a:t>
            </a:r>
            <a:r>
              <a:rPr lang="en-US" sz="1600" kern="1200" dirty="0" err="1" smtClean="0">
                <a:solidFill>
                  <a:schemeClr val="tx1"/>
                </a:solidFill>
                <a:effectLst/>
                <a:latin typeface="Arial" charset="0"/>
                <a:ea typeface="+mn-ea"/>
                <a:cs typeface="+mn-cs"/>
              </a:rPr>
              <a:t>sensemaking</a:t>
            </a:r>
            <a:r>
              <a:rPr lang="en-US" sz="1600" kern="1200" dirty="0" smtClean="0">
                <a:solidFill>
                  <a:schemeClr val="tx1"/>
                </a:solidFill>
                <a:effectLst/>
                <a:latin typeface="Arial" charset="0"/>
                <a:ea typeface="+mn-ea"/>
                <a:cs typeface="+mn-cs"/>
              </a:rPr>
              <a:t>, e.g. if words are: </a:t>
            </a:r>
          </a:p>
          <a:p>
            <a:pPr lvl="2"/>
            <a:r>
              <a:rPr lang="en-US" sz="1600" kern="1200" dirty="0" smtClean="0">
                <a:solidFill>
                  <a:schemeClr val="tx1"/>
                </a:solidFill>
                <a:effectLst/>
                <a:latin typeface="Arial" charset="0"/>
                <a:ea typeface="+mn-ea"/>
                <a:cs typeface="+mn-cs"/>
              </a:rPr>
              <a:t>Technical</a:t>
            </a:r>
          </a:p>
          <a:p>
            <a:pPr lvl="2"/>
            <a:r>
              <a:rPr lang="en-US" sz="1600" kern="1200" dirty="0" smtClean="0">
                <a:solidFill>
                  <a:schemeClr val="tx1"/>
                </a:solidFill>
                <a:effectLst/>
                <a:latin typeface="Arial" charset="0"/>
                <a:ea typeface="+mn-ea"/>
                <a:cs typeface="+mn-cs"/>
              </a:rPr>
              <a:t>Unfamiliar</a:t>
            </a:r>
          </a:p>
          <a:p>
            <a:pPr lvl="2"/>
            <a:r>
              <a:rPr lang="en-US" sz="1600" kern="1200" dirty="0" smtClean="0">
                <a:solidFill>
                  <a:schemeClr val="tx1"/>
                </a:solidFill>
                <a:effectLst/>
                <a:latin typeface="Arial" charset="0"/>
                <a:ea typeface="+mn-ea"/>
                <a:cs typeface="+mn-cs"/>
              </a:rPr>
              <a:t>Not in learners’ native language</a:t>
            </a:r>
          </a:p>
          <a:p>
            <a:pPr lvl="1"/>
            <a:r>
              <a:rPr lang="en-US" sz="1600" kern="1200" dirty="0" smtClean="0">
                <a:solidFill>
                  <a:schemeClr val="tx1"/>
                </a:solidFill>
                <a:effectLst/>
                <a:latin typeface="Arial" charset="0"/>
                <a:ea typeface="+mn-ea"/>
                <a:cs typeface="+mn-cs"/>
              </a:rPr>
              <a:t>Rationale: don’t overload the visual channel</a:t>
            </a:r>
          </a:p>
          <a:p>
            <a:endParaRPr lang="en-US" dirty="0"/>
          </a:p>
        </p:txBody>
      </p:sp>
      <p:sp>
        <p:nvSpPr>
          <p:cNvPr id="4" name="Slide Number Placeholder 3"/>
          <p:cNvSpPr>
            <a:spLocks noGrp="1"/>
          </p:cNvSpPr>
          <p:nvPr>
            <p:ph type="sldNum" sz="quarter" idx="10"/>
          </p:nvPr>
        </p:nvSpPr>
        <p:spPr/>
        <p:txBody>
          <a:bodyPr/>
          <a:lstStyle/>
          <a:p>
            <a:pPr>
              <a:defRPr/>
            </a:pPr>
            <a:fld id="{1E93133D-1313-4CCB-96DC-57737B1C1FE9}" type="slidenum">
              <a:rPr lang="en-US" smtClean="0"/>
              <a:pPr>
                <a:defRPr/>
              </a:pPr>
              <a:t>22</a:t>
            </a:fld>
            <a:endParaRPr lang="en-US"/>
          </a:p>
        </p:txBody>
      </p:sp>
    </p:spTree>
    <p:extLst>
      <p:ext uri="{BB962C8B-B14F-4D97-AF65-F5344CB8AC3E}">
        <p14:creationId xmlns:p14="http://schemas.microsoft.com/office/powerpoint/2010/main" val="15589793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E93133D-1313-4CCB-96DC-57737B1C1FE9}" type="slidenum">
              <a:rPr lang="en-US" smtClean="0"/>
              <a:pPr>
                <a:defRPr/>
              </a:pPr>
              <a:t>23</a:t>
            </a:fld>
            <a:endParaRPr lang="en-US"/>
          </a:p>
        </p:txBody>
      </p:sp>
    </p:spTree>
    <p:extLst>
      <p:ext uri="{BB962C8B-B14F-4D97-AF65-F5344CB8AC3E}">
        <p14:creationId xmlns:p14="http://schemas.microsoft.com/office/powerpoint/2010/main" val="27500637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4A637EE9-29BA-4855-9701-D01D6EAEB8CF}" type="slidenum">
              <a:rPr lang="en-US" sz="1000" smtClean="0">
                <a:solidFill>
                  <a:schemeClr val="tx1"/>
                </a:solidFill>
                <a:latin typeface="Times New Roman" pitchFamily="18" charset="0"/>
              </a:rPr>
              <a:pPr/>
              <a:t>24</a:t>
            </a:fld>
            <a:endParaRPr lang="en-US" sz="1000" smtClean="0">
              <a:solidFill>
                <a:schemeClr val="tx1"/>
              </a:solidFill>
              <a:latin typeface="Times New Roman" pitchFamily="18"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6369625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DE1DFB6D-B479-466C-A473-DF41693EE3C3}" type="slidenum">
              <a:rPr lang="en-US" sz="1000" smtClean="0">
                <a:solidFill>
                  <a:schemeClr val="tx1"/>
                </a:solidFill>
                <a:latin typeface="Times New Roman" pitchFamily="18" charset="0"/>
              </a:rPr>
              <a:pPr/>
              <a:t>25</a:t>
            </a:fld>
            <a:endParaRPr lang="en-US" sz="1000" smtClean="0">
              <a:solidFill>
                <a:schemeClr val="tx1"/>
              </a:solidFill>
              <a:latin typeface="Times New Roman" pitchFamily="18" charset="0"/>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236004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AC355D4A-4452-41D7-863C-CC639B65DEF0}" type="slidenum">
              <a:rPr lang="en-US" sz="1000" smtClean="0">
                <a:solidFill>
                  <a:schemeClr val="tx1"/>
                </a:solidFill>
                <a:latin typeface="Times New Roman" pitchFamily="18" charset="0"/>
              </a:rPr>
              <a:pPr/>
              <a:t>26</a:t>
            </a:fld>
            <a:endParaRPr lang="en-US" sz="1000" smtClean="0">
              <a:solidFill>
                <a:schemeClr val="tx1"/>
              </a:solidFill>
              <a:latin typeface="Times New Roman" pitchFamily="18"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379675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AB6603E3-923A-4D7B-8B3C-0EDE2DCDF734}" type="slidenum">
              <a:rPr lang="en-US" sz="1000" smtClean="0">
                <a:solidFill>
                  <a:schemeClr val="tx1"/>
                </a:solidFill>
                <a:latin typeface="Times New Roman" pitchFamily="18" charset="0"/>
              </a:rPr>
              <a:pPr/>
              <a:t>27</a:t>
            </a:fld>
            <a:endParaRPr lang="en-US" sz="1000" smtClean="0">
              <a:solidFill>
                <a:schemeClr val="tx1"/>
              </a:solidFill>
              <a:latin typeface="Times New Roman" pitchFamily="18"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42525766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233CA2D8-CDDA-4B61-AC88-C6B940405EF2}" type="slidenum">
              <a:rPr lang="en-US" sz="1000" smtClean="0">
                <a:solidFill>
                  <a:schemeClr val="tx1"/>
                </a:solidFill>
                <a:latin typeface="Times New Roman" pitchFamily="18" charset="0"/>
              </a:rPr>
              <a:pPr/>
              <a:t>28</a:t>
            </a:fld>
            <a:endParaRPr lang="en-US" sz="1000" smtClean="0">
              <a:solidFill>
                <a:schemeClr val="tx1"/>
              </a:solidFill>
              <a:latin typeface="Times New Roman" pitchFamily="18"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4241574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5B84CE2A-5E76-4CC1-B06B-F5E049B386C1}" type="slidenum">
              <a:rPr lang="en-US" sz="1000" smtClean="0">
                <a:solidFill>
                  <a:schemeClr val="tx1"/>
                </a:solidFill>
                <a:latin typeface="Times New Roman" pitchFamily="18" charset="0"/>
              </a:rPr>
              <a:pPr/>
              <a:t>29</a:t>
            </a:fld>
            <a:endParaRPr lang="en-US" sz="1000" smtClean="0">
              <a:solidFill>
                <a:schemeClr val="tx1"/>
              </a:solidFill>
              <a:latin typeface="Times New Roman" pitchFamily="18"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5876512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D511F0BC-E06F-4FDF-838F-7BE772D58520}" type="slidenum">
              <a:rPr lang="en-US" sz="1000" smtClean="0">
                <a:solidFill>
                  <a:schemeClr val="tx1"/>
                </a:solidFill>
                <a:latin typeface="Times New Roman" pitchFamily="18" charset="0"/>
              </a:rPr>
              <a:pPr/>
              <a:t>30</a:t>
            </a:fld>
            <a:endParaRPr lang="en-US" sz="1000" smtClean="0">
              <a:solidFill>
                <a:schemeClr val="tx1"/>
              </a:solidFill>
              <a:latin typeface="Times New Roman" pitchFamily="18"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0865994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4A637EE9-29BA-4855-9701-D01D6EAEB8CF}" type="slidenum">
              <a:rPr lang="en-US" sz="1000" smtClean="0">
                <a:solidFill>
                  <a:schemeClr val="tx1"/>
                </a:solidFill>
                <a:latin typeface="Times New Roman" pitchFamily="18" charset="0"/>
              </a:rPr>
              <a:pPr/>
              <a:t>31</a:t>
            </a:fld>
            <a:endParaRPr lang="en-US" sz="1000" smtClean="0">
              <a:solidFill>
                <a:schemeClr val="tx1"/>
              </a:solidFill>
              <a:latin typeface="Times New Roman" pitchFamily="18"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41456293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Eye strain: Red &amp; blue, red &amp; green</a:t>
            </a:r>
          </a:p>
          <a:p>
            <a:r>
              <a:rPr lang="en-US" dirty="0" smtClean="0"/>
              <a:t>Poor</a:t>
            </a:r>
            <a:r>
              <a:rPr lang="en-US" baseline="0" dirty="0" smtClean="0"/>
              <a:t> contrast</a:t>
            </a:r>
          </a:p>
          <a:p>
            <a:r>
              <a:rPr lang="en-US" baseline="0" dirty="0" smtClean="0"/>
              <a:t>Staying up with the times</a:t>
            </a:r>
            <a:endParaRPr lang="en-US" dirty="0" smtClean="0"/>
          </a:p>
          <a:p>
            <a:endParaRPr lang="en-US" dirty="0" smtClean="0"/>
          </a:p>
          <a:p>
            <a:r>
              <a:rPr lang="en-US" dirty="0" smtClean="0">
                <a:hlinkClick r:id="rId3"/>
              </a:rPr>
              <a:t>http://office.microsoft.com/en-us/powerpoint-help/combining-colors-in-powerpoint-mistakes-to-avoid-HA102304125.aspx</a:t>
            </a:r>
            <a:endParaRPr lang="en-US" dirty="0"/>
          </a:p>
        </p:txBody>
      </p:sp>
      <p:sp>
        <p:nvSpPr>
          <p:cNvPr id="4" name="Slide Number Placeholder 3"/>
          <p:cNvSpPr>
            <a:spLocks noGrp="1"/>
          </p:cNvSpPr>
          <p:nvPr>
            <p:ph type="sldNum" sz="quarter" idx="10"/>
          </p:nvPr>
        </p:nvSpPr>
        <p:spPr/>
        <p:txBody>
          <a:bodyPr/>
          <a:lstStyle/>
          <a:p>
            <a:pPr>
              <a:defRPr/>
            </a:pPr>
            <a:fld id="{1E93133D-1313-4CCB-96DC-57737B1C1FE9}" type="slidenum">
              <a:rPr lang="en-US" smtClean="0"/>
              <a:pPr>
                <a:defRPr/>
              </a:pPr>
              <a:t>32</a:t>
            </a:fld>
            <a:endParaRPr lang="en-US"/>
          </a:p>
        </p:txBody>
      </p:sp>
    </p:spTree>
    <p:extLst>
      <p:ext uri="{BB962C8B-B14F-4D97-AF65-F5344CB8AC3E}">
        <p14:creationId xmlns:p14="http://schemas.microsoft.com/office/powerpoint/2010/main" val="29741929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6F71337E-519A-4CFD-B14B-13DB1502093A}" type="slidenum">
              <a:rPr lang="en-US" sz="1000" smtClean="0">
                <a:solidFill>
                  <a:schemeClr val="tx1"/>
                </a:solidFill>
                <a:latin typeface="Times New Roman" pitchFamily="18" charset="0"/>
              </a:rPr>
              <a:pPr/>
              <a:t>33</a:t>
            </a:fld>
            <a:endParaRPr lang="en-US" sz="1000" smtClean="0">
              <a:solidFill>
                <a:schemeClr val="tx1"/>
              </a:solidFill>
              <a:latin typeface="Times New Roman" pitchFamily="18" charset="0"/>
            </a:endParaRPr>
          </a:p>
        </p:txBody>
      </p:sp>
      <p:sp>
        <p:nvSpPr>
          <p:cNvPr id="120835" name="Rectangle 2"/>
          <p:cNvSpPr>
            <a:spLocks noChangeArrowheads="1"/>
          </p:cNvSpPr>
          <p:nvPr/>
        </p:nvSpPr>
        <p:spPr bwMode="auto">
          <a:xfrm>
            <a:off x="3972560" y="0"/>
            <a:ext cx="303784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20836" name="Rectangle 3"/>
          <p:cNvSpPr>
            <a:spLocks noChangeArrowheads="1"/>
          </p:cNvSpPr>
          <p:nvPr/>
        </p:nvSpPr>
        <p:spPr bwMode="auto">
          <a:xfrm>
            <a:off x="3972560" y="8831264"/>
            <a:ext cx="303784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412" tIns="0" rIns="19412" bIns="0" anchor="b"/>
          <a:lstStyle/>
          <a:p>
            <a:pPr algn="r" defTabSz="931863"/>
            <a:r>
              <a:rPr lang="en-US" sz="1000" i="1">
                <a:solidFill>
                  <a:schemeClr val="tx1"/>
                </a:solidFill>
                <a:latin typeface="Times New Roman" pitchFamily="18" charset="0"/>
              </a:rPr>
              <a:t>16</a:t>
            </a:r>
          </a:p>
        </p:txBody>
      </p:sp>
      <p:sp>
        <p:nvSpPr>
          <p:cNvPr id="120837" name="Rectangle 4"/>
          <p:cNvSpPr>
            <a:spLocks noChangeArrowheads="1"/>
          </p:cNvSpPr>
          <p:nvPr/>
        </p:nvSpPr>
        <p:spPr bwMode="auto">
          <a:xfrm>
            <a:off x="0" y="8831264"/>
            <a:ext cx="303784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20838" name="Rectangle 5"/>
          <p:cNvSpPr>
            <a:spLocks noChangeArrowheads="1"/>
          </p:cNvSpPr>
          <p:nvPr/>
        </p:nvSpPr>
        <p:spPr bwMode="auto">
          <a:xfrm>
            <a:off x="0" y="0"/>
            <a:ext cx="303784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20839" name="Rectangle 6"/>
          <p:cNvSpPr>
            <a:spLocks noChangeArrowheads="1"/>
          </p:cNvSpPr>
          <p:nvPr/>
        </p:nvSpPr>
        <p:spPr bwMode="auto">
          <a:xfrm>
            <a:off x="3966069" y="0"/>
            <a:ext cx="3044331"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20840" name="Rectangle 7"/>
          <p:cNvSpPr>
            <a:spLocks noChangeArrowheads="1"/>
          </p:cNvSpPr>
          <p:nvPr/>
        </p:nvSpPr>
        <p:spPr bwMode="auto">
          <a:xfrm>
            <a:off x="3966069" y="8829676"/>
            <a:ext cx="3044331"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2647" tIns="0" rIns="22647" bIns="0" anchor="b"/>
          <a:lstStyle/>
          <a:p>
            <a:pPr algn="r" defTabSz="1357313"/>
            <a:r>
              <a:rPr lang="en-US" sz="1200" i="1">
                <a:solidFill>
                  <a:schemeClr val="tx1"/>
                </a:solidFill>
                <a:latin typeface="Times New Roman" pitchFamily="18" charset="0"/>
              </a:rPr>
              <a:t>19</a:t>
            </a:r>
          </a:p>
        </p:txBody>
      </p:sp>
      <p:sp>
        <p:nvSpPr>
          <p:cNvPr id="120841" name="Rectangle 8"/>
          <p:cNvSpPr>
            <a:spLocks noChangeArrowheads="1"/>
          </p:cNvSpPr>
          <p:nvPr/>
        </p:nvSpPr>
        <p:spPr bwMode="auto">
          <a:xfrm>
            <a:off x="0" y="8829676"/>
            <a:ext cx="304270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20842" name="Rectangle 9"/>
          <p:cNvSpPr>
            <a:spLocks noChangeArrowheads="1"/>
          </p:cNvSpPr>
          <p:nvPr/>
        </p:nvSpPr>
        <p:spPr bwMode="auto">
          <a:xfrm>
            <a:off x="0" y="0"/>
            <a:ext cx="3042709"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20843" name="Rectangle 10"/>
          <p:cNvSpPr>
            <a:spLocks noGrp="1" noRot="1" noChangeAspect="1" noChangeArrowheads="1" noTextEdit="1"/>
          </p:cNvSpPr>
          <p:nvPr>
            <p:ph type="sldImg"/>
          </p:nvPr>
        </p:nvSpPr>
        <p:spPr>
          <a:ln cap="flat"/>
        </p:spPr>
      </p:sp>
      <p:sp>
        <p:nvSpPr>
          <p:cNvPr id="120844" name="Rectangle 1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5884" tIns="67942" rIns="135884" bIns="67942"/>
          <a:lstStyle/>
          <a:p>
            <a:r>
              <a:rPr lang="en-US" dirty="0" smtClean="0"/>
              <a:t>One or two styles per slide</a:t>
            </a:r>
          </a:p>
          <a:p>
            <a:r>
              <a:rPr lang="en-US" dirty="0" smtClean="0"/>
              <a:t>Retain type styles throughout presentation</a:t>
            </a:r>
          </a:p>
          <a:p>
            <a:endParaRPr lang="en-US" dirty="0" smtClean="0"/>
          </a:p>
        </p:txBody>
      </p:sp>
    </p:spTree>
    <p:extLst>
      <p:ext uri="{BB962C8B-B14F-4D97-AF65-F5344CB8AC3E}">
        <p14:creationId xmlns:p14="http://schemas.microsoft.com/office/powerpoint/2010/main" val="7887497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F0070BFB-9A27-4B27-A7AF-F27146A4D706}" type="slidenum">
              <a:rPr lang="en-US" sz="1000" smtClean="0">
                <a:solidFill>
                  <a:schemeClr val="tx1"/>
                </a:solidFill>
                <a:latin typeface="Times New Roman" pitchFamily="18" charset="0"/>
              </a:rPr>
              <a:pPr/>
              <a:t>34</a:t>
            </a:fld>
            <a:endParaRPr lang="en-US" sz="1000" smtClean="0">
              <a:solidFill>
                <a:schemeClr val="tx1"/>
              </a:solidFill>
              <a:latin typeface="Times New Roman" pitchFamily="18" charset="0"/>
            </a:endParaRPr>
          </a:p>
        </p:txBody>
      </p:sp>
      <p:sp>
        <p:nvSpPr>
          <p:cNvPr id="121859" name="Rectangle 2"/>
          <p:cNvSpPr>
            <a:spLocks noChangeArrowheads="1"/>
          </p:cNvSpPr>
          <p:nvPr/>
        </p:nvSpPr>
        <p:spPr bwMode="auto">
          <a:xfrm>
            <a:off x="3972560" y="0"/>
            <a:ext cx="303784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21860" name="Rectangle 3"/>
          <p:cNvSpPr>
            <a:spLocks noChangeArrowheads="1"/>
          </p:cNvSpPr>
          <p:nvPr/>
        </p:nvSpPr>
        <p:spPr bwMode="auto">
          <a:xfrm>
            <a:off x="3972560" y="8831264"/>
            <a:ext cx="303784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412" tIns="0" rIns="19412" bIns="0" anchor="b"/>
          <a:lstStyle/>
          <a:p>
            <a:pPr algn="r" defTabSz="931863"/>
            <a:r>
              <a:rPr lang="en-US" sz="1000" i="1">
                <a:solidFill>
                  <a:schemeClr val="tx1"/>
                </a:solidFill>
                <a:latin typeface="Times New Roman" pitchFamily="18" charset="0"/>
              </a:rPr>
              <a:t>17</a:t>
            </a:r>
          </a:p>
        </p:txBody>
      </p:sp>
      <p:sp>
        <p:nvSpPr>
          <p:cNvPr id="121861" name="Rectangle 4"/>
          <p:cNvSpPr>
            <a:spLocks noChangeArrowheads="1"/>
          </p:cNvSpPr>
          <p:nvPr/>
        </p:nvSpPr>
        <p:spPr bwMode="auto">
          <a:xfrm>
            <a:off x="0" y="8831264"/>
            <a:ext cx="303784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21862" name="Rectangle 5"/>
          <p:cNvSpPr>
            <a:spLocks noChangeArrowheads="1"/>
          </p:cNvSpPr>
          <p:nvPr/>
        </p:nvSpPr>
        <p:spPr bwMode="auto">
          <a:xfrm>
            <a:off x="0" y="0"/>
            <a:ext cx="303784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21863" name="Rectangle 6"/>
          <p:cNvSpPr>
            <a:spLocks noChangeArrowheads="1"/>
          </p:cNvSpPr>
          <p:nvPr/>
        </p:nvSpPr>
        <p:spPr bwMode="auto">
          <a:xfrm>
            <a:off x="3966069" y="0"/>
            <a:ext cx="3044331"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21864" name="Rectangle 7"/>
          <p:cNvSpPr>
            <a:spLocks noChangeArrowheads="1"/>
          </p:cNvSpPr>
          <p:nvPr/>
        </p:nvSpPr>
        <p:spPr bwMode="auto">
          <a:xfrm>
            <a:off x="3966069" y="8829676"/>
            <a:ext cx="3044331"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2647" tIns="0" rIns="22647" bIns="0" anchor="b"/>
          <a:lstStyle/>
          <a:p>
            <a:pPr algn="r" defTabSz="1357313"/>
            <a:r>
              <a:rPr lang="en-US" sz="1200" i="1">
                <a:solidFill>
                  <a:schemeClr val="tx1"/>
                </a:solidFill>
                <a:latin typeface="Times New Roman" pitchFamily="18" charset="0"/>
              </a:rPr>
              <a:t>20</a:t>
            </a:r>
          </a:p>
        </p:txBody>
      </p:sp>
      <p:sp>
        <p:nvSpPr>
          <p:cNvPr id="121865" name="Rectangle 8"/>
          <p:cNvSpPr>
            <a:spLocks noChangeArrowheads="1"/>
          </p:cNvSpPr>
          <p:nvPr/>
        </p:nvSpPr>
        <p:spPr bwMode="auto">
          <a:xfrm>
            <a:off x="0" y="8829676"/>
            <a:ext cx="304270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21866" name="Rectangle 9"/>
          <p:cNvSpPr>
            <a:spLocks noChangeArrowheads="1"/>
          </p:cNvSpPr>
          <p:nvPr/>
        </p:nvSpPr>
        <p:spPr bwMode="auto">
          <a:xfrm>
            <a:off x="0" y="0"/>
            <a:ext cx="3042709"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21867" name="Rectangle 10"/>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5884" tIns="67942" rIns="135884" bIns="67942"/>
          <a:lstStyle/>
          <a:p>
            <a:endParaRPr lang="en-US" smtClean="0"/>
          </a:p>
        </p:txBody>
      </p:sp>
      <p:sp>
        <p:nvSpPr>
          <p:cNvPr id="121868" name="Rectangle 11"/>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36085439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E93133D-1313-4CCB-96DC-57737B1C1FE9}" type="slidenum">
              <a:rPr lang="en-US" smtClean="0"/>
              <a:pPr>
                <a:defRPr/>
              </a:pPr>
              <a:t>35</a:t>
            </a:fld>
            <a:endParaRPr lang="en-US"/>
          </a:p>
        </p:txBody>
      </p:sp>
    </p:spTree>
    <p:extLst>
      <p:ext uri="{BB962C8B-B14F-4D97-AF65-F5344CB8AC3E}">
        <p14:creationId xmlns:p14="http://schemas.microsoft.com/office/powerpoint/2010/main" val="686531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Contrast</a:t>
            </a:r>
            <a:r>
              <a:rPr lang="en-US" baseline="0" dirty="0" smtClean="0"/>
              <a:t> means that you create a design in which one item is clearly dominant, helping your learners make sense of the visual. (Presentation Zen, paraphrased)</a:t>
            </a:r>
          </a:p>
          <a:p>
            <a:endParaRPr lang="en-US" baseline="0" dirty="0" smtClean="0"/>
          </a:p>
          <a:p>
            <a:r>
              <a:rPr lang="en-US" dirty="0" smtClean="0"/>
              <a:t>Almost</a:t>
            </a:r>
            <a:r>
              <a:rPr lang="en-US" baseline="0" dirty="0" smtClean="0"/>
              <a:t> any design element can be used for contrast. These examples show the use of:</a:t>
            </a:r>
          </a:p>
          <a:p>
            <a:pPr marL="285750" indent="-285750">
              <a:buFont typeface="Arial" pitchFamily="34" charset="0"/>
              <a:buChar char="•"/>
            </a:pPr>
            <a:r>
              <a:rPr lang="en-US" baseline="0" dirty="0" smtClean="0"/>
              <a:t>Color</a:t>
            </a:r>
          </a:p>
          <a:p>
            <a:pPr marL="285750" indent="-285750">
              <a:buFont typeface="Arial" pitchFamily="34" charset="0"/>
              <a:buChar char="•"/>
            </a:pPr>
            <a:r>
              <a:rPr lang="en-US" baseline="0" dirty="0" smtClean="0"/>
              <a:t>Size/font</a:t>
            </a:r>
          </a:p>
          <a:p>
            <a:pPr marL="0" indent="0">
              <a:buFont typeface="Arial" pitchFamily="34" charset="0"/>
              <a:buNone/>
            </a:pPr>
            <a:endParaRPr lang="en-US" baseline="0" dirty="0" smtClean="0"/>
          </a:p>
        </p:txBody>
      </p:sp>
      <p:sp>
        <p:nvSpPr>
          <p:cNvPr id="4" name="Slide Number Placeholder 3"/>
          <p:cNvSpPr>
            <a:spLocks noGrp="1"/>
          </p:cNvSpPr>
          <p:nvPr>
            <p:ph type="sldNum" sz="quarter" idx="10"/>
          </p:nvPr>
        </p:nvSpPr>
        <p:spPr/>
        <p:txBody>
          <a:bodyPr/>
          <a:lstStyle/>
          <a:p>
            <a:pPr>
              <a:defRPr/>
            </a:pPr>
            <a:fld id="{1E93133D-1313-4CCB-96DC-57737B1C1FE9}" type="slidenum">
              <a:rPr lang="en-US" smtClean="0"/>
              <a:pPr>
                <a:defRPr/>
              </a:pPr>
              <a:t>36</a:t>
            </a:fld>
            <a:endParaRPr lang="en-US"/>
          </a:p>
        </p:txBody>
      </p:sp>
    </p:spTree>
    <p:extLst>
      <p:ext uri="{BB962C8B-B14F-4D97-AF65-F5344CB8AC3E}">
        <p14:creationId xmlns:p14="http://schemas.microsoft.com/office/powerpoint/2010/main" val="29500924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Repetition</a:t>
            </a:r>
          </a:p>
          <a:p>
            <a:pPr marL="285750" indent="-285750">
              <a:buFont typeface="Arial" pitchFamily="34" charset="0"/>
              <a:buChar char="•"/>
            </a:pPr>
            <a:r>
              <a:rPr lang="en-US" dirty="0" smtClean="0"/>
              <a:t>Use templates for consistent placement and style of headers, text so the learner knows</a:t>
            </a:r>
            <a:r>
              <a:rPr lang="en-US" baseline="0" dirty="0" smtClean="0"/>
              <a:t> what to expect and can concentrate on your message</a:t>
            </a:r>
          </a:p>
          <a:p>
            <a:pPr marL="285750" indent="-285750">
              <a:buFont typeface="Arial" pitchFamily="34" charset="0"/>
              <a:buChar char="•"/>
            </a:pPr>
            <a:r>
              <a:rPr lang="en-US" baseline="0" dirty="0" smtClean="0"/>
              <a:t>Beware of over-use of repetition – only repeat those elements that actually support your message (e.g. don’t repeat your logo on every slide!)</a:t>
            </a:r>
          </a:p>
        </p:txBody>
      </p:sp>
      <p:sp>
        <p:nvSpPr>
          <p:cNvPr id="4" name="Slide Number Placeholder 3"/>
          <p:cNvSpPr>
            <a:spLocks noGrp="1"/>
          </p:cNvSpPr>
          <p:nvPr>
            <p:ph type="sldNum" sz="quarter" idx="10"/>
          </p:nvPr>
        </p:nvSpPr>
        <p:spPr/>
        <p:txBody>
          <a:bodyPr/>
          <a:lstStyle/>
          <a:p>
            <a:pPr>
              <a:defRPr/>
            </a:pPr>
            <a:fld id="{1E93133D-1313-4CCB-96DC-57737B1C1FE9}" type="slidenum">
              <a:rPr lang="en-US" smtClean="0"/>
              <a:pPr>
                <a:defRPr/>
              </a:pPr>
              <a:t>37</a:t>
            </a:fld>
            <a:endParaRPr lang="en-US"/>
          </a:p>
        </p:txBody>
      </p:sp>
    </p:spTree>
    <p:extLst>
      <p:ext uri="{BB962C8B-B14F-4D97-AF65-F5344CB8AC3E}">
        <p14:creationId xmlns:p14="http://schemas.microsoft.com/office/powerpoint/2010/main" val="16278345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331913" rtl="0" eaLnBrk="0" fontAlgn="base" latinLnBrk="0" hangingPunct="0">
              <a:lnSpc>
                <a:spcPct val="100000"/>
              </a:lnSpc>
              <a:spcBef>
                <a:spcPct val="30000"/>
              </a:spcBef>
              <a:spcAft>
                <a:spcPct val="0"/>
              </a:spcAft>
              <a:buClrTx/>
              <a:buSzTx/>
              <a:buFontTx/>
              <a:buNone/>
              <a:tabLst/>
              <a:defRPr/>
            </a:pPr>
            <a:r>
              <a:rPr lang="en-US" b="1" baseline="0" dirty="0" smtClean="0"/>
              <a:t>Alignment</a:t>
            </a:r>
          </a:p>
          <a:p>
            <a:pPr marL="0" marR="0" indent="0" algn="l" defTabSz="1331913" rtl="0" eaLnBrk="0" fontAlgn="base" latinLnBrk="0" hangingPunct="0">
              <a:lnSpc>
                <a:spcPct val="100000"/>
              </a:lnSpc>
              <a:spcBef>
                <a:spcPct val="30000"/>
              </a:spcBef>
              <a:spcAft>
                <a:spcPct val="0"/>
              </a:spcAft>
              <a:buClrTx/>
              <a:buSzTx/>
              <a:buFontTx/>
              <a:buNone/>
              <a:tabLst/>
              <a:defRPr/>
            </a:pPr>
            <a:r>
              <a:rPr lang="en-US" dirty="0" smtClean="0"/>
              <a:t>Use of Grids for Slide Layout</a:t>
            </a:r>
            <a:endParaRPr lang="en-US" b="1" baseline="0" dirty="0" smtClean="0"/>
          </a:p>
          <a:p>
            <a:endParaRPr lang="en-US" dirty="0" smtClean="0">
              <a:hlinkClick r:id="rId3"/>
            </a:endParaRPr>
          </a:p>
          <a:p>
            <a:r>
              <a:rPr lang="en-US" dirty="0" smtClean="0">
                <a:hlinkClick r:id="rId3"/>
              </a:rPr>
              <a:t>http://slideguru.com/the-rule-of-thirds</a:t>
            </a:r>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pPr>
              <a:defRPr/>
            </a:pPr>
            <a:fld id="{1E93133D-1313-4CCB-96DC-57737B1C1FE9}" type="slidenum">
              <a:rPr lang="en-US" smtClean="0"/>
              <a:pPr>
                <a:defRPr/>
              </a:pPr>
              <a:t>38</a:t>
            </a:fld>
            <a:endParaRPr lang="en-US"/>
          </a:p>
        </p:txBody>
      </p:sp>
    </p:spTree>
    <p:extLst>
      <p:ext uri="{BB962C8B-B14F-4D97-AF65-F5344CB8AC3E}">
        <p14:creationId xmlns:p14="http://schemas.microsoft.com/office/powerpoint/2010/main" val="11555504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5"/>
          <p:cNvSpPr>
            <a:spLocks noGrp="1" noChangeArrowheads="1"/>
          </p:cNvSpPr>
          <p:nvPr>
            <p:ph type="sldNum" sz="quarter" idx="5"/>
          </p:nvPr>
        </p:nvSpPr>
        <p:spPr>
          <a:noFill/>
        </p:spPr>
        <p:txBody>
          <a:bodyPr/>
          <a:lstStyle/>
          <a:p>
            <a:fld id="{3C217149-A412-4AA6-83F6-46C1EC5991A1}" type="slidenum">
              <a:rPr lang="en-US" smtClean="0"/>
              <a:pPr/>
              <a:t>40</a:t>
            </a:fld>
            <a:endParaRPr lang="en-US" smtClean="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r>
              <a:rPr lang="en-US" dirty="0" smtClean="0"/>
              <a:t>Use CRAP </a:t>
            </a:r>
            <a:r>
              <a:rPr lang="en-US" baseline="0" dirty="0" smtClean="0"/>
              <a:t>for alternative slide layouts</a:t>
            </a:r>
            <a:endParaRPr lang="en-US" dirty="0" smtClean="0"/>
          </a:p>
        </p:txBody>
      </p:sp>
    </p:spTree>
    <p:extLst>
      <p:ext uri="{BB962C8B-B14F-4D97-AF65-F5344CB8AC3E}">
        <p14:creationId xmlns:p14="http://schemas.microsoft.com/office/powerpoint/2010/main" val="29273505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C27F7508-B48E-4128-9659-03DB4AB36D12}" type="slidenum">
              <a:rPr lang="en-US" sz="1000" smtClean="0">
                <a:solidFill>
                  <a:schemeClr val="tx1"/>
                </a:solidFill>
                <a:latin typeface="Times New Roman" pitchFamily="18" charset="0"/>
              </a:rPr>
              <a:pPr/>
              <a:t>41</a:t>
            </a:fld>
            <a:endParaRPr lang="en-US" sz="1000" smtClean="0">
              <a:solidFill>
                <a:schemeClr val="tx1"/>
              </a:solidFill>
              <a:latin typeface="Times New Roman" pitchFamily="18"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1975400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85809E07-C661-4969-847F-2707284486B1}" type="slidenum">
              <a:rPr lang="en-US" sz="1000" smtClean="0">
                <a:solidFill>
                  <a:schemeClr val="tx1"/>
                </a:solidFill>
                <a:latin typeface="Times New Roman" pitchFamily="18" charset="0"/>
              </a:rPr>
              <a:pPr/>
              <a:t>42</a:t>
            </a:fld>
            <a:endParaRPr lang="en-US" sz="1000" smtClean="0">
              <a:solidFill>
                <a:schemeClr val="tx1"/>
              </a:solidFill>
              <a:latin typeface="Times New Roman" pitchFamily="18"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1478608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5"/>
          <p:cNvSpPr>
            <a:spLocks noGrp="1" noChangeArrowheads="1"/>
          </p:cNvSpPr>
          <p:nvPr>
            <p:ph type="sldNum" sz="quarter" idx="5"/>
          </p:nvPr>
        </p:nvSpPr>
        <p:spPr>
          <a:noFill/>
        </p:spPr>
        <p:txBody>
          <a:bodyPr/>
          <a:lstStyle/>
          <a:p>
            <a:fld id="{61287251-064D-44B4-B234-7B1690B4B0D4}" type="slidenum">
              <a:rPr lang="en-US" smtClean="0"/>
              <a:pPr/>
              <a:t>43</a:t>
            </a:fld>
            <a:endParaRPr lang="en-US" smtClean="0"/>
          </a:p>
        </p:txBody>
      </p:sp>
      <p:sp>
        <p:nvSpPr>
          <p:cNvPr id="117763" name="Rectangle 2"/>
          <p:cNvSpPr>
            <a:spLocks noGrp="1" noRot="1" noChangeAspect="1" noChangeArrowheads="1" noTextEdit="1"/>
          </p:cNvSpPr>
          <p:nvPr>
            <p:ph type="sldImg"/>
          </p:nvPr>
        </p:nvSpPr>
        <p:spPr>
          <a:xfrm>
            <a:off x="890588" y="696913"/>
            <a:ext cx="5229225" cy="3486150"/>
          </a:xfrm>
          <a:ln/>
        </p:spPr>
      </p:sp>
      <p:sp>
        <p:nvSpPr>
          <p:cNvPr id="117764" name="Rectangle 3"/>
          <p:cNvSpPr>
            <a:spLocks noGrp="1" noChangeArrowheads="1"/>
          </p:cNvSpPr>
          <p:nvPr>
            <p:ph type="body" idx="1"/>
          </p:nvPr>
        </p:nvSpPr>
        <p:spPr>
          <a:xfrm>
            <a:off x="934720" y="4416426"/>
            <a:ext cx="5140960" cy="4183063"/>
          </a:xfrm>
          <a:noFill/>
          <a:ln/>
        </p:spPr>
        <p:txBody>
          <a:bodyPr/>
          <a:lstStyle/>
          <a:p>
            <a:endParaRPr lang="en-US" smtClean="0"/>
          </a:p>
        </p:txBody>
      </p:sp>
    </p:spTree>
    <p:extLst>
      <p:ext uri="{BB962C8B-B14F-4D97-AF65-F5344CB8AC3E}">
        <p14:creationId xmlns:p14="http://schemas.microsoft.com/office/powerpoint/2010/main" val="42372174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5"/>
          <p:cNvSpPr>
            <a:spLocks noGrp="1" noChangeArrowheads="1"/>
          </p:cNvSpPr>
          <p:nvPr>
            <p:ph type="sldNum" sz="quarter" idx="5"/>
          </p:nvPr>
        </p:nvSpPr>
        <p:spPr>
          <a:noFill/>
        </p:spPr>
        <p:txBody>
          <a:bodyPr/>
          <a:lstStyle/>
          <a:p>
            <a:fld id="{84236E7F-908C-40EF-9C5D-BC9CEEB7AED3}" type="slidenum">
              <a:rPr lang="en-US" smtClean="0"/>
              <a:pPr/>
              <a:t>44</a:t>
            </a:fld>
            <a:endParaRPr lang="en-US" smtClean="0"/>
          </a:p>
        </p:txBody>
      </p:sp>
      <p:sp>
        <p:nvSpPr>
          <p:cNvPr id="129027" name="Rectangle 2"/>
          <p:cNvSpPr>
            <a:spLocks noGrp="1" noRot="1" noChangeAspect="1" noChangeArrowheads="1" noTextEdit="1"/>
          </p:cNvSpPr>
          <p:nvPr>
            <p:ph type="sldImg"/>
          </p:nvPr>
        </p:nvSpPr>
        <p:spPr>
          <a:xfrm>
            <a:off x="890588" y="696913"/>
            <a:ext cx="5229225" cy="3486150"/>
          </a:xfrm>
          <a:ln/>
        </p:spPr>
      </p:sp>
      <p:sp>
        <p:nvSpPr>
          <p:cNvPr id="129028" name="Rectangle 3"/>
          <p:cNvSpPr>
            <a:spLocks noGrp="1" noChangeArrowheads="1"/>
          </p:cNvSpPr>
          <p:nvPr>
            <p:ph type="body" idx="1"/>
          </p:nvPr>
        </p:nvSpPr>
        <p:spPr>
          <a:xfrm>
            <a:off x="934720" y="4416426"/>
            <a:ext cx="5140960" cy="4183063"/>
          </a:xfrm>
          <a:noFill/>
          <a:ln/>
        </p:spPr>
        <p:txBody>
          <a:bodyPr/>
          <a:lstStyle/>
          <a:p>
            <a:endParaRPr lang="en-US" smtClean="0"/>
          </a:p>
        </p:txBody>
      </p:sp>
    </p:spTree>
    <p:extLst>
      <p:ext uri="{BB962C8B-B14F-4D97-AF65-F5344CB8AC3E}">
        <p14:creationId xmlns:p14="http://schemas.microsoft.com/office/powerpoint/2010/main" val="35016589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5"/>
          <p:cNvSpPr>
            <a:spLocks noGrp="1" noChangeArrowheads="1"/>
          </p:cNvSpPr>
          <p:nvPr>
            <p:ph type="sldNum" sz="quarter" idx="5"/>
          </p:nvPr>
        </p:nvSpPr>
        <p:spPr>
          <a:noFill/>
        </p:spPr>
        <p:txBody>
          <a:bodyPr/>
          <a:lstStyle/>
          <a:p>
            <a:fld id="{2AFB6D23-01C2-4C74-BA89-72B1696E2A62}" type="slidenum">
              <a:rPr lang="en-US" smtClean="0"/>
              <a:pPr/>
              <a:t>45</a:t>
            </a:fld>
            <a:endParaRPr lang="en-US" smtClean="0"/>
          </a:p>
        </p:txBody>
      </p:sp>
      <p:sp>
        <p:nvSpPr>
          <p:cNvPr id="118787" name="Rectangle 2"/>
          <p:cNvSpPr>
            <a:spLocks noGrp="1" noRot="1" noChangeAspect="1" noChangeArrowheads="1" noTextEdit="1"/>
          </p:cNvSpPr>
          <p:nvPr>
            <p:ph type="sldImg"/>
          </p:nvPr>
        </p:nvSpPr>
        <p:spPr>
          <a:xfrm>
            <a:off x="890588" y="696913"/>
            <a:ext cx="5229225" cy="3486150"/>
          </a:xfrm>
          <a:ln/>
        </p:spPr>
      </p:sp>
      <p:sp>
        <p:nvSpPr>
          <p:cNvPr id="118788" name="Rectangle 3"/>
          <p:cNvSpPr>
            <a:spLocks noGrp="1" noChangeArrowheads="1"/>
          </p:cNvSpPr>
          <p:nvPr>
            <p:ph type="body" idx="1"/>
          </p:nvPr>
        </p:nvSpPr>
        <p:spPr>
          <a:xfrm>
            <a:off x="934720" y="4416426"/>
            <a:ext cx="5140960" cy="4183063"/>
          </a:xfrm>
          <a:noFill/>
          <a:ln/>
        </p:spPr>
        <p:txBody>
          <a:bodyPr/>
          <a:lstStyle/>
          <a:p>
            <a:endParaRPr lang="en-US" smtClean="0"/>
          </a:p>
        </p:txBody>
      </p:sp>
    </p:spTree>
    <p:extLst>
      <p:ext uri="{BB962C8B-B14F-4D97-AF65-F5344CB8AC3E}">
        <p14:creationId xmlns:p14="http://schemas.microsoft.com/office/powerpoint/2010/main" val="35489449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5"/>
          <p:cNvSpPr>
            <a:spLocks noGrp="1" noChangeArrowheads="1"/>
          </p:cNvSpPr>
          <p:nvPr>
            <p:ph type="sldNum" sz="quarter" idx="5"/>
          </p:nvPr>
        </p:nvSpPr>
        <p:spPr>
          <a:noFill/>
        </p:spPr>
        <p:txBody>
          <a:bodyPr/>
          <a:lstStyle/>
          <a:p>
            <a:fld id="{A04EA75E-7C7A-4787-8AAF-2FD28E59AE03}" type="slidenum">
              <a:rPr lang="en-US" smtClean="0"/>
              <a:pPr/>
              <a:t>46</a:t>
            </a:fld>
            <a:endParaRPr lang="en-US" smtClean="0"/>
          </a:p>
        </p:txBody>
      </p:sp>
      <p:sp>
        <p:nvSpPr>
          <p:cNvPr id="119811" name="Rectangle 2"/>
          <p:cNvSpPr>
            <a:spLocks noGrp="1" noRot="1" noChangeAspect="1" noChangeArrowheads="1" noTextEdit="1"/>
          </p:cNvSpPr>
          <p:nvPr>
            <p:ph type="sldImg"/>
          </p:nvPr>
        </p:nvSpPr>
        <p:spPr>
          <a:xfrm>
            <a:off x="890588" y="696913"/>
            <a:ext cx="5229225" cy="3486150"/>
          </a:xfrm>
          <a:ln/>
        </p:spPr>
      </p:sp>
      <p:sp>
        <p:nvSpPr>
          <p:cNvPr id="119812" name="Rectangle 3"/>
          <p:cNvSpPr>
            <a:spLocks noGrp="1" noChangeArrowheads="1"/>
          </p:cNvSpPr>
          <p:nvPr>
            <p:ph type="body" idx="1"/>
          </p:nvPr>
        </p:nvSpPr>
        <p:spPr>
          <a:xfrm>
            <a:off x="934720" y="4416426"/>
            <a:ext cx="5140960" cy="4183063"/>
          </a:xfrm>
          <a:noFill/>
          <a:ln/>
        </p:spPr>
        <p:txBody>
          <a:bodyPr/>
          <a:lstStyle/>
          <a:p>
            <a:endParaRPr lang="en-US" smtClean="0"/>
          </a:p>
        </p:txBody>
      </p:sp>
    </p:spTree>
    <p:extLst>
      <p:ext uri="{BB962C8B-B14F-4D97-AF65-F5344CB8AC3E}">
        <p14:creationId xmlns:p14="http://schemas.microsoft.com/office/powerpoint/2010/main" val="30337913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5"/>
          <p:cNvSpPr>
            <a:spLocks noGrp="1" noChangeArrowheads="1"/>
          </p:cNvSpPr>
          <p:nvPr>
            <p:ph type="sldNum" sz="quarter" idx="5"/>
          </p:nvPr>
        </p:nvSpPr>
        <p:spPr>
          <a:noFill/>
        </p:spPr>
        <p:txBody>
          <a:bodyPr/>
          <a:lstStyle/>
          <a:p>
            <a:fld id="{30DFC384-1243-4F3C-971E-164C569E64B3}" type="slidenum">
              <a:rPr lang="en-US" smtClean="0"/>
              <a:pPr/>
              <a:t>47</a:t>
            </a:fld>
            <a:endParaRPr lang="en-US" smtClean="0"/>
          </a:p>
        </p:txBody>
      </p:sp>
      <p:sp>
        <p:nvSpPr>
          <p:cNvPr id="124931" name="Rectangle 2"/>
          <p:cNvSpPr>
            <a:spLocks noGrp="1" noRot="1" noChangeAspect="1" noChangeArrowheads="1" noTextEdit="1"/>
          </p:cNvSpPr>
          <p:nvPr>
            <p:ph type="sldImg"/>
          </p:nvPr>
        </p:nvSpPr>
        <p:spPr>
          <a:xfrm>
            <a:off x="890588" y="696913"/>
            <a:ext cx="5229225" cy="3486150"/>
          </a:xfrm>
          <a:ln/>
        </p:spPr>
      </p:sp>
      <p:sp>
        <p:nvSpPr>
          <p:cNvPr id="124932" name="Rectangle 3"/>
          <p:cNvSpPr>
            <a:spLocks noGrp="1" noChangeArrowheads="1"/>
          </p:cNvSpPr>
          <p:nvPr>
            <p:ph type="body" idx="1"/>
          </p:nvPr>
        </p:nvSpPr>
        <p:spPr>
          <a:xfrm>
            <a:off x="934720" y="4416426"/>
            <a:ext cx="5140960" cy="4183063"/>
          </a:xfrm>
          <a:noFill/>
          <a:ln/>
        </p:spPr>
        <p:txBody>
          <a:bodyPr/>
          <a:lstStyle/>
          <a:p>
            <a:endParaRPr lang="en-US" smtClean="0"/>
          </a:p>
        </p:txBody>
      </p:sp>
    </p:spTree>
    <p:extLst>
      <p:ext uri="{BB962C8B-B14F-4D97-AF65-F5344CB8AC3E}">
        <p14:creationId xmlns:p14="http://schemas.microsoft.com/office/powerpoint/2010/main" val="2225735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5"/>
          <p:cNvSpPr>
            <a:spLocks noGrp="1" noChangeArrowheads="1"/>
          </p:cNvSpPr>
          <p:nvPr>
            <p:ph type="sldNum" sz="quarter" idx="5"/>
          </p:nvPr>
        </p:nvSpPr>
        <p:spPr>
          <a:noFill/>
        </p:spPr>
        <p:txBody>
          <a:bodyPr/>
          <a:lstStyle/>
          <a:p>
            <a:fld id="{22D5C6B1-DC53-4C64-AB19-2D74F67DB32A}" type="slidenum">
              <a:rPr lang="en-US" smtClean="0"/>
              <a:pPr/>
              <a:t>48</a:t>
            </a:fld>
            <a:endParaRPr lang="en-US" smtClean="0"/>
          </a:p>
        </p:txBody>
      </p:sp>
      <p:sp>
        <p:nvSpPr>
          <p:cNvPr id="122883" name="Rectangle 2"/>
          <p:cNvSpPr>
            <a:spLocks noGrp="1" noRot="1" noChangeAspect="1" noChangeArrowheads="1" noTextEdit="1"/>
          </p:cNvSpPr>
          <p:nvPr>
            <p:ph type="sldImg"/>
          </p:nvPr>
        </p:nvSpPr>
        <p:spPr>
          <a:xfrm>
            <a:off x="890588" y="696913"/>
            <a:ext cx="5229225" cy="3486150"/>
          </a:xfrm>
          <a:ln/>
        </p:spPr>
      </p:sp>
      <p:sp>
        <p:nvSpPr>
          <p:cNvPr id="122884" name="Rectangle 3"/>
          <p:cNvSpPr>
            <a:spLocks noGrp="1" noChangeArrowheads="1"/>
          </p:cNvSpPr>
          <p:nvPr>
            <p:ph type="body" idx="1"/>
          </p:nvPr>
        </p:nvSpPr>
        <p:spPr>
          <a:xfrm>
            <a:off x="934720" y="4416426"/>
            <a:ext cx="5140960" cy="4183063"/>
          </a:xfrm>
          <a:noFill/>
          <a:ln/>
        </p:spPr>
        <p:txBody>
          <a:bodyPr/>
          <a:lstStyle/>
          <a:p>
            <a:endParaRPr lang="en-US" smtClean="0"/>
          </a:p>
        </p:txBody>
      </p:sp>
    </p:spTree>
    <p:extLst>
      <p:ext uri="{BB962C8B-B14F-4D97-AF65-F5344CB8AC3E}">
        <p14:creationId xmlns:p14="http://schemas.microsoft.com/office/powerpoint/2010/main" val="38500012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5"/>
          <p:cNvSpPr>
            <a:spLocks noGrp="1" noChangeArrowheads="1"/>
          </p:cNvSpPr>
          <p:nvPr>
            <p:ph type="sldNum" sz="quarter" idx="5"/>
          </p:nvPr>
        </p:nvSpPr>
        <p:spPr>
          <a:noFill/>
        </p:spPr>
        <p:txBody>
          <a:bodyPr/>
          <a:lstStyle/>
          <a:p>
            <a:fld id="{8EEEBE16-C097-47F1-8ACF-443472309E6B}" type="slidenum">
              <a:rPr lang="en-US" smtClean="0"/>
              <a:pPr/>
              <a:t>49</a:t>
            </a:fld>
            <a:endParaRPr lang="en-US" smtClean="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25488674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E93133D-1313-4CCB-96DC-57737B1C1FE9}" type="slidenum">
              <a:rPr lang="en-US" smtClean="0"/>
              <a:pPr>
                <a:defRPr/>
              </a:pPr>
              <a:t>50</a:t>
            </a:fld>
            <a:endParaRPr lang="en-US"/>
          </a:p>
        </p:txBody>
      </p:sp>
    </p:spTree>
    <p:extLst>
      <p:ext uri="{BB962C8B-B14F-4D97-AF65-F5344CB8AC3E}">
        <p14:creationId xmlns:p14="http://schemas.microsoft.com/office/powerpoint/2010/main" val="29273552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5"/>
          <p:cNvSpPr>
            <a:spLocks noGrp="1" noChangeArrowheads="1"/>
          </p:cNvSpPr>
          <p:nvPr>
            <p:ph type="sldNum" sz="quarter" idx="5"/>
          </p:nvPr>
        </p:nvSpPr>
        <p:spPr>
          <a:noFill/>
        </p:spPr>
        <p:txBody>
          <a:bodyPr/>
          <a:lstStyle/>
          <a:p>
            <a:fld id="{490A4948-0EED-4A4A-904A-30D326E5023F}" type="slidenum">
              <a:rPr lang="en-US" smtClean="0"/>
              <a:pPr/>
              <a:t>51</a:t>
            </a:fld>
            <a:endParaRPr lang="en-US" smtClean="0"/>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6214956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5"/>
          <p:cNvSpPr>
            <a:spLocks noGrp="1" noChangeArrowheads="1"/>
          </p:cNvSpPr>
          <p:nvPr>
            <p:ph type="sldNum" sz="quarter" idx="5"/>
          </p:nvPr>
        </p:nvSpPr>
        <p:spPr>
          <a:noFill/>
        </p:spPr>
        <p:txBody>
          <a:bodyPr/>
          <a:lstStyle/>
          <a:p>
            <a:fld id="{CBB66F57-4423-4462-8758-1799529CA2F3}" type="slidenum">
              <a:rPr lang="en-US" smtClean="0"/>
              <a:pPr/>
              <a:t>52</a:t>
            </a:fld>
            <a:endParaRPr lang="en-US" smtClean="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20686235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DABADA25-AB09-4B40-AE89-1383B40CF76D}" type="slidenum">
              <a:rPr lang="en-US" sz="1000" smtClean="0">
                <a:solidFill>
                  <a:schemeClr val="tx1"/>
                </a:solidFill>
                <a:latin typeface="Times New Roman" pitchFamily="18" charset="0"/>
              </a:rPr>
              <a:pPr/>
              <a:t>53</a:t>
            </a:fld>
            <a:endParaRPr lang="en-US" sz="1000" smtClean="0">
              <a:solidFill>
                <a:schemeClr val="tx1"/>
              </a:solidFill>
              <a:latin typeface="Times New Roman" pitchFamily="18"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5385164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B581A842-1281-435D-A70B-7B6A33F10CDF}" type="slidenum">
              <a:rPr lang="en-US" sz="1000" smtClean="0">
                <a:solidFill>
                  <a:schemeClr val="tx1"/>
                </a:solidFill>
                <a:latin typeface="Times New Roman" pitchFamily="18" charset="0"/>
              </a:rPr>
              <a:pPr/>
              <a:t>54</a:t>
            </a:fld>
            <a:endParaRPr lang="en-US" sz="1000" smtClean="0">
              <a:solidFill>
                <a:schemeClr val="tx1"/>
              </a:solidFill>
              <a:latin typeface="Times New Roman" pitchFamily="18"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4864005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301F8C6B-9EFB-472D-A909-6C768ACCCEED}" type="slidenum">
              <a:rPr lang="en-US" sz="1000" smtClean="0">
                <a:solidFill>
                  <a:schemeClr val="tx1"/>
                </a:solidFill>
                <a:latin typeface="Times New Roman" pitchFamily="18" charset="0"/>
              </a:rPr>
              <a:pPr/>
              <a:t>55</a:t>
            </a:fld>
            <a:endParaRPr lang="en-US" sz="1000" smtClean="0">
              <a:solidFill>
                <a:schemeClr val="tx1"/>
              </a:solidFill>
              <a:latin typeface="Times New Roman" pitchFamily="18" charset="0"/>
            </a:endParaRPr>
          </a:p>
        </p:txBody>
      </p:sp>
      <p:sp>
        <p:nvSpPr>
          <p:cNvPr id="142339" name="Rectangle 2"/>
          <p:cNvSpPr>
            <a:spLocks noGrp="1" noRot="1" noChangeAspect="1" noChangeArrowheads="1" noTextEdit="1"/>
          </p:cNvSpPr>
          <p:nvPr>
            <p:ph type="sldImg"/>
          </p:nvPr>
        </p:nvSpPr>
        <p:spPr>
          <a:xfrm>
            <a:off x="909638" y="698500"/>
            <a:ext cx="5194300" cy="3462338"/>
          </a:xfrm>
          <a:ln/>
        </p:spPr>
      </p:sp>
      <p:sp>
        <p:nvSpPr>
          <p:cNvPr id="142340" name="Rectangle 3"/>
          <p:cNvSpPr>
            <a:spLocks noGrp="1" noChangeArrowheads="1"/>
          </p:cNvSpPr>
          <p:nvPr>
            <p:ph type="body" idx="1"/>
          </p:nvPr>
        </p:nvSpPr>
        <p:spPr>
          <a:xfrm>
            <a:off x="934720" y="4392613"/>
            <a:ext cx="5139338" cy="4240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3318522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88CE0D90-533C-4A25-93E7-346D5A88473E}" type="slidenum">
              <a:rPr lang="en-US" sz="1000" smtClean="0">
                <a:solidFill>
                  <a:schemeClr val="tx1"/>
                </a:solidFill>
                <a:latin typeface="Times New Roman" pitchFamily="18" charset="0"/>
              </a:rPr>
              <a:pPr/>
              <a:t>56</a:t>
            </a:fld>
            <a:endParaRPr lang="en-US" sz="1000" smtClean="0">
              <a:solidFill>
                <a:schemeClr val="tx1"/>
              </a:solidFill>
              <a:latin typeface="Times New Roman" pitchFamily="18" charset="0"/>
            </a:endParaRPr>
          </a:p>
        </p:txBody>
      </p:sp>
      <p:sp>
        <p:nvSpPr>
          <p:cNvPr id="143363" name="Rectangle 2"/>
          <p:cNvSpPr>
            <a:spLocks noGrp="1" noRot="1" noChangeAspect="1" noChangeArrowheads="1" noTextEdit="1"/>
          </p:cNvSpPr>
          <p:nvPr>
            <p:ph type="sldImg"/>
          </p:nvPr>
        </p:nvSpPr>
        <p:spPr>
          <a:xfrm>
            <a:off x="909638" y="698500"/>
            <a:ext cx="5194300" cy="3462338"/>
          </a:xfrm>
          <a:ln/>
        </p:spPr>
      </p:sp>
      <p:sp>
        <p:nvSpPr>
          <p:cNvPr id="143364" name="Rectangle 3"/>
          <p:cNvSpPr>
            <a:spLocks noGrp="1" noChangeArrowheads="1"/>
          </p:cNvSpPr>
          <p:nvPr>
            <p:ph type="body" idx="1"/>
          </p:nvPr>
        </p:nvSpPr>
        <p:spPr>
          <a:xfrm>
            <a:off x="934720" y="4392613"/>
            <a:ext cx="5139338" cy="4240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0327609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97268AF8-AC18-4892-8A47-F0E900BEDCE5}" type="slidenum">
              <a:rPr lang="en-US" sz="1000" smtClean="0">
                <a:solidFill>
                  <a:schemeClr val="tx1"/>
                </a:solidFill>
                <a:latin typeface="Times New Roman" pitchFamily="18" charset="0"/>
              </a:rPr>
              <a:pPr/>
              <a:t>57</a:t>
            </a:fld>
            <a:endParaRPr lang="en-US" sz="1000" smtClean="0">
              <a:solidFill>
                <a:schemeClr val="tx1"/>
              </a:solidFill>
              <a:latin typeface="Times New Roman" pitchFamily="18"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0265279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14F78EC3-477C-4218-8B82-D155C96C4685}" type="slidenum">
              <a:rPr lang="en-US" sz="1000" smtClean="0">
                <a:solidFill>
                  <a:schemeClr val="tx1"/>
                </a:solidFill>
                <a:latin typeface="Times New Roman" pitchFamily="18" charset="0"/>
              </a:rPr>
              <a:pPr/>
              <a:t>58</a:t>
            </a:fld>
            <a:endParaRPr lang="en-US" sz="1000" smtClean="0">
              <a:solidFill>
                <a:schemeClr val="tx1"/>
              </a:solidFill>
              <a:latin typeface="Times New Roman" pitchFamily="18"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1948243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9A97F42A-EEDE-460F-9182-E06917674963}" type="slidenum">
              <a:rPr lang="en-US" sz="1000" smtClean="0">
                <a:solidFill>
                  <a:schemeClr val="tx1"/>
                </a:solidFill>
                <a:latin typeface="Times New Roman" pitchFamily="18" charset="0"/>
              </a:rPr>
              <a:pPr/>
              <a:t>59</a:t>
            </a:fld>
            <a:endParaRPr lang="en-US" sz="1000" smtClean="0">
              <a:solidFill>
                <a:schemeClr val="tx1"/>
              </a:solidFill>
              <a:latin typeface="Times New Roman" pitchFamily="18"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xfrm>
            <a:off x="623147" y="4414838"/>
            <a:ext cx="5764107" cy="41830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85750" indent="-285750"/>
            <a:r>
              <a:rPr lang="en-US" sz="1000" smtClean="0"/>
              <a:t>To bring out details of a table using a hyperlink to a new slide:</a:t>
            </a:r>
          </a:p>
          <a:p>
            <a:pPr marL="285750" indent="-285750"/>
            <a:r>
              <a:rPr lang="en-US" sz="1000" smtClean="0"/>
              <a:t>1. Create multiple copies of the main slide which contains the table</a:t>
            </a:r>
            <a:br>
              <a:rPr lang="en-US" sz="1000" smtClean="0"/>
            </a:br>
            <a:r>
              <a:rPr lang="en-US" sz="1000" smtClean="0"/>
              <a:t>(View | Slide sorter | Ctrl+ D)</a:t>
            </a:r>
          </a:p>
          <a:p>
            <a:pPr marL="285750" indent="-285750"/>
            <a:r>
              <a:rPr lang="en-US" sz="1000" smtClean="0"/>
              <a:t>2. On the first duplicate slide add the details you want to highlight in a text box. Use a large font and then fill in the text box with a color to make it stand out against the table.</a:t>
            </a:r>
          </a:p>
          <a:p>
            <a:pPr marL="285750" indent="-285750"/>
            <a:r>
              <a:rPr lang="en-US" sz="1000" smtClean="0"/>
              <a:t>3. Repeat this procedure with subsequent details and other duplicate slides.</a:t>
            </a:r>
          </a:p>
          <a:p>
            <a:pPr marL="285750" indent="-285750"/>
            <a:r>
              <a:rPr lang="en-US" sz="1000" smtClean="0"/>
              <a:t>4. Return to the main slide. Using the rectangle drawing tool form the draw menu to draw a rectangle shape around the detail of the table which you wish to highlight. (The drawing tool bar is usually at the bottom of the PowerPoint edit screen. If it is not visible display it from View | Tool Bars | Drawing) Do not add color or line to that box.</a:t>
            </a:r>
          </a:p>
          <a:p>
            <a:pPr marL="285750" indent="-285750"/>
            <a:r>
              <a:rPr lang="en-US" sz="1000" smtClean="0"/>
              <a:t>5. With that invisible box selected, go to Slide Show | Action Settings.</a:t>
            </a:r>
          </a:p>
          <a:p>
            <a:pPr marL="285750" indent="-285750"/>
            <a:r>
              <a:rPr lang="en-US" sz="1000" smtClean="0"/>
              <a:t>6.Choose “Hyperlink to”, then choose “slide”, then choose the slide that has the detail on it which you intend to show. Choose OK.</a:t>
            </a:r>
            <a:br>
              <a:rPr lang="en-US" sz="1000" smtClean="0"/>
            </a:br>
            <a:r>
              <a:rPr lang="en-US" sz="1000" smtClean="0"/>
              <a:t>(You have now created a hyperlink to the detailed slide using an invisible button on your main slide)</a:t>
            </a:r>
          </a:p>
          <a:p>
            <a:pPr marL="285750" indent="-285750"/>
            <a:r>
              <a:rPr lang="en-US" sz="1000" smtClean="0"/>
              <a:t>7. On each of your detail slides created another button (make it a corresponding color) in an inconspicuous location (like in the corner) which will let you link back</a:t>
            </a:r>
            <a:r>
              <a:rPr lang="en-US" smtClean="0"/>
              <a:t> </a:t>
            </a:r>
            <a:r>
              <a:rPr lang="en-US" sz="1000" smtClean="0"/>
              <a:t>to</a:t>
            </a:r>
            <a:r>
              <a:rPr lang="en-US" smtClean="0"/>
              <a:t> </a:t>
            </a:r>
            <a:r>
              <a:rPr lang="en-US" sz="1000" smtClean="0"/>
              <a:t>your main slide.</a:t>
            </a:r>
          </a:p>
          <a:p>
            <a:pPr marL="285750" indent="-285750"/>
            <a:r>
              <a:rPr lang="en-US" sz="1000" smtClean="0"/>
              <a:t>8.Go to the Slide Sorter View (View| Slide Sorter) and select the detailed slide(s).</a:t>
            </a:r>
          </a:p>
          <a:p>
            <a:pPr marL="285750" indent="-285750"/>
            <a:r>
              <a:rPr lang="en-US" sz="1000" smtClean="0"/>
              <a:t>9. With those detailed slides selected, hide these slide (Slide Show | Hide Slide)</a:t>
            </a:r>
            <a:r>
              <a:rPr lang="en-US" smtClean="0"/>
              <a:t/>
            </a:r>
            <a:br>
              <a:rPr lang="en-US" smtClean="0"/>
            </a:br>
            <a:r>
              <a:rPr lang="en-US" sz="1000" smtClean="0"/>
              <a:t>Now you can address certain details of your table depending on the interests of your audience or the points you would like to make based on your interaction with them.</a:t>
            </a:r>
          </a:p>
          <a:p>
            <a:pPr marL="285750" indent="-285750"/>
            <a:r>
              <a:rPr lang="en-US" sz="1000" smtClean="0"/>
              <a:t> 10. Also create a handout of the detailed table that your audience can refer to later on…</a:t>
            </a:r>
          </a:p>
        </p:txBody>
      </p:sp>
    </p:spTree>
    <p:extLst>
      <p:ext uri="{BB962C8B-B14F-4D97-AF65-F5344CB8AC3E}">
        <p14:creationId xmlns:p14="http://schemas.microsoft.com/office/powerpoint/2010/main" val="30175204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B11388D3-0F97-466B-86E2-D43960E9711F}" type="slidenum">
              <a:rPr lang="en-US" sz="1000" smtClean="0">
                <a:solidFill>
                  <a:schemeClr val="tx1"/>
                </a:solidFill>
                <a:latin typeface="Times New Roman" pitchFamily="18" charset="0"/>
              </a:rPr>
              <a:pPr/>
              <a:t>60</a:t>
            </a:fld>
            <a:endParaRPr lang="en-US" sz="1000" smtClean="0">
              <a:solidFill>
                <a:schemeClr val="tx1"/>
              </a:solidFill>
              <a:latin typeface="Times New Roman" pitchFamily="18"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5227772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E69F2410-939B-48A3-BF5F-CD34A74DABF3}" type="slidenum">
              <a:rPr lang="en-US" sz="1000" smtClean="0">
                <a:solidFill>
                  <a:schemeClr val="tx1"/>
                </a:solidFill>
                <a:latin typeface="Times New Roman" pitchFamily="18" charset="0"/>
              </a:rPr>
              <a:pPr/>
              <a:t>61</a:t>
            </a:fld>
            <a:endParaRPr lang="en-US" sz="1000" smtClean="0">
              <a:solidFill>
                <a:schemeClr val="tx1"/>
              </a:solidFill>
              <a:latin typeface="Times New Roman" pitchFamily="18" charset="0"/>
            </a:endParaRPr>
          </a:p>
        </p:txBody>
      </p:sp>
      <p:sp>
        <p:nvSpPr>
          <p:cNvPr id="148483" name="Rectangle 1026"/>
          <p:cNvSpPr>
            <a:spLocks noGrp="1" noRot="1" noChangeAspect="1" noChangeArrowheads="1" noTextEdit="1"/>
          </p:cNvSpPr>
          <p:nvPr>
            <p:ph type="sldImg"/>
          </p:nvPr>
        </p:nvSpPr>
        <p:spPr>
          <a:ln/>
        </p:spPr>
      </p:sp>
      <p:sp>
        <p:nvSpPr>
          <p:cNvPr id="1484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14273349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2D8F6741-B59B-4186-AE35-FF8C9D92145E}" type="slidenum">
              <a:rPr lang="en-US" sz="1000" smtClean="0">
                <a:solidFill>
                  <a:schemeClr val="tx1"/>
                </a:solidFill>
                <a:latin typeface="Times New Roman" pitchFamily="18" charset="0"/>
              </a:rPr>
              <a:pPr/>
              <a:t>62</a:t>
            </a:fld>
            <a:endParaRPr lang="en-US" sz="1000" smtClean="0">
              <a:solidFill>
                <a:schemeClr val="tx1"/>
              </a:solidFill>
              <a:latin typeface="Times New Roman" pitchFamily="18"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9105140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E93133D-1313-4CCB-96DC-57737B1C1FE9}" type="slidenum">
              <a:rPr lang="en-US" smtClean="0"/>
              <a:pPr>
                <a:defRPr/>
              </a:pPr>
              <a:t>63</a:t>
            </a:fld>
            <a:endParaRPr lang="en-US"/>
          </a:p>
        </p:txBody>
      </p:sp>
    </p:spTree>
    <p:extLst>
      <p:ext uri="{BB962C8B-B14F-4D97-AF65-F5344CB8AC3E}">
        <p14:creationId xmlns:p14="http://schemas.microsoft.com/office/powerpoint/2010/main" val="282182604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E93133D-1313-4CCB-96DC-57737B1C1FE9}" type="slidenum">
              <a:rPr lang="en-US" smtClean="0"/>
              <a:pPr>
                <a:defRPr/>
              </a:pPr>
              <a:t>64</a:t>
            </a:fld>
            <a:endParaRPr lang="en-US"/>
          </a:p>
        </p:txBody>
      </p:sp>
    </p:spTree>
    <p:extLst>
      <p:ext uri="{BB962C8B-B14F-4D97-AF65-F5344CB8AC3E}">
        <p14:creationId xmlns:p14="http://schemas.microsoft.com/office/powerpoint/2010/main" val="48756744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DBFC8E42-27D9-4C27-9DBB-63BEA89E4D18}" type="slidenum">
              <a:rPr lang="en-US" sz="1000" smtClean="0">
                <a:solidFill>
                  <a:schemeClr val="tx1"/>
                </a:solidFill>
                <a:latin typeface="Times New Roman" pitchFamily="18" charset="0"/>
              </a:rPr>
              <a:pPr/>
              <a:t>65</a:t>
            </a:fld>
            <a:endParaRPr lang="en-US" sz="1000" smtClean="0">
              <a:solidFill>
                <a:schemeClr val="tx1"/>
              </a:solidFill>
              <a:latin typeface="Times New Roman" pitchFamily="18" charset="0"/>
            </a:endParaRPr>
          </a:p>
        </p:txBody>
      </p:sp>
      <p:sp>
        <p:nvSpPr>
          <p:cNvPr id="150531" name="Rectangle 2"/>
          <p:cNvSpPr>
            <a:spLocks noGrp="1" noRot="1" noChangeAspect="1" noChangeArrowheads="1" noTextEdit="1"/>
          </p:cNvSpPr>
          <p:nvPr>
            <p:ph type="sldImg"/>
          </p:nvPr>
        </p:nvSpPr>
        <p:spPr>
          <a:xfrm>
            <a:off x="576263" y="460375"/>
            <a:ext cx="5868987" cy="3911600"/>
          </a:xfrm>
          <a:ln>
            <a:solidFill>
              <a:srgbClr val="800000"/>
            </a:solidFill>
          </a:ln>
        </p:spPr>
      </p:sp>
      <p:sp>
        <p:nvSpPr>
          <p:cNvPr id="150532" name="Rectangle 3"/>
          <p:cNvSpPr>
            <a:spLocks noGrp="1" noChangeArrowheads="1"/>
          </p:cNvSpPr>
          <p:nvPr>
            <p:ph type="body" idx="1"/>
          </p:nvPr>
        </p:nvSpPr>
        <p:spPr>
          <a:xfrm>
            <a:off x="610165" y="4498976"/>
            <a:ext cx="5790071" cy="4321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defTabSz="914400"/>
            <a:r>
              <a:rPr lang="en-US" sz="1400" b="1" smtClean="0">
                <a:solidFill>
                  <a:srgbClr val="A50021"/>
                </a:solidFill>
              </a:rPr>
              <a:t>SELECTED POINTS</a:t>
            </a:r>
          </a:p>
          <a:p>
            <a:pPr marL="171450" indent="-171450" defTabSz="914400">
              <a:buClr>
                <a:srgbClr val="A50021"/>
              </a:buClr>
              <a:buFontTx/>
              <a:buChar char="•"/>
            </a:pPr>
            <a:r>
              <a:rPr lang="en-US" sz="1400" smtClean="0"/>
              <a:t>These data illustrate the percent of students who reported carrying a weapon such as a knife, gun, or club in school or outside of school in the past 30 days, and those who stayed home from school in the past 30 days because of fear for their safety either in school or on the way to or from school.</a:t>
            </a:r>
          </a:p>
          <a:p>
            <a:pPr marL="171450" indent="-171450" defTabSz="914400">
              <a:lnSpc>
                <a:spcPct val="80000"/>
              </a:lnSpc>
              <a:buClr>
                <a:srgbClr val="A50021"/>
              </a:buClr>
              <a:buFontTx/>
              <a:buChar char="•"/>
            </a:pPr>
            <a:endParaRPr lang="en-US" sz="1400" smtClean="0"/>
          </a:p>
          <a:p>
            <a:pPr marL="171450" indent="-171450" defTabSz="914400">
              <a:buClr>
                <a:srgbClr val="A50021"/>
              </a:buClr>
              <a:buFontTx/>
              <a:buChar char="•"/>
            </a:pPr>
            <a:r>
              <a:rPr lang="en-US" sz="1400" smtClean="0"/>
              <a:t>In both 2004 and 2006, students were much more likely to report carrying a weapon in the last 30 days outside of school as opposed to in school.   </a:t>
            </a:r>
          </a:p>
          <a:p>
            <a:pPr marL="171450" indent="-171450" defTabSz="914400">
              <a:lnSpc>
                <a:spcPct val="80000"/>
              </a:lnSpc>
              <a:buClr>
                <a:srgbClr val="003399"/>
              </a:buClr>
              <a:buFontTx/>
              <a:buChar char="•"/>
            </a:pPr>
            <a:endParaRPr lang="en-US" sz="1400" smtClean="0"/>
          </a:p>
          <a:p>
            <a:pPr marL="171450" indent="-171450" defTabSz="914400">
              <a:lnSpc>
                <a:spcPct val="95000"/>
              </a:lnSpc>
              <a:buClr>
                <a:srgbClr val="A50021"/>
              </a:buClr>
              <a:buFontTx/>
              <a:buChar char="•"/>
            </a:pPr>
            <a:r>
              <a:rPr lang="en-US" sz="1400" smtClean="0">
                <a:solidFill>
                  <a:srgbClr val="A50021"/>
                </a:solidFill>
              </a:rPr>
              <a:t>Trends:</a:t>
            </a:r>
            <a:r>
              <a:rPr lang="en-US" sz="1400" smtClean="0"/>
              <a:t>  Trend data reveal little change in reports between 2004 and 2006 among Cambridge youth, with the exception of carrying a weapon outside of school, which increased slightly from 11% in 2004 to 14% in 2006.  </a:t>
            </a:r>
          </a:p>
          <a:p>
            <a:pPr marL="171450" indent="-171450" defTabSz="914400">
              <a:lnSpc>
                <a:spcPct val="80000"/>
              </a:lnSpc>
              <a:buClr>
                <a:srgbClr val="003399"/>
              </a:buClr>
              <a:buFontTx/>
              <a:buChar char="•"/>
            </a:pPr>
            <a:endParaRPr lang="en-US" sz="1400" smtClean="0">
              <a:solidFill>
                <a:srgbClr val="003399"/>
              </a:solidFill>
            </a:endParaRPr>
          </a:p>
          <a:p>
            <a:pPr marL="171450" indent="-171450" defTabSz="914400">
              <a:buClr>
                <a:srgbClr val="003399"/>
              </a:buClr>
            </a:pPr>
            <a:r>
              <a:rPr lang="en-US" sz="1400" b="1" smtClean="0">
                <a:solidFill>
                  <a:srgbClr val="A50021"/>
                </a:solidFill>
              </a:rPr>
              <a:t>ADDITIONAL DATA</a:t>
            </a:r>
            <a:endParaRPr lang="en-US" sz="1400" smtClean="0"/>
          </a:p>
          <a:p>
            <a:pPr marL="171450" indent="-171450" defTabSz="914400">
              <a:lnSpc>
                <a:spcPct val="95000"/>
              </a:lnSpc>
              <a:buClr>
                <a:srgbClr val="A50021"/>
              </a:buClr>
              <a:buFontTx/>
              <a:buChar char="•"/>
            </a:pPr>
            <a:r>
              <a:rPr lang="en-US" sz="1400" smtClean="0">
                <a:solidFill>
                  <a:srgbClr val="A50021"/>
                </a:solidFill>
              </a:rPr>
              <a:t>Gender:</a:t>
            </a:r>
            <a:r>
              <a:rPr lang="en-US" sz="1400" smtClean="0"/>
              <a:t>  In 2006, Cambridge males were more likely than females to report carrying weapons both in school (10% males, 4% females), and outside of school (21% males, 7% females).  There were no differences by gender of reports of staying home out of fear. </a:t>
            </a:r>
          </a:p>
          <a:p>
            <a:pPr marL="171450" indent="-171450" defTabSz="914400">
              <a:lnSpc>
                <a:spcPct val="80000"/>
              </a:lnSpc>
              <a:buClr>
                <a:srgbClr val="003399"/>
              </a:buClr>
              <a:buFontTx/>
              <a:buChar char="•"/>
            </a:pPr>
            <a:endParaRPr lang="en-US" sz="1400" smtClean="0"/>
          </a:p>
          <a:p>
            <a:pPr marL="171450" indent="-171450" defTabSz="914400">
              <a:lnSpc>
                <a:spcPct val="95000"/>
              </a:lnSpc>
              <a:buClr>
                <a:srgbClr val="A50021"/>
              </a:buClr>
              <a:buFontTx/>
              <a:buChar char="•"/>
            </a:pPr>
            <a:r>
              <a:rPr lang="en-US" sz="1400" smtClean="0">
                <a:solidFill>
                  <a:srgbClr val="A50021"/>
                </a:solidFill>
              </a:rPr>
              <a:t>Grade:</a:t>
            </a:r>
            <a:r>
              <a:rPr lang="en-US" sz="1400" smtClean="0"/>
              <a:t>  In 2006, reports of weapon carrying and fear for safety did not yield consistent changes by age/grade.</a:t>
            </a:r>
          </a:p>
          <a:p>
            <a:pPr marL="171450" indent="-171450" defTabSz="914400">
              <a:lnSpc>
                <a:spcPct val="80000"/>
              </a:lnSpc>
              <a:buClr>
                <a:srgbClr val="A50021"/>
              </a:buClr>
              <a:buFontTx/>
              <a:buChar char="•"/>
            </a:pPr>
            <a:endParaRPr lang="en-US" sz="1400" smtClean="0"/>
          </a:p>
          <a:p>
            <a:pPr marL="171450" indent="-171450" defTabSz="914400">
              <a:lnSpc>
                <a:spcPct val="95000"/>
              </a:lnSpc>
              <a:buClr>
                <a:srgbClr val="A50021"/>
              </a:buClr>
              <a:buFontTx/>
              <a:buChar char="•"/>
            </a:pPr>
            <a:r>
              <a:rPr lang="en-US" sz="1400" smtClean="0">
                <a:solidFill>
                  <a:srgbClr val="A50021"/>
                </a:solidFill>
              </a:rPr>
              <a:t>Comparisons:  </a:t>
            </a:r>
            <a:r>
              <a:rPr lang="en-US" sz="1400" smtClean="0"/>
              <a:t>A larger percentage of 2006 Cambridge students reported staying home from school in the past 30 days because of fear for safety than 2005 Massachusetts students (7% Cambridge, 4% MA).  Cambridge and Massachusetts students were similar in their rates of weapon carrying in school (7% Cambridge, 6% MA).  Comparative state data are not available for rates of weapon carrying outside of school.</a:t>
            </a:r>
          </a:p>
        </p:txBody>
      </p:sp>
    </p:spTree>
    <p:extLst>
      <p:ext uri="{BB962C8B-B14F-4D97-AF65-F5344CB8AC3E}">
        <p14:creationId xmlns:p14="http://schemas.microsoft.com/office/powerpoint/2010/main" val="410310700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5"/>
          <p:cNvSpPr>
            <a:spLocks noGrp="1" noChangeArrowheads="1"/>
          </p:cNvSpPr>
          <p:nvPr>
            <p:ph type="sldNum" sz="quarter" idx="5"/>
          </p:nvPr>
        </p:nvSpPr>
        <p:spPr>
          <a:noFill/>
        </p:spPr>
        <p:txBody>
          <a:bodyPr/>
          <a:lstStyle/>
          <a:p>
            <a:fld id="{0064FEF4-01EA-491A-85D9-E7AE2FD461FF}" type="slidenum">
              <a:rPr lang="en-US" smtClean="0"/>
              <a:pPr/>
              <a:t>66</a:t>
            </a:fld>
            <a:endParaRPr lang="en-US" smtClean="0"/>
          </a:p>
        </p:txBody>
      </p:sp>
      <p:sp>
        <p:nvSpPr>
          <p:cNvPr id="143363" name="Rectangle 2"/>
          <p:cNvSpPr>
            <a:spLocks noGrp="1" noRot="1" noChangeAspect="1" noChangeArrowheads="1" noTextEdit="1"/>
          </p:cNvSpPr>
          <p:nvPr>
            <p:ph type="sldImg"/>
          </p:nvPr>
        </p:nvSpPr>
        <p:spPr>
          <a:xfrm>
            <a:off x="576263" y="460375"/>
            <a:ext cx="5868987" cy="3911600"/>
          </a:xfrm>
          <a:ln>
            <a:solidFill>
              <a:srgbClr val="800000"/>
            </a:solidFill>
          </a:ln>
        </p:spPr>
      </p:sp>
      <p:sp>
        <p:nvSpPr>
          <p:cNvPr id="143364" name="Rectangle 3"/>
          <p:cNvSpPr>
            <a:spLocks noGrp="1" noChangeArrowheads="1"/>
          </p:cNvSpPr>
          <p:nvPr>
            <p:ph type="body" idx="1"/>
          </p:nvPr>
        </p:nvSpPr>
        <p:spPr>
          <a:xfrm>
            <a:off x="610165" y="4498976"/>
            <a:ext cx="5790071" cy="4321175"/>
          </a:xfrm>
          <a:noFill/>
          <a:ln/>
        </p:spPr>
        <p:txBody>
          <a:bodyPr/>
          <a:lstStyle/>
          <a:p>
            <a:pPr marL="171450" indent="-171450" defTabSz="914400"/>
            <a:r>
              <a:rPr lang="en-US" sz="1400" b="1" smtClean="0">
                <a:solidFill>
                  <a:srgbClr val="A50021"/>
                </a:solidFill>
              </a:rPr>
              <a:t>SELECTED POINTS</a:t>
            </a:r>
          </a:p>
          <a:p>
            <a:pPr marL="171450" indent="-171450" defTabSz="914400">
              <a:buClr>
                <a:srgbClr val="A50021"/>
              </a:buClr>
              <a:buFontTx/>
              <a:buChar char="•"/>
            </a:pPr>
            <a:r>
              <a:rPr lang="en-US" sz="1400" smtClean="0"/>
              <a:t>These data illustrate the percent of students who reported carrying a weapon such as a knife, gun, or club in school or outside of school in the past 30 days, and those who stayed home from school in the past 30 days because of fear for their safety either in school or on the way to or from school.</a:t>
            </a:r>
          </a:p>
          <a:p>
            <a:pPr marL="171450" indent="-171450" defTabSz="914400">
              <a:lnSpc>
                <a:spcPct val="80000"/>
              </a:lnSpc>
              <a:buClr>
                <a:srgbClr val="A50021"/>
              </a:buClr>
              <a:buFontTx/>
              <a:buChar char="•"/>
            </a:pPr>
            <a:endParaRPr lang="en-US" sz="1400" smtClean="0"/>
          </a:p>
          <a:p>
            <a:pPr marL="171450" indent="-171450" defTabSz="914400">
              <a:buClr>
                <a:srgbClr val="A50021"/>
              </a:buClr>
              <a:buFontTx/>
              <a:buChar char="•"/>
            </a:pPr>
            <a:r>
              <a:rPr lang="en-US" sz="1400" smtClean="0"/>
              <a:t>In both 2004 and 2006, students were much more likely to report carrying a weapon in the last 30 days outside of school as opposed to in school.   </a:t>
            </a:r>
          </a:p>
          <a:p>
            <a:pPr marL="171450" indent="-171450" defTabSz="914400">
              <a:lnSpc>
                <a:spcPct val="80000"/>
              </a:lnSpc>
              <a:buClr>
                <a:srgbClr val="003399"/>
              </a:buClr>
              <a:buFontTx/>
              <a:buChar char="•"/>
            </a:pPr>
            <a:endParaRPr lang="en-US" sz="1400" smtClean="0"/>
          </a:p>
          <a:p>
            <a:pPr marL="171450" indent="-171450" defTabSz="914400">
              <a:lnSpc>
                <a:spcPct val="95000"/>
              </a:lnSpc>
              <a:buClr>
                <a:srgbClr val="A50021"/>
              </a:buClr>
              <a:buFontTx/>
              <a:buChar char="•"/>
            </a:pPr>
            <a:r>
              <a:rPr lang="en-US" sz="1400" smtClean="0">
                <a:solidFill>
                  <a:srgbClr val="A50021"/>
                </a:solidFill>
              </a:rPr>
              <a:t>Trends:</a:t>
            </a:r>
            <a:r>
              <a:rPr lang="en-US" sz="1400" smtClean="0"/>
              <a:t>  Trend data reveal little change in reports between 2004 and 2006 among Cambridge youth, with the exception of carrying a weapon outside of school, which increased slightly from 11% in 2004 to 14% in 2006.  </a:t>
            </a:r>
          </a:p>
          <a:p>
            <a:pPr marL="171450" indent="-171450" defTabSz="914400">
              <a:lnSpc>
                <a:spcPct val="80000"/>
              </a:lnSpc>
              <a:buClr>
                <a:srgbClr val="003399"/>
              </a:buClr>
              <a:buFontTx/>
              <a:buChar char="•"/>
            </a:pPr>
            <a:endParaRPr lang="en-US" sz="1400" smtClean="0">
              <a:solidFill>
                <a:srgbClr val="003399"/>
              </a:solidFill>
            </a:endParaRPr>
          </a:p>
          <a:p>
            <a:pPr marL="171450" indent="-171450" defTabSz="914400">
              <a:buClr>
                <a:srgbClr val="003399"/>
              </a:buClr>
            </a:pPr>
            <a:r>
              <a:rPr lang="en-US" sz="1400" b="1" smtClean="0">
                <a:solidFill>
                  <a:srgbClr val="A50021"/>
                </a:solidFill>
              </a:rPr>
              <a:t>ADDITIONAL DATA</a:t>
            </a:r>
            <a:endParaRPr lang="en-US" sz="1400" smtClean="0"/>
          </a:p>
          <a:p>
            <a:pPr marL="171450" indent="-171450" defTabSz="914400">
              <a:lnSpc>
                <a:spcPct val="95000"/>
              </a:lnSpc>
              <a:buClr>
                <a:srgbClr val="A50021"/>
              </a:buClr>
              <a:buFontTx/>
              <a:buChar char="•"/>
            </a:pPr>
            <a:r>
              <a:rPr lang="en-US" sz="1400" smtClean="0">
                <a:solidFill>
                  <a:srgbClr val="A50021"/>
                </a:solidFill>
              </a:rPr>
              <a:t>Gender:</a:t>
            </a:r>
            <a:r>
              <a:rPr lang="en-US" sz="1400" smtClean="0"/>
              <a:t>  In 2006, Cambridge males were more likely than females to report carrying weapons both in school (10% males, 4% females), and outside of school (21% males, 7% females).  There were no differences by gender of reports of staying home out of fear. </a:t>
            </a:r>
          </a:p>
          <a:p>
            <a:pPr marL="171450" indent="-171450" defTabSz="914400">
              <a:lnSpc>
                <a:spcPct val="80000"/>
              </a:lnSpc>
              <a:buClr>
                <a:srgbClr val="003399"/>
              </a:buClr>
              <a:buFontTx/>
              <a:buChar char="•"/>
            </a:pPr>
            <a:endParaRPr lang="en-US" sz="1400" smtClean="0"/>
          </a:p>
          <a:p>
            <a:pPr marL="171450" indent="-171450" defTabSz="914400">
              <a:lnSpc>
                <a:spcPct val="95000"/>
              </a:lnSpc>
              <a:buClr>
                <a:srgbClr val="A50021"/>
              </a:buClr>
              <a:buFontTx/>
              <a:buChar char="•"/>
            </a:pPr>
            <a:r>
              <a:rPr lang="en-US" sz="1400" smtClean="0">
                <a:solidFill>
                  <a:srgbClr val="A50021"/>
                </a:solidFill>
              </a:rPr>
              <a:t>Grade:</a:t>
            </a:r>
            <a:r>
              <a:rPr lang="en-US" sz="1400" smtClean="0"/>
              <a:t>  In 2006, reports of weapon carrying and fear for safety did not yield consistent changes by age/grade.</a:t>
            </a:r>
          </a:p>
          <a:p>
            <a:pPr marL="171450" indent="-171450" defTabSz="914400">
              <a:lnSpc>
                <a:spcPct val="80000"/>
              </a:lnSpc>
              <a:buClr>
                <a:srgbClr val="A50021"/>
              </a:buClr>
              <a:buFontTx/>
              <a:buChar char="•"/>
            </a:pPr>
            <a:endParaRPr lang="en-US" sz="1400" smtClean="0"/>
          </a:p>
          <a:p>
            <a:pPr marL="171450" indent="-171450" defTabSz="914400">
              <a:lnSpc>
                <a:spcPct val="95000"/>
              </a:lnSpc>
              <a:buClr>
                <a:srgbClr val="A50021"/>
              </a:buClr>
              <a:buFontTx/>
              <a:buChar char="•"/>
            </a:pPr>
            <a:r>
              <a:rPr lang="en-US" sz="1400" smtClean="0">
                <a:solidFill>
                  <a:srgbClr val="A50021"/>
                </a:solidFill>
              </a:rPr>
              <a:t>Comparisons:  </a:t>
            </a:r>
            <a:r>
              <a:rPr lang="en-US" sz="1400" smtClean="0"/>
              <a:t>A larger percentage of 2006 Cambridge students reported staying home from school in the past 30 days because of fear for safety than 2005 Massachusetts students (7% Cambridge, 4% MA).  Cambridge and Massachusetts students were similar in their rates of weapon carrying in school (7% Cambridge, 6% MA).  Comparative state data are not available for rates of weapon carrying outside of school.</a:t>
            </a:r>
          </a:p>
        </p:txBody>
      </p:sp>
    </p:spTree>
    <p:extLst>
      <p:ext uri="{BB962C8B-B14F-4D97-AF65-F5344CB8AC3E}">
        <p14:creationId xmlns:p14="http://schemas.microsoft.com/office/powerpoint/2010/main" val="21697437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8BD722A1-67CA-4BA4-8232-61782298FE05}" type="slidenum">
              <a:rPr lang="en-US" sz="1000" smtClean="0">
                <a:solidFill>
                  <a:schemeClr val="tx1"/>
                </a:solidFill>
                <a:latin typeface="Times New Roman" pitchFamily="18" charset="0"/>
              </a:rPr>
              <a:pPr/>
              <a:t>67</a:t>
            </a:fld>
            <a:endParaRPr lang="en-US" sz="1000" smtClean="0">
              <a:solidFill>
                <a:schemeClr val="tx1"/>
              </a:solidFill>
              <a:latin typeface="Times New Roman" pitchFamily="18"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60787899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DFB48EB1-187A-41B6-A0F0-E565BBF5AFDA}" type="slidenum">
              <a:rPr lang="en-US" sz="1000" smtClean="0">
                <a:solidFill>
                  <a:schemeClr val="tx1"/>
                </a:solidFill>
                <a:latin typeface="Times New Roman" pitchFamily="18" charset="0"/>
              </a:rPr>
              <a:pPr/>
              <a:t>68</a:t>
            </a:fld>
            <a:endParaRPr lang="en-US" sz="1000" smtClean="0">
              <a:solidFill>
                <a:schemeClr val="tx1"/>
              </a:solidFill>
              <a:latin typeface="Times New Roman" pitchFamily="18"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36053471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6749DDA8-DEC1-4FF5-892B-F036C04E571F}" type="slidenum">
              <a:rPr lang="en-US" sz="1000" smtClean="0">
                <a:solidFill>
                  <a:schemeClr val="tx1"/>
                </a:solidFill>
                <a:latin typeface="Times New Roman" pitchFamily="18" charset="0"/>
              </a:rPr>
              <a:pPr/>
              <a:t>69</a:t>
            </a:fld>
            <a:endParaRPr lang="en-US" sz="1000" smtClean="0">
              <a:solidFill>
                <a:schemeClr val="tx1"/>
              </a:solidFill>
              <a:latin typeface="Times New Roman" pitchFamily="18"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27241654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4A637EE9-29BA-4855-9701-D01D6EAEB8CF}" type="slidenum">
              <a:rPr lang="en-US" sz="1000" smtClean="0">
                <a:solidFill>
                  <a:schemeClr val="tx1"/>
                </a:solidFill>
                <a:latin typeface="Times New Roman" pitchFamily="18" charset="0"/>
              </a:rPr>
              <a:pPr/>
              <a:t>70</a:t>
            </a:fld>
            <a:endParaRPr lang="en-US" sz="1000" smtClean="0">
              <a:solidFill>
                <a:schemeClr val="tx1"/>
              </a:solidFill>
              <a:latin typeface="Times New Roman" pitchFamily="18"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6630095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467F6C80-E046-4DA8-BA35-32CAD23DA90D}" type="slidenum">
              <a:rPr lang="en-US" sz="1000" smtClean="0">
                <a:solidFill>
                  <a:schemeClr val="tx1"/>
                </a:solidFill>
                <a:latin typeface="Times New Roman" pitchFamily="18" charset="0"/>
              </a:rPr>
              <a:pPr/>
              <a:t>71</a:t>
            </a:fld>
            <a:endParaRPr lang="en-US" sz="1000" smtClean="0">
              <a:solidFill>
                <a:schemeClr val="tx1"/>
              </a:solidFill>
              <a:latin typeface="Times New Roman" pitchFamily="18"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03162237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A4A45FE3-ED91-4031-935A-4596E2908ED6}" type="slidenum">
              <a:rPr lang="en-US" sz="1000" smtClean="0">
                <a:solidFill>
                  <a:schemeClr val="tx1"/>
                </a:solidFill>
                <a:latin typeface="Times New Roman" pitchFamily="18" charset="0"/>
              </a:rPr>
              <a:pPr/>
              <a:t>72</a:t>
            </a:fld>
            <a:endParaRPr lang="en-US" sz="1000" smtClean="0">
              <a:solidFill>
                <a:schemeClr val="tx1"/>
              </a:solidFill>
              <a:latin typeface="Times New Roman" pitchFamily="18" charset="0"/>
            </a:endParaRPr>
          </a:p>
        </p:txBody>
      </p:sp>
      <p:sp>
        <p:nvSpPr>
          <p:cNvPr id="157699" name="Rectangle 2"/>
          <p:cNvSpPr>
            <a:spLocks noChangeArrowheads="1"/>
          </p:cNvSpPr>
          <p:nvPr/>
        </p:nvSpPr>
        <p:spPr bwMode="auto">
          <a:xfrm>
            <a:off x="3972560" y="0"/>
            <a:ext cx="303784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57700" name="Rectangle 3"/>
          <p:cNvSpPr>
            <a:spLocks noChangeArrowheads="1"/>
          </p:cNvSpPr>
          <p:nvPr/>
        </p:nvSpPr>
        <p:spPr bwMode="auto">
          <a:xfrm>
            <a:off x="3972560" y="8831264"/>
            <a:ext cx="303784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412" tIns="0" rIns="19412" bIns="0" anchor="b"/>
          <a:lstStyle/>
          <a:p>
            <a:pPr algn="r" defTabSz="931863"/>
            <a:r>
              <a:rPr lang="en-US" sz="1000" i="1">
                <a:solidFill>
                  <a:schemeClr val="tx1"/>
                </a:solidFill>
                <a:latin typeface="Times New Roman" pitchFamily="18" charset="0"/>
              </a:rPr>
              <a:t>42</a:t>
            </a:r>
          </a:p>
        </p:txBody>
      </p:sp>
      <p:sp>
        <p:nvSpPr>
          <p:cNvPr id="157701" name="Rectangle 4"/>
          <p:cNvSpPr>
            <a:spLocks noChangeArrowheads="1"/>
          </p:cNvSpPr>
          <p:nvPr/>
        </p:nvSpPr>
        <p:spPr bwMode="auto">
          <a:xfrm>
            <a:off x="0" y="8831264"/>
            <a:ext cx="303784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57702" name="Rectangle 5"/>
          <p:cNvSpPr>
            <a:spLocks noChangeArrowheads="1"/>
          </p:cNvSpPr>
          <p:nvPr/>
        </p:nvSpPr>
        <p:spPr bwMode="auto">
          <a:xfrm>
            <a:off x="0" y="0"/>
            <a:ext cx="303784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57703" name="Rectangle 6"/>
          <p:cNvSpPr>
            <a:spLocks noChangeArrowheads="1"/>
          </p:cNvSpPr>
          <p:nvPr/>
        </p:nvSpPr>
        <p:spPr bwMode="auto">
          <a:xfrm>
            <a:off x="3966069" y="0"/>
            <a:ext cx="3044331"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57704" name="Rectangle 7"/>
          <p:cNvSpPr>
            <a:spLocks noChangeArrowheads="1"/>
          </p:cNvSpPr>
          <p:nvPr/>
        </p:nvSpPr>
        <p:spPr bwMode="auto">
          <a:xfrm>
            <a:off x="3966069" y="8829676"/>
            <a:ext cx="3044331"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2647" tIns="0" rIns="22647" bIns="0" anchor="b"/>
          <a:lstStyle/>
          <a:p>
            <a:pPr algn="r" defTabSz="1357313"/>
            <a:r>
              <a:rPr lang="en-US" sz="1200" i="1">
                <a:solidFill>
                  <a:schemeClr val="tx1"/>
                </a:solidFill>
                <a:latin typeface="Times New Roman" pitchFamily="18" charset="0"/>
              </a:rPr>
              <a:t>45</a:t>
            </a:r>
          </a:p>
        </p:txBody>
      </p:sp>
      <p:sp>
        <p:nvSpPr>
          <p:cNvPr id="157705" name="Rectangle 8"/>
          <p:cNvSpPr>
            <a:spLocks noChangeArrowheads="1"/>
          </p:cNvSpPr>
          <p:nvPr/>
        </p:nvSpPr>
        <p:spPr bwMode="auto">
          <a:xfrm>
            <a:off x="0" y="8829676"/>
            <a:ext cx="304270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57706" name="Rectangle 9"/>
          <p:cNvSpPr>
            <a:spLocks noChangeArrowheads="1"/>
          </p:cNvSpPr>
          <p:nvPr/>
        </p:nvSpPr>
        <p:spPr bwMode="auto">
          <a:xfrm>
            <a:off x="0" y="0"/>
            <a:ext cx="3042709"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57707" name="Rectangle 10"/>
          <p:cNvSpPr>
            <a:spLocks noGrp="1" noRot="1" noChangeAspect="1" noChangeArrowheads="1" noTextEdit="1"/>
          </p:cNvSpPr>
          <p:nvPr>
            <p:ph type="sldImg"/>
          </p:nvPr>
        </p:nvSpPr>
        <p:spPr>
          <a:ln cap="flat"/>
        </p:spPr>
      </p:sp>
      <p:sp>
        <p:nvSpPr>
          <p:cNvPr id="157708" name="Rectangle 1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5884" tIns="67942" rIns="135884" bIns="67942"/>
          <a:lstStyle/>
          <a:p>
            <a:endParaRPr lang="en-US" smtClean="0"/>
          </a:p>
        </p:txBody>
      </p:sp>
    </p:spTree>
    <p:extLst>
      <p:ext uri="{BB962C8B-B14F-4D97-AF65-F5344CB8AC3E}">
        <p14:creationId xmlns:p14="http://schemas.microsoft.com/office/powerpoint/2010/main" val="263208063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16892038-4E18-4EE3-9592-F2131322D3A3}" type="slidenum">
              <a:rPr lang="en-US" sz="1000" smtClean="0">
                <a:solidFill>
                  <a:schemeClr val="tx1"/>
                </a:solidFill>
                <a:latin typeface="Times New Roman" pitchFamily="18" charset="0"/>
              </a:rPr>
              <a:pPr/>
              <a:t>73</a:t>
            </a:fld>
            <a:endParaRPr lang="en-US" sz="1000" smtClean="0">
              <a:solidFill>
                <a:schemeClr val="tx1"/>
              </a:solidFill>
              <a:latin typeface="Times New Roman" pitchFamily="18" charset="0"/>
            </a:endParaRPr>
          </a:p>
        </p:txBody>
      </p:sp>
      <p:sp>
        <p:nvSpPr>
          <p:cNvPr id="158723" name="Rectangle 2"/>
          <p:cNvSpPr>
            <a:spLocks noChangeArrowheads="1"/>
          </p:cNvSpPr>
          <p:nvPr/>
        </p:nvSpPr>
        <p:spPr bwMode="auto">
          <a:xfrm>
            <a:off x="3972560" y="0"/>
            <a:ext cx="303784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58724" name="Rectangle 3"/>
          <p:cNvSpPr>
            <a:spLocks noChangeArrowheads="1"/>
          </p:cNvSpPr>
          <p:nvPr/>
        </p:nvSpPr>
        <p:spPr bwMode="auto">
          <a:xfrm>
            <a:off x="3972560" y="8831264"/>
            <a:ext cx="303784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412" tIns="0" rIns="19412" bIns="0" anchor="b"/>
          <a:lstStyle/>
          <a:p>
            <a:pPr algn="r" defTabSz="931863"/>
            <a:r>
              <a:rPr lang="en-US" sz="1000" i="1">
                <a:solidFill>
                  <a:schemeClr val="tx1"/>
                </a:solidFill>
                <a:latin typeface="Times New Roman" pitchFamily="18" charset="0"/>
              </a:rPr>
              <a:t>42</a:t>
            </a:r>
          </a:p>
        </p:txBody>
      </p:sp>
      <p:sp>
        <p:nvSpPr>
          <p:cNvPr id="158725" name="Rectangle 4"/>
          <p:cNvSpPr>
            <a:spLocks noChangeArrowheads="1"/>
          </p:cNvSpPr>
          <p:nvPr/>
        </p:nvSpPr>
        <p:spPr bwMode="auto">
          <a:xfrm>
            <a:off x="0" y="8831264"/>
            <a:ext cx="303784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58726" name="Rectangle 5"/>
          <p:cNvSpPr>
            <a:spLocks noChangeArrowheads="1"/>
          </p:cNvSpPr>
          <p:nvPr/>
        </p:nvSpPr>
        <p:spPr bwMode="auto">
          <a:xfrm>
            <a:off x="0" y="0"/>
            <a:ext cx="303784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58727" name="Rectangle 6"/>
          <p:cNvSpPr>
            <a:spLocks noChangeArrowheads="1"/>
          </p:cNvSpPr>
          <p:nvPr/>
        </p:nvSpPr>
        <p:spPr bwMode="auto">
          <a:xfrm>
            <a:off x="3966069" y="0"/>
            <a:ext cx="3044331"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58728" name="Rectangle 7"/>
          <p:cNvSpPr>
            <a:spLocks noChangeArrowheads="1"/>
          </p:cNvSpPr>
          <p:nvPr/>
        </p:nvSpPr>
        <p:spPr bwMode="auto">
          <a:xfrm>
            <a:off x="3966069" y="8829676"/>
            <a:ext cx="3044331"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2647" tIns="0" rIns="22647" bIns="0" anchor="b"/>
          <a:lstStyle/>
          <a:p>
            <a:pPr algn="r" defTabSz="1357313"/>
            <a:r>
              <a:rPr lang="en-US" sz="1200" i="1">
                <a:solidFill>
                  <a:schemeClr val="tx1"/>
                </a:solidFill>
                <a:latin typeface="Times New Roman" pitchFamily="18" charset="0"/>
              </a:rPr>
              <a:t>45</a:t>
            </a:r>
          </a:p>
        </p:txBody>
      </p:sp>
      <p:sp>
        <p:nvSpPr>
          <p:cNvPr id="158729" name="Rectangle 8"/>
          <p:cNvSpPr>
            <a:spLocks noChangeArrowheads="1"/>
          </p:cNvSpPr>
          <p:nvPr/>
        </p:nvSpPr>
        <p:spPr bwMode="auto">
          <a:xfrm>
            <a:off x="0" y="8829676"/>
            <a:ext cx="304270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58730" name="Rectangle 9"/>
          <p:cNvSpPr>
            <a:spLocks noChangeArrowheads="1"/>
          </p:cNvSpPr>
          <p:nvPr/>
        </p:nvSpPr>
        <p:spPr bwMode="auto">
          <a:xfrm>
            <a:off x="0" y="0"/>
            <a:ext cx="3042709"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58731" name="Rectangle 10"/>
          <p:cNvSpPr>
            <a:spLocks noGrp="1" noRot="1" noChangeAspect="1" noChangeArrowheads="1" noTextEdit="1"/>
          </p:cNvSpPr>
          <p:nvPr>
            <p:ph type="sldImg"/>
          </p:nvPr>
        </p:nvSpPr>
        <p:spPr>
          <a:ln cap="flat"/>
        </p:spPr>
      </p:sp>
      <p:sp>
        <p:nvSpPr>
          <p:cNvPr id="158732" name="Rectangle 1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5884" tIns="67942" rIns="135884" bIns="67942"/>
          <a:lstStyle/>
          <a:p>
            <a:endParaRPr lang="en-US" smtClean="0"/>
          </a:p>
        </p:txBody>
      </p:sp>
    </p:spTree>
    <p:extLst>
      <p:ext uri="{BB962C8B-B14F-4D97-AF65-F5344CB8AC3E}">
        <p14:creationId xmlns:p14="http://schemas.microsoft.com/office/powerpoint/2010/main" val="3490860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4A637EE9-29BA-4855-9701-D01D6EAEB8CF}" type="slidenum">
              <a:rPr lang="en-US" sz="1000" smtClean="0">
                <a:solidFill>
                  <a:schemeClr val="tx1"/>
                </a:solidFill>
                <a:latin typeface="Times New Roman" pitchFamily="18" charset="0"/>
              </a:rPr>
              <a:pPr/>
              <a:t>74</a:t>
            </a:fld>
            <a:endParaRPr lang="en-US" sz="1000" smtClean="0">
              <a:solidFill>
                <a:schemeClr val="tx1"/>
              </a:solidFill>
              <a:latin typeface="Times New Roman" pitchFamily="18"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414672157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600" kern="1200" dirty="0" smtClean="0">
                <a:solidFill>
                  <a:schemeClr val="tx1"/>
                </a:solidFill>
                <a:effectLst/>
                <a:latin typeface="Arial" charset="0"/>
                <a:ea typeface="+mn-ea"/>
                <a:cs typeface="+mn-cs"/>
              </a:rPr>
              <a:t>(Mea)</a:t>
            </a:r>
          </a:p>
          <a:p>
            <a:pPr lvl="0"/>
            <a:r>
              <a:rPr lang="en-US" sz="1600" kern="1200" dirty="0" smtClean="0">
                <a:solidFill>
                  <a:schemeClr val="tx1"/>
                </a:solidFill>
                <a:effectLst/>
                <a:latin typeface="Arial" charset="0"/>
                <a:ea typeface="+mn-ea"/>
                <a:cs typeface="+mn-cs"/>
              </a:rPr>
              <a:t>Creative process to design your own stellar presentations</a:t>
            </a:r>
          </a:p>
          <a:p>
            <a:pPr lvl="1"/>
            <a:r>
              <a:rPr lang="en-US" sz="1600" kern="1200" dirty="0" smtClean="0">
                <a:solidFill>
                  <a:schemeClr val="tx1"/>
                </a:solidFill>
                <a:effectLst/>
                <a:latin typeface="Arial" charset="0"/>
                <a:ea typeface="+mn-ea"/>
                <a:cs typeface="+mn-cs"/>
              </a:rPr>
              <a:t>Start with paper and pencil</a:t>
            </a:r>
          </a:p>
          <a:p>
            <a:pPr lvl="1"/>
            <a:r>
              <a:rPr lang="en-US" sz="1600" kern="1200" dirty="0" smtClean="0">
                <a:solidFill>
                  <a:schemeClr val="tx1"/>
                </a:solidFill>
                <a:effectLst/>
                <a:latin typeface="Arial" charset="0"/>
                <a:ea typeface="+mn-ea"/>
                <a:cs typeface="+mn-cs"/>
              </a:rPr>
              <a:t>[Ask group questions, or have them buzz in pairs…]</a:t>
            </a:r>
          </a:p>
          <a:p>
            <a:pPr lvl="1"/>
            <a:r>
              <a:rPr lang="en-US" sz="1600" kern="1200" dirty="0" smtClean="0">
                <a:solidFill>
                  <a:schemeClr val="tx1"/>
                </a:solidFill>
                <a:effectLst/>
                <a:latin typeface="Arial" charset="0"/>
                <a:ea typeface="+mn-ea"/>
                <a:cs typeface="+mn-cs"/>
              </a:rPr>
              <a:t>Group debrief - popcorn</a:t>
            </a:r>
          </a:p>
          <a:p>
            <a:endParaRPr lang="en-US" dirty="0"/>
          </a:p>
        </p:txBody>
      </p:sp>
      <p:sp>
        <p:nvSpPr>
          <p:cNvPr id="4" name="Slide Number Placeholder 3"/>
          <p:cNvSpPr>
            <a:spLocks noGrp="1"/>
          </p:cNvSpPr>
          <p:nvPr>
            <p:ph type="sldNum" sz="quarter" idx="10"/>
          </p:nvPr>
        </p:nvSpPr>
        <p:spPr/>
        <p:txBody>
          <a:bodyPr/>
          <a:lstStyle/>
          <a:p>
            <a:pPr>
              <a:defRPr/>
            </a:pPr>
            <a:fld id="{1E93133D-1313-4CCB-96DC-57737B1C1FE9}" type="slidenum">
              <a:rPr lang="en-US" smtClean="0"/>
              <a:pPr>
                <a:defRPr/>
              </a:pPr>
              <a:t>75</a:t>
            </a:fld>
            <a:endParaRPr lang="en-US"/>
          </a:p>
        </p:txBody>
      </p:sp>
    </p:spTree>
    <p:extLst>
      <p:ext uri="{BB962C8B-B14F-4D97-AF65-F5344CB8AC3E}">
        <p14:creationId xmlns:p14="http://schemas.microsoft.com/office/powerpoint/2010/main" val="181182531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C43B51BD-4705-47F1-8BE0-7A645621B019}" type="slidenum">
              <a:rPr lang="en-US" sz="1000" smtClean="0">
                <a:solidFill>
                  <a:schemeClr val="tx1"/>
                </a:solidFill>
                <a:latin typeface="Times New Roman" pitchFamily="18" charset="0"/>
              </a:rPr>
              <a:pPr/>
              <a:t>76</a:t>
            </a:fld>
            <a:endParaRPr lang="en-US" sz="1000" smtClean="0">
              <a:solidFill>
                <a:schemeClr val="tx1"/>
              </a:solidFill>
              <a:latin typeface="Times New Roman" pitchFamily="18"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6212298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7819DD2B-170A-400C-B2DB-E4CC4FD648E4}" type="slidenum">
              <a:rPr lang="en-US" sz="1000" smtClean="0">
                <a:solidFill>
                  <a:schemeClr val="tx1"/>
                </a:solidFill>
                <a:latin typeface="Times New Roman" pitchFamily="18" charset="0"/>
              </a:rPr>
              <a:pPr/>
              <a:t>77</a:t>
            </a:fld>
            <a:endParaRPr lang="en-US" sz="1000" smtClean="0">
              <a:solidFill>
                <a:schemeClr val="tx1"/>
              </a:solidFill>
              <a:latin typeface="Times New Roman" pitchFamily="18"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78671748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600">
                <a:solidFill>
                  <a:schemeClr val="tx2"/>
                </a:solidFill>
                <a:latin typeface="Helvetica" pitchFamily="34" charset="0"/>
              </a:defRPr>
            </a:lvl1pPr>
            <a:lvl2pPr marL="742950" indent="-285750" defTabSz="931863">
              <a:defRPr sz="3600">
                <a:solidFill>
                  <a:schemeClr val="tx2"/>
                </a:solidFill>
                <a:latin typeface="Helvetica" pitchFamily="34" charset="0"/>
              </a:defRPr>
            </a:lvl2pPr>
            <a:lvl3pPr marL="1143000" indent="-228600" defTabSz="931863">
              <a:defRPr sz="3600">
                <a:solidFill>
                  <a:schemeClr val="tx2"/>
                </a:solidFill>
                <a:latin typeface="Helvetica" pitchFamily="34" charset="0"/>
              </a:defRPr>
            </a:lvl3pPr>
            <a:lvl4pPr marL="1600200" indent="-228600" defTabSz="931863">
              <a:defRPr sz="3600">
                <a:solidFill>
                  <a:schemeClr val="tx2"/>
                </a:solidFill>
                <a:latin typeface="Helvetica" pitchFamily="34" charset="0"/>
              </a:defRPr>
            </a:lvl4pPr>
            <a:lvl5pPr marL="2057400" indent="-228600" defTabSz="931863">
              <a:defRPr sz="3600">
                <a:solidFill>
                  <a:schemeClr val="tx2"/>
                </a:solidFill>
                <a:latin typeface="Helvetica" pitchFamily="34" charset="0"/>
              </a:defRPr>
            </a:lvl5pPr>
            <a:lvl6pPr marL="2514600" indent="-228600" defTabSz="931863" eaLnBrk="0" fontAlgn="base" hangingPunct="0">
              <a:spcBef>
                <a:spcPct val="0"/>
              </a:spcBef>
              <a:spcAft>
                <a:spcPct val="0"/>
              </a:spcAft>
              <a:defRPr sz="3600">
                <a:solidFill>
                  <a:schemeClr val="tx2"/>
                </a:solidFill>
                <a:latin typeface="Helvetica" pitchFamily="34" charset="0"/>
              </a:defRPr>
            </a:lvl6pPr>
            <a:lvl7pPr marL="2971800" indent="-228600" defTabSz="931863" eaLnBrk="0" fontAlgn="base" hangingPunct="0">
              <a:spcBef>
                <a:spcPct val="0"/>
              </a:spcBef>
              <a:spcAft>
                <a:spcPct val="0"/>
              </a:spcAft>
              <a:defRPr sz="3600">
                <a:solidFill>
                  <a:schemeClr val="tx2"/>
                </a:solidFill>
                <a:latin typeface="Helvetica" pitchFamily="34" charset="0"/>
              </a:defRPr>
            </a:lvl7pPr>
            <a:lvl8pPr marL="3429000" indent="-228600" defTabSz="931863" eaLnBrk="0" fontAlgn="base" hangingPunct="0">
              <a:spcBef>
                <a:spcPct val="0"/>
              </a:spcBef>
              <a:spcAft>
                <a:spcPct val="0"/>
              </a:spcAft>
              <a:defRPr sz="3600">
                <a:solidFill>
                  <a:schemeClr val="tx2"/>
                </a:solidFill>
                <a:latin typeface="Helvetica" pitchFamily="34" charset="0"/>
              </a:defRPr>
            </a:lvl8pPr>
            <a:lvl9pPr marL="3886200" indent="-228600" defTabSz="931863" eaLnBrk="0" fontAlgn="base" hangingPunct="0">
              <a:spcBef>
                <a:spcPct val="0"/>
              </a:spcBef>
              <a:spcAft>
                <a:spcPct val="0"/>
              </a:spcAft>
              <a:defRPr sz="3600">
                <a:solidFill>
                  <a:schemeClr val="tx2"/>
                </a:solidFill>
                <a:latin typeface="Helvetica" pitchFamily="34" charset="0"/>
              </a:defRPr>
            </a:lvl9pPr>
          </a:lstStyle>
          <a:p>
            <a:fld id="{FEB086A0-7196-4F9B-AE96-2A958DE317DE}" type="slidenum">
              <a:rPr lang="en-US" sz="1000" smtClean="0">
                <a:solidFill>
                  <a:schemeClr val="tx1"/>
                </a:solidFill>
                <a:latin typeface="Times New Roman" pitchFamily="18" charset="0"/>
              </a:rPr>
              <a:pPr/>
              <a:t>78</a:t>
            </a:fld>
            <a:endParaRPr lang="en-US" sz="1000" smtClean="0">
              <a:solidFill>
                <a:schemeClr val="tx1"/>
              </a:solidFill>
              <a:latin typeface="Times New Roman" pitchFamily="18"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0558771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8686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324099" y="2130425"/>
            <a:ext cx="7620001" cy="1470025"/>
          </a:xfrm>
        </p:spPr>
        <p:txBody>
          <a:bodyPr/>
          <a:lstStyle>
            <a:lvl1pPr>
              <a:defRPr>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390900" y="3657600"/>
            <a:ext cx="6553200" cy="1752600"/>
          </a:xfrm>
        </p:spPr>
        <p:txBody>
          <a:bodyPr/>
          <a:lstStyle>
            <a:lvl1pPr marL="0" indent="0" algn="l">
              <a:buNone/>
              <a:defRPr>
                <a:solidFill>
                  <a:schemeClr val="accent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879012982"/>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ustDataLst>
      <p:tags r:id="rId1"/>
    </p:custDataLst>
    <p:extLst>
      <p:ext uri="{BB962C8B-B14F-4D97-AF65-F5344CB8AC3E}">
        <p14:creationId xmlns:p14="http://schemas.microsoft.com/office/powerpoint/2010/main" val="1951885089"/>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 no graphic">
    <p:spTree>
      <p:nvGrpSpPr>
        <p:cNvPr id="1" name=""/>
        <p:cNvGrpSpPr/>
        <p:nvPr/>
      </p:nvGrpSpPr>
      <p:grpSpPr>
        <a:xfrm>
          <a:off x="0" y="0"/>
          <a:ext cx="0" cy="0"/>
          <a:chOff x="0" y="0"/>
          <a:chExt cx="0" cy="0"/>
        </a:xfrm>
      </p:grpSpPr>
      <p:sp>
        <p:nvSpPr>
          <p:cNvPr id="4" name="Rectangle 3"/>
          <p:cNvSpPr txBox="1">
            <a:spLocks noChangeArrowheads="1"/>
          </p:cNvSpPr>
          <p:nvPr userDrawn="1"/>
        </p:nvSpPr>
        <p:spPr bwMode="auto">
          <a:xfrm>
            <a:off x="0" y="0"/>
            <a:ext cx="10287000" cy="1371600"/>
          </a:xfrm>
          <a:prstGeom prst="rect">
            <a:avLst/>
          </a:prstGeom>
          <a:solidFill>
            <a:srgbClr val="0017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endParaRPr lang="en-US" sz="4400">
              <a:solidFill>
                <a:srgbClr val="99CCFF"/>
              </a:solidFill>
              <a:latin typeface="Arial" charset="0"/>
            </a:endParaRPr>
          </a:p>
        </p:txBody>
      </p:sp>
      <p:sp>
        <p:nvSpPr>
          <p:cNvPr id="2" name="Title 1"/>
          <p:cNvSpPr>
            <a:spLocks noGrp="1"/>
          </p:cNvSpPr>
          <p:nvPr>
            <p:ph type="title"/>
          </p:nvPr>
        </p:nvSpPr>
        <p:spPr>
          <a:xfrm>
            <a:off x="335674" y="114300"/>
            <a:ext cx="9615652"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ustDataLst>
      <p:tags r:id="rId1"/>
    </p:custDataLst>
    <p:extLst>
      <p:ext uri="{BB962C8B-B14F-4D97-AF65-F5344CB8AC3E}">
        <p14:creationId xmlns:p14="http://schemas.microsoft.com/office/powerpoint/2010/main" val="3553340877"/>
      </p:ext>
    </p:extLst>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19100" y="0"/>
            <a:ext cx="7315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12800" y="4406900"/>
            <a:ext cx="8743950" cy="1362075"/>
          </a:xfrm>
        </p:spPr>
        <p:txBody>
          <a:bodyPr anchor="t"/>
          <a:lstStyle>
            <a:lvl1pPr algn="l">
              <a:defRPr sz="4000" b="1" cap="all">
                <a:solidFill>
                  <a:schemeClr val="tx1">
                    <a:lumMod val="75000"/>
                  </a:schemeClr>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solidFill>
                  <a:schemeClr val="accent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55073846"/>
      </p:ext>
    </p:extLst>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1" y="1981200"/>
            <a:ext cx="4160838" cy="4114800"/>
          </a:xfrm>
        </p:spPr>
        <p:txBody>
          <a:bodyPr/>
          <a:lstStyle>
            <a:lvl1pPr>
              <a:defRPr sz="2800" b="0"/>
            </a:lvl1pPr>
            <a:lvl2pPr>
              <a:defRPr sz="2400" b="0"/>
            </a:lvl2pPr>
            <a:lvl3pPr>
              <a:defRPr sz="2000" b="0"/>
            </a:lvl3pPr>
            <a:lvl4pPr>
              <a:defRPr sz="1800" b="0"/>
            </a:lvl4pPr>
            <a:lvl5pPr>
              <a:defRPr sz="1800" b="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284788" y="1981200"/>
            <a:ext cx="4240212" cy="4114800"/>
          </a:xfrm>
        </p:spPr>
        <p:txBody>
          <a:bodyPr/>
          <a:lstStyle>
            <a:lvl1pPr>
              <a:defRPr sz="2800" b="0"/>
            </a:lvl1pPr>
            <a:lvl2pPr>
              <a:defRPr sz="2400" b="0"/>
            </a:lvl2pPr>
            <a:lvl3pPr>
              <a:defRPr sz="2000" b="0"/>
            </a:lvl3pPr>
            <a:lvl4pPr>
              <a:defRPr sz="1800" b="0"/>
            </a:lvl4pPr>
            <a:lvl5pPr>
              <a:defRPr sz="1800" b="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28990452"/>
      </p:ext>
    </p:extLst>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686907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Rectangle 3"/>
          <p:cNvSpPr txBox="1">
            <a:spLocks noChangeArrowheads="1"/>
          </p:cNvSpPr>
          <p:nvPr userDrawn="1"/>
        </p:nvSpPr>
        <p:spPr bwMode="auto">
          <a:xfrm>
            <a:off x="0" y="0"/>
            <a:ext cx="10287000" cy="1371600"/>
          </a:xfrm>
          <a:prstGeom prst="rect">
            <a:avLst/>
          </a:prstGeom>
          <a:solidFill>
            <a:srgbClr val="0017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endParaRPr lang="en-US" sz="4400">
              <a:solidFill>
                <a:srgbClr val="99CCFF"/>
              </a:solidFill>
              <a:latin typeface="Arial" charset="0"/>
            </a:endParaRPr>
          </a:p>
        </p:txBody>
      </p:sp>
      <p:sp>
        <p:nvSpPr>
          <p:cNvPr id="2" name="Title 1"/>
          <p:cNvSpPr>
            <a:spLocks noGrp="1"/>
          </p:cNvSpPr>
          <p:nvPr>
            <p:ph type="title"/>
          </p:nvPr>
        </p:nvSpPr>
        <p:spPr>
          <a:xfrm>
            <a:off x="266700" y="114300"/>
            <a:ext cx="9753600" cy="1143000"/>
          </a:xfrm>
        </p:spPr>
        <p:txBody>
          <a:bodyPr/>
          <a:lstStyle/>
          <a:p>
            <a:r>
              <a:rPr lang="en-US" dirty="0" smtClean="0"/>
              <a:t>Click to edit Master title style</a:t>
            </a:r>
            <a:endParaRPr lang="en-US" dirty="0"/>
          </a:p>
        </p:txBody>
      </p:sp>
    </p:spTree>
    <p:custDataLst>
      <p:tags r:id="rId1"/>
    </p:custDataLst>
    <p:extLst>
      <p:ext uri="{BB962C8B-B14F-4D97-AF65-F5344CB8AC3E}">
        <p14:creationId xmlns:p14="http://schemas.microsoft.com/office/powerpoint/2010/main" val="3873631856"/>
      </p:ext>
    </p:extLst>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888197242"/>
      </p:ext>
    </p:extLst>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22810566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21081528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0913935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86763" y="304800"/>
            <a:ext cx="235743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12863" y="304800"/>
            <a:ext cx="692150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800100" y="6248400"/>
            <a:ext cx="2133600" cy="457200"/>
          </a:xfrm>
          <a:prstGeom prst="rect">
            <a:avLst/>
          </a:prstGeom>
        </p:spPr>
        <p:txBody>
          <a:bodyPr/>
          <a:lstStyle>
            <a:lvl1pPr>
              <a:defRPr/>
            </a:lvl1pPr>
          </a:lstStyle>
          <a:p>
            <a:pPr>
              <a:defRPr/>
            </a:pPr>
            <a:endParaRPr lang="en-US"/>
          </a:p>
        </p:txBody>
      </p:sp>
      <p:sp>
        <p:nvSpPr>
          <p:cNvPr id="5" name="Rectangle 3"/>
          <p:cNvSpPr>
            <a:spLocks noGrp="1" noChangeArrowheads="1"/>
          </p:cNvSpPr>
          <p:nvPr>
            <p:ph type="ftr" sz="quarter" idx="11"/>
          </p:nvPr>
        </p:nvSpPr>
        <p:spPr>
          <a:xfrm>
            <a:off x="3543300" y="6248400"/>
            <a:ext cx="3200400" cy="457200"/>
          </a:xfrm>
          <a:prstGeom prst="rect">
            <a:avLst/>
          </a:prstGeom>
        </p:spPr>
        <p:txBody>
          <a:bodyPr/>
          <a:lstStyle>
            <a:lvl1pPr>
              <a:defRPr/>
            </a:lvl1pPr>
          </a:lstStyle>
          <a:p>
            <a:pPr>
              <a:defRPr/>
            </a:pPr>
            <a:endParaRPr lang="en-US"/>
          </a:p>
        </p:txBody>
      </p:sp>
      <p:sp>
        <p:nvSpPr>
          <p:cNvPr id="6" name="Rectangle 4"/>
          <p:cNvSpPr>
            <a:spLocks noGrp="1" noChangeArrowheads="1"/>
          </p:cNvSpPr>
          <p:nvPr>
            <p:ph type="sldNum" sz="quarter" idx="12"/>
          </p:nvPr>
        </p:nvSpPr>
        <p:spPr>
          <a:xfrm>
            <a:off x="7353300" y="6248400"/>
            <a:ext cx="2133600" cy="457200"/>
          </a:xfrm>
          <a:prstGeom prst="rect">
            <a:avLst/>
          </a:prstGeom>
        </p:spPr>
        <p:txBody>
          <a:bodyPr/>
          <a:lstStyle>
            <a:lvl1pPr>
              <a:defRPr/>
            </a:lvl1pPr>
          </a:lstStyle>
          <a:p>
            <a:pPr>
              <a:defRPr/>
            </a:pPr>
            <a:fld id="{ACB1D778-5081-4B67-B3E3-25D4FBE8BC2F}" type="slidenum">
              <a:rPr lang="en-US"/>
              <a:pPr>
                <a:defRPr/>
              </a:pPr>
              <a:t>‹#›</a:t>
            </a:fld>
            <a:endParaRPr lang="en-US"/>
          </a:p>
        </p:txBody>
      </p:sp>
    </p:spTree>
    <p:extLst>
      <p:ext uri="{BB962C8B-B14F-4D97-AF65-F5344CB8AC3E}">
        <p14:creationId xmlns:p14="http://schemas.microsoft.com/office/powerpoint/2010/main" val="238332136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485900" y="304800"/>
            <a:ext cx="92583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312863" y="1981200"/>
            <a:ext cx="3819525" cy="4114800"/>
          </a:xfrm>
        </p:spPr>
        <p:txBody>
          <a:bodyPr/>
          <a:lstStyle/>
          <a:p>
            <a:pPr lvl="0"/>
            <a:endParaRPr lang="en-US" noProof="0" smtClean="0"/>
          </a:p>
        </p:txBody>
      </p:sp>
      <p:sp>
        <p:nvSpPr>
          <p:cNvPr id="4" name="Text Placeholder 3"/>
          <p:cNvSpPr>
            <a:spLocks noGrp="1"/>
          </p:cNvSpPr>
          <p:nvPr>
            <p:ph type="body" sz="half" idx="2"/>
          </p:nvPr>
        </p:nvSpPr>
        <p:spPr>
          <a:xfrm>
            <a:off x="5284788" y="1981200"/>
            <a:ext cx="3819525"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800100" y="6248400"/>
            <a:ext cx="2133600" cy="457200"/>
          </a:xfrm>
          <a:prstGeom prst="rect">
            <a:avLst/>
          </a:prstGeom>
        </p:spPr>
        <p:txBody>
          <a:bodyPr/>
          <a:lstStyle>
            <a:lvl1pPr>
              <a:defRPr/>
            </a:lvl1pPr>
          </a:lstStyle>
          <a:p>
            <a:pPr>
              <a:defRPr/>
            </a:pPr>
            <a:endParaRPr lang="en-US"/>
          </a:p>
        </p:txBody>
      </p:sp>
      <p:sp>
        <p:nvSpPr>
          <p:cNvPr id="6" name="Rectangle 3"/>
          <p:cNvSpPr>
            <a:spLocks noGrp="1" noChangeArrowheads="1"/>
          </p:cNvSpPr>
          <p:nvPr>
            <p:ph type="ftr" sz="quarter" idx="11"/>
          </p:nvPr>
        </p:nvSpPr>
        <p:spPr>
          <a:xfrm>
            <a:off x="3543300" y="6248400"/>
            <a:ext cx="3200400" cy="457200"/>
          </a:xfrm>
          <a:prstGeom prst="rect">
            <a:avLst/>
          </a:prstGeom>
        </p:spPr>
        <p:txBody>
          <a:bodyPr/>
          <a:lstStyle>
            <a:lvl1pPr>
              <a:defRPr/>
            </a:lvl1pPr>
          </a:lstStyle>
          <a:p>
            <a:pPr>
              <a:defRPr/>
            </a:pPr>
            <a:endParaRPr lang="en-US"/>
          </a:p>
        </p:txBody>
      </p:sp>
      <p:sp>
        <p:nvSpPr>
          <p:cNvPr id="7" name="Rectangle 4"/>
          <p:cNvSpPr>
            <a:spLocks noGrp="1" noChangeArrowheads="1"/>
          </p:cNvSpPr>
          <p:nvPr>
            <p:ph type="sldNum" sz="quarter" idx="12"/>
          </p:nvPr>
        </p:nvSpPr>
        <p:spPr>
          <a:xfrm>
            <a:off x="7353300" y="6248400"/>
            <a:ext cx="2133600" cy="457200"/>
          </a:xfrm>
          <a:prstGeom prst="rect">
            <a:avLst/>
          </a:prstGeom>
        </p:spPr>
        <p:txBody>
          <a:bodyPr/>
          <a:lstStyle>
            <a:lvl1pPr>
              <a:defRPr/>
            </a:lvl1pPr>
          </a:lstStyle>
          <a:p>
            <a:pPr>
              <a:defRPr/>
            </a:pPr>
            <a:fld id="{B823FEAD-029B-4E28-B43E-A2012255C4C8}" type="slidenum">
              <a:rPr lang="en-US"/>
              <a:pPr>
                <a:defRPr/>
              </a:pPr>
              <a:t>‹#›</a:t>
            </a:fld>
            <a:endParaRPr lang="en-US"/>
          </a:p>
        </p:txBody>
      </p:sp>
    </p:spTree>
    <p:extLst>
      <p:ext uri="{BB962C8B-B14F-4D97-AF65-F5344CB8AC3E}">
        <p14:creationId xmlns:p14="http://schemas.microsoft.com/office/powerpoint/2010/main" val="54727444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485900" y="304800"/>
            <a:ext cx="92583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312863" y="1981200"/>
            <a:ext cx="7791450" cy="4114800"/>
          </a:xfrm>
        </p:spPr>
        <p:txBody>
          <a:bodyPr/>
          <a:lstStyle/>
          <a:p>
            <a:pPr lvl="0"/>
            <a:endParaRPr lang="en-US" noProof="0" smtClean="0"/>
          </a:p>
        </p:txBody>
      </p:sp>
      <p:sp>
        <p:nvSpPr>
          <p:cNvPr id="4" name="Rectangle 2"/>
          <p:cNvSpPr>
            <a:spLocks noGrp="1" noChangeArrowheads="1"/>
          </p:cNvSpPr>
          <p:nvPr>
            <p:ph type="dt" sz="half" idx="10"/>
          </p:nvPr>
        </p:nvSpPr>
        <p:spPr>
          <a:xfrm>
            <a:off x="800100" y="6248400"/>
            <a:ext cx="2133600" cy="457200"/>
          </a:xfrm>
          <a:prstGeom prst="rect">
            <a:avLst/>
          </a:prstGeom>
        </p:spPr>
        <p:txBody>
          <a:bodyPr/>
          <a:lstStyle>
            <a:lvl1pPr>
              <a:defRPr/>
            </a:lvl1pPr>
          </a:lstStyle>
          <a:p>
            <a:pPr>
              <a:defRPr/>
            </a:pPr>
            <a:endParaRPr lang="en-US"/>
          </a:p>
        </p:txBody>
      </p:sp>
      <p:sp>
        <p:nvSpPr>
          <p:cNvPr id="5" name="Rectangle 3"/>
          <p:cNvSpPr>
            <a:spLocks noGrp="1" noChangeArrowheads="1"/>
          </p:cNvSpPr>
          <p:nvPr>
            <p:ph type="ftr" sz="quarter" idx="11"/>
          </p:nvPr>
        </p:nvSpPr>
        <p:spPr>
          <a:xfrm>
            <a:off x="3543300" y="6248400"/>
            <a:ext cx="3200400" cy="457200"/>
          </a:xfrm>
          <a:prstGeom prst="rect">
            <a:avLst/>
          </a:prstGeom>
        </p:spPr>
        <p:txBody>
          <a:bodyPr/>
          <a:lstStyle>
            <a:lvl1pPr>
              <a:defRPr/>
            </a:lvl1pPr>
          </a:lstStyle>
          <a:p>
            <a:pPr>
              <a:defRPr/>
            </a:pPr>
            <a:endParaRPr lang="en-US"/>
          </a:p>
        </p:txBody>
      </p:sp>
      <p:sp>
        <p:nvSpPr>
          <p:cNvPr id="6" name="Rectangle 4"/>
          <p:cNvSpPr>
            <a:spLocks noGrp="1" noChangeArrowheads="1"/>
          </p:cNvSpPr>
          <p:nvPr>
            <p:ph type="sldNum" sz="quarter" idx="12"/>
          </p:nvPr>
        </p:nvSpPr>
        <p:spPr>
          <a:xfrm>
            <a:off x="7353300" y="6248400"/>
            <a:ext cx="2133600" cy="457200"/>
          </a:xfrm>
          <a:prstGeom prst="rect">
            <a:avLst/>
          </a:prstGeom>
        </p:spPr>
        <p:txBody>
          <a:bodyPr/>
          <a:lstStyle>
            <a:lvl1pPr>
              <a:defRPr/>
            </a:lvl1pPr>
          </a:lstStyle>
          <a:p>
            <a:pPr>
              <a:defRPr/>
            </a:pPr>
            <a:fld id="{CFD78BA4-226A-4B80-A5F6-01D15DEE2B05}" type="slidenum">
              <a:rPr lang="en-US"/>
              <a:pPr>
                <a:defRPr/>
              </a:pPr>
              <a:t>‹#›</a:t>
            </a:fld>
            <a:endParaRPr lang="en-US"/>
          </a:p>
        </p:txBody>
      </p:sp>
    </p:spTree>
    <p:extLst>
      <p:ext uri="{BB962C8B-B14F-4D97-AF65-F5344CB8AC3E}">
        <p14:creationId xmlns:p14="http://schemas.microsoft.com/office/powerpoint/2010/main" val="1089249232"/>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chart" preserve="1">
  <p:cSld name="Title and Chart">
    <p:spTree>
      <p:nvGrpSpPr>
        <p:cNvPr id="1" name=""/>
        <p:cNvGrpSpPr/>
        <p:nvPr/>
      </p:nvGrpSpPr>
      <p:grpSpPr>
        <a:xfrm>
          <a:off x="0" y="0"/>
          <a:ext cx="0" cy="0"/>
          <a:chOff x="0" y="0"/>
          <a:chExt cx="0" cy="0"/>
        </a:xfrm>
      </p:grpSpPr>
      <p:sp>
        <p:nvSpPr>
          <p:cNvPr id="4" name="Rectangle 3"/>
          <p:cNvSpPr txBox="1">
            <a:spLocks noChangeArrowheads="1"/>
          </p:cNvSpPr>
          <p:nvPr userDrawn="1"/>
        </p:nvSpPr>
        <p:spPr bwMode="auto">
          <a:xfrm>
            <a:off x="0" y="0"/>
            <a:ext cx="10287000" cy="1371600"/>
          </a:xfrm>
          <a:prstGeom prst="rect">
            <a:avLst/>
          </a:prstGeom>
          <a:solidFill>
            <a:srgbClr val="0017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endParaRPr lang="en-US" sz="4400">
              <a:solidFill>
                <a:srgbClr val="99CCFF"/>
              </a:solidFill>
              <a:latin typeface="Arial" charset="0"/>
            </a:endParaRPr>
          </a:p>
        </p:txBody>
      </p:sp>
      <p:sp>
        <p:nvSpPr>
          <p:cNvPr id="2" name="Title 1"/>
          <p:cNvSpPr>
            <a:spLocks noGrp="1"/>
          </p:cNvSpPr>
          <p:nvPr>
            <p:ph type="title"/>
          </p:nvPr>
        </p:nvSpPr>
        <p:spPr>
          <a:xfrm>
            <a:off x="1485900" y="304800"/>
            <a:ext cx="92583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312863" y="1981200"/>
            <a:ext cx="7791450" cy="4114800"/>
          </a:xfrm>
        </p:spPr>
        <p:txBody>
          <a:bodyPr/>
          <a:lstStyle/>
          <a:p>
            <a:pPr lvl="0"/>
            <a:endParaRPr lang="en-US" noProof="0" smtClean="0"/>
          </a:p>
        </p:txBody>
      </p:sp>
    </p:spTree>
    <p:custDataLst>
      <p:tags r:id="rId1"/>
    </p:custDataLst>
    <p:extLst>
      <p:ext uri="{BB962C8B-B14F-4D97-AF65-F5344CB8AC3E}">
        <p14:creationId xmlns:p14="http://schemas.microsoft.com/office/powerpoint/2010/main" val="3721621044"/>
      </p:ext>
    </p:extLst>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1"/>
          <p:cNvPicPr>
            <a:picLocks noChangeAspect="1"/>
          </p:cNvPicPr>
          <p:nvPr/>
        </p:nvPicPr>
        <p:blipFill rotWithShape="1">
          <a:blip r:embed="rId18" cstate="print">
            <a:extLst>
              <a:ext uri="{28A0092B-C50C-407E-A947-70E740481C1C}">
                <a14:useLocalDpi xmlns:a14="http://schemas.microsoft.com/office/drawing/2010/main" val="0"/>
              </a:ext>
            </a:extLst>
          </a:blip>
          <a:srcRect l="5976"/>
          <a:stretch/>
        </p:blipFill>
        <p:spPr bwMode="auto">
          <a:xfrm>
            <a:off x="0" y="1371600"/>
            <a:ext cx="25908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txBox="1">
            <a:spLocks noChangeArrowheads="1"/>
          </p:cNvSpPr>
          <p:nvPr/>
        </p:nvSpPr>
        <p:spPr bwMode="auto">
          <a:xfrm>
            <a:off x="0" y="0"/>
            <a:ext cx="10287000" cy="1371600"/>
          </a:xfrm>
          <a:prstGeom prst="rect">
            <a:avLst/>
          </a:prstGeom>
          <a:solidFill>
            <a:srgbClr val="0017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endParaRPr lang="en-US" sz="4400">
              <a:solidFill>
                <a:srgbClr val="99CCFF"/>
              </a:solidFill>
              <a:latin typeface="Arial" charset="0"/>
            </a:endParaRPr>
          </a:p>
        </p:txBody>
      </p:sp>
      <p:sp>
        <p:nvSpPr>
          <p:cNvPr id="1028" name="Rectangle 5"/>
          <p:cNvSpPr>
            <a:spLocks noGrp="1" noChangeArrowheads="1"/>
          </p:cNvSpPr>
          <p:nvPr>
            <p:ph type="body" idx="1"/>
          </p:nvPr>
        </p:nvSpPr>
        <p:spPr bwMode="auto">
          <a:xfrm>
            <a:off x="971550" y="1752600"/>
            <a:ext cx="82296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9" name="Rectangle 21"/>
          <p:cNvSpPr>
            <a:spLocks noGrp="1" noChangeArrowheads="1"/>
          </p:cNvSpPr>
          <p:nvPr>
            <p:ph type="title"/>
          </p:nvPr>
        </p:nvSpPr>
        <p:spPr bwMode="auto">
          <a:xfrm>
            <a:off x="971550" y="114300"/>
            <a:ext cx="88963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ustDataLst>
      <p:tags r:id="rId17"/>
    </p:custDataLst>
  </p:cSld>
  <p:clrMap bg1="lt1" tx1="dk1" bg2="lt2" tx2="dk2" accent1="accent1" accent2="accent2" accent3="accent3" accent4="accent4" accent5="accent5" accent6="accent6" hlink="hlink" folHlink="folHlink"/>
  <p:sldLayoutIdLst>
    <p:sldLayoutId id="2147483892" r:id="rId1"/>
    <p:sldLayoutId id="2147483887" r:id="rId2"/>
    <p:sldLayoutId id="2147483913" r:id="rId3"/>
    <p:sldLayoutId id="2147483893" r:id="rId4"/>
    <p:sldLayoutId id="2147483888" r:id="rId5"/>
    <p:sldLayoutId id="2147483889" r:id="rId6"/>
    <p:sldLayoutId id="2147483894" r:id="rId7"/>
    <p:sldLayoutId id="2147483895" r:id="rId8"/>
    <p:sldLayoutId id="2147483890" r:id="rId9"/>
    <p:sldLayoutId id="2147483896" r:id="rId10"/>
    <p:sldLayoutId id="2147483891" r:id="rId11"/>
    <p:sldLayoutId id="2147483897" r:id="rId12"/>
    <p:sldLayoutId id="2147483898" r:id="rId13"/>
    <p:sldLayoutId id="2147483899" r:id="rId14"/>
    <p:sldLayoutId id="2147483900" r:id="rId15"/>
  </p:sldLayoutIdLst>
  <p:transition/>
  <p:timing>
    <p:tnLst>
      <p:par>
        <p:cTn id="1" dur="indefinite" restart="never" nodeType="tmRoot"/>
      </p:par>
    </p:tnLst>
  </p:timing>
  <p:txStyles>
    <p:titleStyle>
      <a:lvl1pPr algn="l" rtl="0" eaLnBrk="0" fontAlgn="base" hangingPunct="0">
        <a:spcBef>
          <a:spcPct val="0"/>
        </a:spcBef>
        <a:spcAft>
          <a:spcPct val="0"/>
        </a:spcAft>
        <a:defRPr sz="4400" b="1">
          <a:solidFill>
            <a:srgbClr val="F2F2F2"/>
          </a:solidFill>
          <a:latin typeface="+mj-lt"/>
          <a:ea typeface="+mj-ea"/>
          <a:cs typeface="+mj-cs"/>
        </a:defRPr>
      </a:lvl1pPr>
      <a:lvl2pPr algn="l" rtl="0" eaLnBrk="0" fontAlgn="base" hangingPunct="0">
        <a:spcBef>
          <a:spcPct val="0"/>
        </a:spcBef>
        <a:spcAft>
          <a:spcPct val="0"/>
        </a:spcAft>
        <a:defRPr sz="4400" b="1">
          <a:solidFill>
            <a:srgbClr val="F2F2F2"/>
          </a:solidFill>
          <a:effectLst>
            <a:outerShdw blurRad="38100" dist="38100" dir="2700000" algn="tl">
              <a:srgbClr val="C0C0C0"/>
            </a:outerShdw>
          </a:effectLst>
          <a:latin typeface="Arial" charset="0"/>
        </a:defRPr>
      </a:lvl2pPr>
      <a:lvl3pPr algn="l" rtl="0" eaLnBrk="0" fontAlgn="base" hangingPunct="0">
        <a:spcBef>
          <a:spcPct val="0"/>
        </a:spcBef>
        <a:spcAft>
          <a:spcPct val="0"/>
        </a:spcAft>
        <a:defRPr sz="4400" b="1">
          <a:solidFill>
            <a:srgbClr val="F2F2F2"/>
          </a:solidFill>
          <a:effectLst>
            <a:outerShdw blurRad="38100" dist="38100" dir="2700000" algn="tl">
              <a:srgbClr val="C0C0C0"/>
            </a:outerShdw>
          </a:effectLst>
          <a:latin typeface="Arial" charset="0"/>
        </a:defRPr>
      </a:lvl3pPr>
      <a:lvl4pPr algn="l" rtl="0" eaLnBrk="0" fontAlgn="base" hangingPunct="0">
        <a:spcBef>
          <a:spcPct val="0"/>
        </a:spcBef>
        <a:spcAft>
          <a:spcPct val="0"/>
        </a:spcAft>
        <a:defRPr sz="4400" b="1">
          <a:solidFill>
            <a:srgbClr val="F2F2F2"/>
          </a:solidFill>
          <a:effectLst>
            <a:outerShdw blurRad="38100" dist="38100" dir="2700000" algn="tl">
              <a:srgbClr val="C0C0C0"/>
            </a:outerShdw>
          </a:effectLst>
          <a:latin typeface="Arial" charset="0"/>
        </a:defRPr>
      </a:lvl4pPr>
      <a:lvl5pPr algn="l" rtl="0" eaLnBrk="0" fontAlgn="base" hangingPunct="0">
        <a:spcBef>
          <a:spcPct val="0"/>
        </a:spcBef>
        <a:spcAft>
          <a:spcPct val="0"/>
        </a:spcAft>
        <a:defRPr sz="4400" b="1">
          <a:solidFill>
            <a:srgbClr val="F2F2F2"/>
          </a:solidFill>
          <a:effectLst>
            <a:outerShdw blurRad="38100" dist="38100" dir="2700000" algn="tl">
              <a:srgbClr val="C0C0C0"/>
            </a:outerShdw>
          </a:effectLst>
          <a:latin typeface="Arial" charset="0"/>
        </a:defRPr>
      </a:lvl5pPr>
      <a:lvl6pPr marL="457200" algn="l" rtl="0" eaLnBrk="0" fontAlgn="base" hangingPunct="0">
        <a:spcBef>
          <a:spcPct val="0"/>
        </a:spcBef>
        <a:spcAft>
          <a:spcPct val="0"/>
        </a:spcAft>
        <a:defRPr sz="4400" b="1">
          <a:solidFill>
            <a:srgbClr val="99CCFF"/>
          </a:solidFill>
          <a:effectLst>
            <a:outerShdw blurRad="38100" dist="38100" dir="2700000" algn="tl">
              <a:srgbClr val="C0C0C0"/>
            </a:outerShdw>
          </a:effectLst>
          <a:latin typeface="Arial" charset="0"/>
        </a:defRPr>
      </a:lvl6pPr>
      <a:lvl7pPr marL="914400" algn="l" rtl="0" eaLnBrk="0" fontAlgn="base" hangingPunct="0">
        <a:spcBef>
          <a:spcPct val="0"/>
        </a:spcBef>
        <a:spcAft>
          <a:spcPct val="0"/>
        </a:spcAft>
        <a:defRPr sz="4400" b="1">
          <a:solidFill>
            <a:srgbClr val="99CCFF"/>
          </a:solidFill>
          <a:effectLst>
            <a:outerShdw blurRad="38100" dist="38100" dir="2700000" algn="tl">
              <a:srgbClr val="C0C0C0"/>
            </a:outerShdw>
          </a:effectLst>
          <a:latin typeface="Arial" charset="0"/>
        </a:defRPr>
      </a:lvl7pPr>
      <a:lvl8pPr marL="1371600" algn="l" rtl="0" eaLnBrk="0" fontAlgn="base" hangingPunct="0">
        <a:spcBef>
          <a:spcPct val="0"/>
        </a:spcBef>
        <a:spcAft>
          <a:spcPct val="0"/>
        </a:spcAft>
        <a:defRPr sz="4400" b="1">
          <a:solidFill>
            <a:srgbClr val="99CCFF"/>
          </a:solidFill>
          <a:effectLst>
            <a:outerShdw blurRad="38100" dist="38100" dir="2700000" algn="tl">
              <a:srgbClr val="C0C0C0"/>
            </a:outerShdw>
          </a:effectLst>
          <a:latin typeface="Arial" charset="0"/>
        </a:defRPr>
      </a:lvl8pPr>
      <a:lvl9pPr marL="1828800" algn="l" rtl="0" eaLnBrk="0" fontAlgn="base" hangingPunct="0">
        <a:spcBef>
          <a:spcPct val="0"/>
        </a:spcBef>
        <a:spcAft>
          <a:spcPct val="0"/>
        </a:spcAft>
        <a:defRPr sz="4400" b="1">
          <a:solidFill>
            <a:srgbClr val="99CCFF"/>
          </a:solidFill>
          <a:effectLst>
            <a:outerShdw blurRad="38100" dist="38100" dir="2700000" algn="tl">
              <a:srgbClr val="C0C0C0"/>
            </a:outerShdw>
          </a:effectLst>
          <a:latin typeface="Arial" charset="0"/>
        </a:defRPr>
      </a:lvl9pPr>
    </p:titleStyle>
    <p:bodyStyle>
      <a:lvl1pPr marL="342900" indent="-342900" algn="l" rtl="0" eaLnBrk="0" fontAlgn="base" hangingPunct="0">
        <a:spcBef>
          <a:spcPct val="20000"/>
        </a:spcBef>
        <a:spcAft>
          <a:spcPct val="0"/>
        </a:spcAft>
        <a:buClr>
          <a:schemeClr val="tx1">
            <a:lumMod val="50000"/>
          </a:schemeClr>
        </a:buClr>
        <a:buFont typeface="Arial" pitchFamily="34" charset="0"/>
        <a:buChar char="•"/>
        <a:defRPr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lumMod val="50000"/>
          </a:schemeClr>
        </a:buClr>
        <a:buFont typeface="Arial" pitchFamily="34" charset="0"/>
        <a:buChar char="•"/>
        <a:defRPr sz="2800" b="1">
          <a:solidFill>
            <a:schemeClr val="tx1"/>
          </a:solidFill>
          <a:latin typeface="+mn-lt"/>
        </a:defRPr>
      </a:lvl2pPr>
      <a:lvl3pPr marL="1143000" indent="-228600" algn="l" rtl="0" eaLnBrk="0" fontAlgn="base" hangingPunct="0">
        <a:spcBef>
          <a:spcPct val="20000"/>
        </a:spcBef>
        <a:spcAft>
          <a:spcPct val="0"/>
        </a:spcAft>
        <a:buClr>
          <a:schemeClr val="tx1">
            <a:lumMod val="50000"/>
          </a:schemeClr>
        </a:buClr>
        <a:buFont typeface="Arial" pitchFamily="34" charset="0"/>
        <a:buChar char="•"/>
        <a:defRPr sz="2400" b="1">
          <a:solidFill>
            <a:schemeClr val="tx1"/>
          </a:solidFill>
          <a:latin typeface="+mn-lt"/>
        </a:defRPr>
      </a:lvl3pPr>
      <a:lvl4pPr marL="1600200" indent="-228600" algn="l" rtl="0" eaLnBrk="0" fontAlgn="base" hangingPunct="0">
        <a:spcBef>
          <a:spcPct val="20000"/>
        </a:spcBef>
        <a:spcAft>
          <a:spcPct val="0"/>
        </a:spcAft>
        <a:buClr>
          <a:schemeClr val="tx1">
            <a:lumMod val="50000"/>
          </a:schemeClr>
        </a:buClr>
        <a:buFont typeface="Arial" pitchFamily="34" charset="0"/>
        <a:buChar char="•"/>
        <a:defRPr sz="2000" b="1">
          <a:solidFill>
            <a:schemeClr val="tx1"/>
          </a:solidFill>
          <a:latin typeface="+mn-lt"/>
        </a:defRPr>
      </a:lvl4pPr>
      <a:lvl5pPr marL="2057400" indent="-228600" algn="l" rtl="0" eaLnBrk="0" fontAlgn="base" hangingPunct="0">
        <a:spcBef>
          <a:spcPct val="20000"/>
        </a:spcBef>
        <a:spcAft>
          <a:spcPct val="0"/>
        </a:spcAft>
        <a:buClr>
          <a:schemeClr val="tx1">
            <a:lumMod val="50000"/>
          </a:schemeClr>
        </a:buClr>
        <a:buFont typeface="Arial" pitchFamily="34" charset="0"/>
        <a:buChar char="•"/>
        <a:defRPr sz="2000" b="1">
          <a:solidFill>
            <a:schemeClr val="tx1"/>
          </a:solidFill>
          <a:latin typeface="+mn-lt"/>
        </a:defRPr>
      </a:lvl5pPr>
      <a:lvl6pPr marL="2514600" indent="-228600" algn="l" rtl="0" eaLnBrk="0" fontAlgn="base" hangingPunct="0">
        <a:spcBef>
          <a:spcPct val="20000"/>
        </a:spcBef>
        <a:spcAft>
          <a:spcPct val="0"/>
        </a:spcAft>
        <a:buClr>
          <a:schemeClr val="bg1"/>
        </a:buClr>
        <a:buChar char="–"/>
        <a:defRPr sz="2000" b="1">
          <a:solidFill>
            <a:schemeClr val="bg1"/>
          </a:solidFill>
          <a:effectLst>
            <a:outerShdw blurRad="38100" dist="38100" dir="2700000" algn="tl">
              <a:srgbClr val="C0C0C0"/>
            </a:outerShdw>
          </a:effectLst>
          <a:latin typeface="+mn-lt"/>
        </a:defRPr>
      </a:lvl6pPr>
      <a:lvl7pPr marL="2971800" indent="-228600" algn="l" rtl="0" eaLnBrk="0" fontAlgn="base" hangingPunct="0">
        <a:spcBef>
          <a:spcPct val="20000"/>
        </a:spcBef>
        <a:spcAft>
          <a:spcPct val="0"/>
        </a:spcAft>
        <a:buClr>
          <a:schemeClr val="bg1"/>
        </a:buClr>
        <a:buChar char="–"/>
        <a:defRPr sz="2000" b="1">
          <a:solidFill>
            <a:schemeClr val="bg1"/>
          </a:solidFill>
          <a:effectLst>
            <a:outerShdw blurRad="38100" dist="38100" dir="2700000" algn="tl">
              <a:srgbClr val="C0C0C0"/>
            </a:outerShdw>
          </a:effectLst>
          <a:latin typeface="+mn-lt"/>
        </a:defRPr>
      </a:lvl7pPr>
      <a:lvl8pPr marL="3429000" indent="-228600" algn="l" rtl="0" eaLnBrk="0" fontAlgn="base" hangingPunct="0">
        <a:spcBef>
          <a:spcPct val="20000"/>
        </a:spcBef>
        <a:spcAft>
          <a:spcPct val="0"/>
        </a:spcAft>
        <a:buClr>
          <a:schemeClr val="bg1"/>
        </a:buClr>
        <a:buChar char="–"/>
        <a:defRPr sz="2000" b="1">
          <a:solidFill>
            <a:schemeClr val="bg1"/>
          </a:solidFill>
          <a:effectLst>
            <a:outerShdw blurRad="38100" dist="38100" dir="2700000" algn="tl">
              <a:srgbClr val="C0C0C0"/>
            </a:outerShdw>
          </a:effectLst>
          <a:latin typeface="+mn-lt"/>
        </a:defRPr>
      </a:lvl8pPr>
      <a:lvl9pPr marL="3886200" indent="-228600" algn="l" rtl="0" eaLnBrk="0" fontAlgn="base" hangingPunct="0">
        <a:spcBef>
          <a:spcPct val="20000"/>
        </a:spcBef>
        <a:spcAft>
          <a:spcPct val="0"/>
        </a:spcAft>
        <a:buClr>
          <a:schemeClr val="bg1"/>
        </a:buClr>
        <a:buChar char="–"/>
        <a:defRPr sz="2000" b="1">
          <a:solidFill>
            <a:schemeClr val="bg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2.xml.rels><?xml version="1.0" encoding="UTF-8" standalone="yes"?>
<Relationships xmlns="http://schemas.openxmlformats.org/package/2006/relationships"><Relationship Id="rId3" Type="http://schemas.openxmlformats.org/officeDocument/2006/relationships/video" Target="file:///C:\Users\rschadt\Desktop\Felson\Sample%20Presentation-%20A%20Third%20Voice.mp4" TargetMode="External"/><Relationship Id="rId2" Type="http://schemas.microsoft.com/office/2007/relationships/media" Target="file:///C:\Users\rschadt\Desktop\Felson\Sample%20Presentation-%20A%20Third%20Voice.mp4" TargetMode="External"/><Relationship Id="rId1" Type="http://schemas.openxmlformats.org/officeDocument/2006/relationships/tags" Target="../tags/tag9.xml"/><Relationship Id="rId6" Type="http://schemas.openxmlformats.org/officeDocument/2006/relationships/image" Target="../media/image2.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video" Target="file:///C:\Users\rschadt\Desktop\Felson\Sample%20presentation%20ICIS%20meeting%20in%20Edinburgh%202010.mp4" TargetMode="External"/><Relationship Id="rId2" Type="http://schemas.microsoft.com/office/2007/relationships/media" Target="file:///C:\Users\rschadt\Desktop\Felson\Sample%20presentation%20ICIS%20meeting%20in%20Edinburgh%202010.mp4" TargetMode="External"/><Relationship Id="rId1" Type="http://schemas.openxmlformats.org/officeDocument/2006/relationships/tags" Target="../tags/tag10.xml"/><Relationship Id="rId6" Type="http://schemas.openxmlformats.org/officeDocument/2006/relationships/image" Target="../media/image2.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ags" Target="../tags/tag1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5.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hyperlink" Target="waterpuzzle.ppt" TargetMode="Externa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hyperlink" Target="waterpuzzle.ppt" TargetMode="Externa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6.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1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19.xml"/><Relationship Id="rId7"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tags" Target="../tags/tag2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3.xml"/><Relationship Id="rId6" Type="http://schemas.openxmlformats.org/officeDocument/2006/relationships/image" Target="../media/image19.jpeg"/><Relationship Id="rId5" Type="http://schemas.openxmlformats.org/officeDocument/2006/relationships/image" Target="../media/image14.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24.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30.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xml"/><Relationship Id="rId1" Type="http://schemas.openxmlformats.org/officeDocument/2006/relationships/tags" Target="../tags/tag31.xml"/><Relationship Id="rId4" Type="http://schemas.openxmlformats.org/officeDocument/2006/relationships/slide" Target="slide5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xml"/><Relationship Id="rId1" Type="http://schemas.openxmlformats.org/officeDocument/2006/relationships/tags" Target="../tags/tag34.xml"/><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7" Type="http://schemas.openxmlformats.org/officeDocument/2006/relationships/image" Target="../media/image31.png"/><Relationship Id="rId2" Type="http://schemas.openxmlformats.org/officeDocument/2006/relationships/slideLayout" Target="../slideLayouts/slideLayout3.xml"/><Relationship Id="rId1" Type="http://schemas.openxmlformats.org/officeDocument/2006/relationships/tags" Target="../tags/tag3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36.xml"/><Relationship Id="rId5" Type="http://schemas.openxmlformats.org/officeDocument/2006/relationships/image" Target="../media/image33.jpeg"/><Relationship Id="rId4" Type="http://schemas.openxmlformats.org/officeDocument/2006/relationships/image" Target="../media/image32.jpeg"/></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notesSlide" Target="../notesSlides/notesSlide39.xml"/><Relationship Id="rId7" Type="http://schemas.openxmlformats.org/officeDocument/2006/relationships/image" Target="../media/image38.jpeg"/><Relationship Id="rId2" Type="http://schemas.openxmlformats.org/officeDocument/2006/relationships/slideLayout" Target="../slideLayouts/slideLayout7.xml"/><Relationship Id="rId1" Type="http://schemas.openxmlformats.org/officeDocument/2006/relationships/tags" Target="../tags/tag3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tags" Target="../tags/tag38.xml"/><Relationship Id="rId4" Type="http://schemas.openxmlformats.org/officeDocument/2006/relationships/image" Target="../media/image40.jpeg"/></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tags" Target="../tags/tag39.xml"/><Relationship Id="rId4" Type="http://schemas.openxmlformats.org/officeDocument/2006/relationships/image" Target="../media/image42.jpeg"/></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3.xml"/><Relationship Id="rId1" Type="http://schemas.openxmlformats.org/officeDocument/2006/relationships/tags" Target="../tags/tag40.xml"/><Relationship Id="rId4" Type="http://schemas.openxmlformats.org/officeDocument/2006/relationships/image" Target="../media/image47.jpeg"/></Relationships>
</file>

<file path=ppt/slides/_rels/slide5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8.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 Id="rId9" Type="http://schemas.openxmlformats.org/officeDocument/2006/relationships/hyperlink" Target="Nigeria/nigeria.ppt#-1,1,No Slide Title" TargetMode="External"/></Relationships>
</file>

<file path=ppt/slides/_rels/slide52.xml.rels><?xml version="1.0" encoding="UTF-8" standalone="yes"?>
<Relationships xmlns="http://schemas.openxmlformats.org/package/2006/relationships"><Relationship Id="rId8" Type="http://schemas.openxmlformats.org/officeDocument/2006/relationships/hyperlink" Target="file:///C:\Users\rschadt\Desktop\Delvalle-Fall%2013\meditation.mp4" TargetMode="External"/><Relationship Id="rId13" Type="http://schemas.openxmlformats.org/officeDocument/2006/relationships/hyperlink" Target="http://abcnews.go.com/WNT/video/college-freshman-report-record-stress-levels-emotional-health-class-2014-school-education-12781952" TargetMode="External"/><Relationship Id="rId3" Type="http://schemas.openxmlformats.org/officeDocument/2006/relationships/notesSlide" Target="../notesSlides/notesSlide51.xml"/><Relationship Id="rId7" Type="http://schemas.openxmlformats.org/officeDocument/2006/relationships/slide" Target="slide29.xml"/><Relationship Id="rId12" Type="http://schemas.openxmlformats.org/officeDocument/2006/relationships/image" Target="../media/image56.png"/><Relationship Id="rId2" Type="http://schemas.openxmlformats.org/officeDocument/2006/relationships/slideLayout" Target="../slideLayouts/slideLayout2.xml"/><Relationship Id="rId1" Type="http://schemas.openxmlformats.org/officeDocument/2006/relationships/tags" Target="../tags/tag41.xml"/><Relationship Id="rId6" Type="http://schemas.openxmlformats.org/officeDocument/2006/relationships/hyperlink" Target="file:///C:\Users\rschadt\Desktop\Delvalle-Fall%2013\stressCollege.mp4" TargetMode="External"/><Relationship Id="rId11" Type="http://schemas.openxmlformats.org/officeDocument/2006/relationships/hyperlink" Target="http://www.pbs.org/wnet/brain/" TargetMode="External"/><Relationship Id="rId5" Type="http://schemas.openxmlformats.org/officeDocument/2006/relationships/hyperlink" Target="http://bcs.whfreeman.com/thelifewire/content/chp04/0402002.html" TargetMode="External"/><Relationship Id="rId10" Type="http://schemas.openxmlformats.org/officeDocument/2006/relationships/image" Target="../media/image55.jpeg"/><Relationship Id="rId4" Type="http://schemas.openxmlformats.org/officeDocument/2006/relationships/hyperlink" Target="file:///C:\Users\rschadt\Desktop\Delvalle-Fall%2013\4%20Ways%20to%20Deal%20with%20Stress....mp4" TargetMode="External"/><Relationship Id="rId9" Type="http://schemas.openxmlformats.org/officeDocument/2006/relationships/hyperlink" Target="http://www.nbcnews.com/id/23829470/ns/technology_and_science-science/t/neuroscience-may-explain-dalai-lama/"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Screening.ppt" TargetMode="External"/><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54.x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4.xml"/><Relationship Id="rId1" Type="http://schemas.openxmlformats.org/officeDocument/2006/relationships/tags" Target="../tags/tag43.xml"/><Relationship Id="rId4" Type="http://schemas.openxmlformats.org/officeDocument/2006/relationships/image" Target="../media/image59.jpe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14.xml"/><Relationship Id="rId1" Type="http://schemas.openxmlformats.org/officeDocument/2006/relationships/tags" Target="../tags/tag44.xml"/></Relationships>
</file>

<file path=ppt/slides/_rels/slide59.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notesSlide" Target="../notesSlides/notesSlide58.xml"/><Relationship Id="rId7" Type="http://schemas.openxmlformats.org/officeDocument/2006/relationships/slide" Target="slide60.xml"/><Relationship Id="rId2" Type="http://schemas.openxmlformats.org/officeDocument/2006/relationships/slideLayout" Target="../slideLayouts/slideLayout8.xml"/><Relationship Id="rId1" Type="http://schemas.openxmlformats.org/officeDocument/2006/relationships/vmlDrawing" Target="../drawings/vmlDrawing1.vml"/><Relationship Id="rId6" Type="http://schemas.openxmlformats.org/officeDocument/2006/relationships/image" Target="../media/image60.emf"/><Relationship Id="rId5" Type="http://schemas.openxmlformats.org/officeDocument/2006/relationships/oleObject" Target="../embeddings/Microsoft_Excel_97-2003_Worksheet1.xls"/><Relationship Id="rId4" Type="http://schemas.openxmlformats.org/officeDocument/2006/relationships/oleObject" Target="../embeddings/oleObject1.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9.xml"/><Relationship Id="rId7" Type="http://schemas.openxmlformats.org/officeDocument/2006/relationships/slide" Target="slide59.xml"/><Relationship Id="rId2" Type="http://schemas.openxmlformats.org/officeDocument/2006/relationships/slideLayout" Target="../slideLayouts/slideLayout8.xml"/><Relationship Id="rId1" Type="http://schemas.openxmlformats.org/officeDocument/2006/relationships/vmlDrawing" Target="../drawings/vmlDrawing2.vml"/><Relationship Id="rId6" Type="http://schemas.openxmlformats.org/officeDocument/2006/relationships/image" Target="../media/image61.emf"/><Relationship Id="rId5" Type="http://schemas.openxmlformats.org/officeDocument/2006/relationships/oleObject" Target="../embeddings/Microsoft_Excel_97-2003_Worksheet2.xls"/><Relationship Id="rId4" Type="http://schemas.openxmlformats.org/officeDocument/2006/relationships/oleObject" Target="../embeddings/oleObject2.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0.xml"/><Relationship Id="rId7" Type="http://schemas.openxmlformats.org/officeDocument/2006/relationships/slide" Target="slide59.xml"/><Relationship Id="rId2" Type="http://schemas.openxmlformats.org/officeDocument/2006/relationships/slideLayout" Target="../slideLayouts/slideLayout8.xml"/><Relationship Id="rId1" Type="http://schemas.openxmlformats.org/officeDocument/2006/relationships/vmlDrawing" Target="../drawings/vmlDrawing3.vml"/><Relationship Id="rId6" Type="http://schemas.openxmlformats.org/officeDocument/2006/relationships/image" Target="../media/image62.emf"/><Relationship Id="rId5" Type="http://schemas.openxmlformats.org/officeDocument/2006/relationships/oleObject" Target="../embeddings/Microsoft_Excel_97-2003_Worksheet3.xls"/><Relationship Id="rId4" Type="http://schemas.openxmlformats.org/officeDocument/2006/relationships/oleObject" Target="../embeddings/oleObject3.bin"/></Relationships>
</file>

<file path=ppt/slides/_rels/slide62.xml.rels><?xml version="1.0" encoding="UTF-8" standalone="yes"?>
<Relationships xmlns="http://schemas.openxmlformats.org/package/2006/relationships"><Relationship Id="rId8" Type="http://schemas.openxmlformats.org/officeDocument/2006/relationships/hyperlink" Target="file:///C:\Users\rschadt\Desktop\SPH%20May%202012\graphsamples.ppt#-1,5,Energy Recovery Requirements" TargetMode="External"/><Relationship Id="rId3" Type="http://schemas.openxmlformats.org/officeDocument/2006/relationships/notesSlide" Target="../notesSlides/notesSlide61.xml"/><Relationship Id="rId7" Type="http://schemas.openxmlformats.org/officeDocument/2006/relationships/image" Target="../media/image64.jpeg"/><Relationship Id="rId2" Type="http://schemas.openxmlformats.org/officeDocument/2006/relationships/slideLayout" Target="../slideLayouts/slideLayout2.xml"/><Relationship Id="rId1" Type="http://schemas.openxmlformats.org/officeDocument/2006/relationships/tags" Target="../tags/tag45.xml"/><Relationship Id="rId6" Type="http://schemas.openxmlformats.org/officeDocument/2006/relationships/hyperlink" Target="file:///C:\Users\rschadt\Desktop\SPH%20May%202012\graphsamples.ppt#-1,3,Proportion white, non-Hispanic v. proportion with post HS education." TargetMode="External"/><Relationship Id="rId5" Type="http://schemas.openxmlformats.org/officeDocument/2006/relationships/image" Target="../media/image63.jpeg"/><Relationship Id="rId10" Type="http://schemas.openxmlformats.org/officeDocument/2006/relationships/slide" Target="slide69.xml"/><Relationship Id="rId4" Type="http://schemas.openxmlformats.org/officeDocument/2006/relationships/hyperlink" Target="file:///C:\Users\rschadt\Desktop\Felson\graphsamples.ppt#-1,1,Slide 1" TargetMode="External"/><Relationship Id="rId9" Type="http://schemas.openxmlformats.org/officeDocument/2006/relationships/image" Target="../media/image65.jpeg"/></Relationships>
</file>

<file path=ppt/slides/_rels/slide6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4.xml"/><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15.xml"/><Relationship Id="rId1" Type="http://schemas.openxmlformats.org/officeDocument/2006/relationships/vmlDrawing" Target="../drawings/vmlDrawing4.vml"/><Relationship Id="rId5" Type="http://schemas.openxmlformats.org/officeDocument/2006/relationships/image" Target="../media/image68.emf"/><Relationship Id="rId4" Type="http://schemas.openxmlformats.org/officeDocument/2006/relationships/oleObject" Target="../embeddings/oleObject4.bin"/></Relationships>
</file>

<file path=ppt/slides/_rels/slide6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hyperlink" Target="../FEB2306/Health%20Law%20Class/Water2.ppt#-1,15,Energy Recovery Requirements"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4.xml"/><Relationship Id="rId4" Type="http://schemas.openxmlformats.org/officeDocument/2006/relationships/slide" Target="slide77.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7.xml"/><Relationship Id="rId1" Type="http://schemas.openxmlformats.org/officeDocument/2006/relationships/tags" Target="../tags/tag48.xml"/><Relationship Id="rId6" Type="http://schemas.openxmlformats.org/officeDocument/2006/relationships/slide" Target="slide78.xml"/><Relationship Id="rId5" Type="http://schemas.openxmlformats.org/officeDocument/2006/relationships/slide" Target="slide31.xml"/><Relationship Id="rId4" Type="http://schemas.openxmlformats.org/officeDocument/2006/relationships/image" Target="../media/image72.jpe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7.xml"/><Relationship Id="rId1" Type="http://schemas.openxmlformats.org/officeDocument/2006/relationships/tags" Target="../tags/tag49.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5.xml"/><Relationship Id="rId1" Type="http://schemas.openxmlformats.org/officeDocument/2006/relationships/slideLayout" Target="../slideLayouts/slideLayout8.xml"/><Relationship Id="rId5" Type="http://schemas.openxmlformats.org/officeDocument/2006/relationships/slide" Target="slide78.xml"/><Relationship Id="rId4" Type="http://schemas.openxmlformats.org/officeDocument/2006/relationships/image" Target="../media/image73.jpe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7.xml"/><Relationship Id="rId1" Type="http://schemas.openxmlformats.org/officeDocument/2006/relationships/tags" Target="../tags/tag50.xml"/><Relationship Id="rId5" Type="http://schemas.openxmlformats.org/officeDocument/2006/relationships/image" Target="../media/image75.jpeg"/><Relationship Id="rId4" Type="http://schemas.openxmlformats.org/officeDocument/2006/relationships/image" Target="../media/image74.jpeg"/></Relationships>
</file>

<file path=ppt/slides/_rels/slide7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7.xml"/><Relationship Id="rId1" Type="http://schemas.openxmlformats.org/officeDocument/2006/relationships/slideLayout" Target="../slideLayouts/slideLayout7.xml"/><Relationship Id="rId5" Type="http://schemas.openxmlformats.org/officeDocument/2006/relationships/image" Target="../media/image77.png"/><Relationship Id="rId4" Type="http://schemas.openxmlformats.org/officeDocument/2006/relationships/slide" Target="slide7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ctrTitle"/>
          </p:nvPr>
        </p:nvSpPr>
        <p:spPr>
          <a:xfrm>
            <a:off x="2324100" y="381000"/>
            <a:ext cx="7620000" cy="1470025"/>
          </a:xfrm>
        </p:spPr>
        <p:txBody>
          <a:bodyPr/>
          <a:lstStyle/>
          <a:p>
            <a:r>
              <a:rPr lang="en-US" dirty="0" smtClean="0"/>
              <a:t>How to Give a </a:t>
            </a:r>
            <a:br>
              <a:rPr lang="en-US" dirty="0" smtClean="0"/>
            </a:br>
            <a:r>
              <a:rPr lang="en-US" dirty="0" smtClean="0"/>
              <a:t>Scientific Talk</a:t>
            </a:r>
          </a:p>
        </p:txBody>
      </p:sp>
      <p:sp>
        <p:nvSpPr>
          <p:cNvPr id="25603" name="Subtitle 2"/>
          <p:cNvSpPr>
            <a:spLocks noGrp="1"/>
          </p:cNvSpPr>
          <p:nvPr>
            <p:ph type="subTitle" idx="1"/>
          </p:nvPr>
        </p:nvSpPr>
        <p:spPr>
          <a:xfrm>
            <a:off x="1399761" y="1851025"/>
            <a:ext cx="6553200" cy="1752600"/>
          </a:xfrm>
        </p:spPr>
        <p:txBody>
          <a:bodyPr/>
          <a:lstStyle/>
          <a:p>
            <a:pPr algn="r"/>
            <a:r>
              <a:rPr lang="en-US" dirty="0" smtClean="0"/>
              <a:t>Using Digital Media Support</a:t>
            </a:r>
          </a:p>
        </p:txBody>
      </p:sp>
      <p:sp>
        <p:nvSpPr>
          <p:cNvPr id="5" name="TextBox 4"/>
          <p:cNvSpPr txBox="1"/>
          <p:nvPr/>
        </p:nvSpPr>
        <p:spPr>
          <a:xfrm>
            <a:off x="5376863" y="4549775"/>
            <a:ext cx="4550861" cy="1938992"/>
          </a:xfrm>
          <a:prstGeom prst="rect">
            <a:avLst/>
          </a:prstGeom>
          <a:noFill/>
        </p:spPr>
        <p:txBody>
          <a:bodyPr wrap="none">
            <a:spAutoFit/>
          </a:bodyPr>
          <a:lstStyle/>
          <a:p>
            <a:pPr>
              <a:defRPr/>
            </a:pPr>
            <a:r>
              <a:rPr lang="en-US" sz="2400" dirty="0">
                <a:solidFill>
                  <a:schemeClr val="tx1"/>
                </a:solidFill>
                <a:latin typeface="+mn-lt"/>
              </a:rPr>
              <a:t/>
            </a:r>
            <a:br>
              <a:rPr lang="en-US" sz="2400" dirty="0">
                <a:solidFill>
                  <a:schemeClr val="tx1"/>
                </a:solidFill>
                <a:latin typeface="+mn-lt"/>
              </a:rPr>
            </a:br>
            <a:r>
              <a:rPr lang="en-US" sz="2400" b="1" dirty="0">
                <a:solidFill>
                  <a:schemeClr val="tx1"/>
                </a:solidFill>
                <a:latin typeface="+mn-lt"/>
              </a:rPr>
              <a:t>Rob Schadt, </a:t>
            </a:r>
            <a:r>
              <a:rPr lang="en-US" sz="2400" b="1" dirty="0" err="1">
                <a:solidFill>
                  <a:schemeClr val="tx1"/>
                </a:solidFill>
                <a:latin typeface="+mn-lt"/>
              </a:rPr>
              <a:t>Ed.D</a:t>
            </a:r>
            <a:r>
              <a:rPr lang="en-US" sz="2400" b="1" dirty="0" smtClean="0">
                <a:solidFill>
                  <a:schemeClr val="tx1"/>
                </a:solidFill>
                <a:latin typeface="+mn-lt"/>
              </a:rPr>
              <a:t>.</a:t>
            </a:r>
          </a:p>
          <a:p>
            <a:pPr>
              <a:defRPr/>
            </a:pPr>
            <a:r>
              <a:rPr lang="en-US" sz="2400" b="1" dirty="0" smtClean="0">
                <a:solidFill>
                  <a:schemeClr val="tx1"/>
                </a:solidFill>
                <a:latin typeface="+mn-lt"/>
              </a:rPr>
              <a:t>Teaching and Digital Learning</a:t>
            </a:r>
            <a:r>
              <a:rPr lang="en-US" sz="2400" b="1" dirty="0">
                <a:solidFill>
                  <a:schemeClr val="tx1"/>
                </a:solidFill>
                <a:latin typeface="+mn-lt"/>
              </a:rPr>
              <a:t/>
            </a:r>
            <a:br>
              <a:rPr lang="en-US" sz="2400" b="1" dirty="0">
                <a:solidFill>
                  <a:schemeClr val="tx1"/>
                </a:solidFill>
                <a:latin typeface="+mn-lt"/>
              </a:rPr>
            </a:br>
            <a:r>
              <a:rPr lang="en-US" sz="2400" dirty="0">
                <a:latin typeface="+mn-lt"/>
              </a:rPr>
              <a:t>Boston University</a:t>
            </a:r>
            <a:br>
              <a:rPr lang="en-US" sz="2400" dirty="0">
                <a:latin typeface="+mn-lt"/>
              </a:rPr>
            </a:br>
            <a:r>
              <a:rPr lang="en-US" sz="2400" dirty="0">
                <a:latin typeface="+mn-lt"/>
              </a:rPr>
              <a:t>School of Public Health</a:t>
            </a:r>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Some Examples</a:t>
            </a:r>
            <a:endParaRPr lang="en-US" dirty="0"/>
          </a:p>
        </p:txBody>
      </p:sp>
      <p:sp>
        <p:nvSpPr>
          <p:cNvPr id="2" name="Rectangle 1"/>
          <p:cNvSpPr/>
          <p:nvPr/>
        </p:nvSpPr>
        <p:spPr>
          <a:xfrm>
            <a:off x="5841656" y="1237894"/>
            <a:ext cx="4084939" cy="646331"/>
          </a:xfrm>
          <a:prstGeom prst="rect">
            <a:avLst/>
          </a:prstGeom>
          <a:solidFill>
            <a:srgbClr val="FFC000"/>
          </a:solidFill>
        </p:spPr>
        <p:txBody>
          <a:bodyPr wrap="square">
            <a:spAutoFit/>
          </a:bodyPr>
          <a:lstStyle/>
          <a:p>
            <a:r>
              <a:rPr lang="en-US" b="1" dirty="0"/>
              <a:t>Research </a:t>
            </a:r>
            <a:r>
              <a:rPr lang="en-US" b="1" dirty="0" smtClean="0"/>
              <a:t>project</a:t>
            </a:r>
            <a:endParaRPr lang="en-US" dirty="0"/>
          </a:p>
        </p:txBody>
      </p:sp>
      <p:pic>
        <p:nvPicPr>
          <p:cNvPr id="7" name="Sample Presentation- A Third Voice.mp4">
            <a:hlinkClick r:id="" action="ppaction://media"/>
          </p:cNvPr>
          <p:cNvPicPr>
            <a:picLocks noChangeAspect="1"/>
          </p:cNvPicPr>
          <p:nvPr>
            <a:videoFile r:link="rId3"/>
            <p:extLst>
              <p:ext uri="{DAA4B4D4-6D71-4841-9C94-3DE7FCFB9230}">
                <p14:media xmlns:p14="http://schemas.microsoft.com/office/powerpoint/2010/main" r:link="rId2"/>
              </p:ext>
            </p:extLst>
          </p:nvPr>
        </p:nvPicPr>
        <p:blipFill>
          <a:blip r:embed="rId6" cstate="print"/>
          <a:stretch>
            <a:fillRect/>
          </a:stretch>
        </p:blipFill>
        <p:spPr>
          <a:xfrm>
            <a:off x="2606246" y="2129481"/>
            <a:ext cx="5417408" cy="4063056"/>
          </a:xfrm>
          <a:prstGeom prst="rect">
            <a:avLst/>
          </a:prstGeom>
        </p:spPr>
      </p:pic>
    </p:spTree>
    <p:custDataLst>
      <p:tags r:id="rId1"/>
    </p:custDataLst>
    <p:extLst>
      <p:ext uri="{BB962C8B-B14F-4D97-AF65-F5344CB8AC3E}">
        <p14:creationId xmlns:p14="http://schemas.microsoft.com/office/powerpoint/2010/main" val="1070962076"/>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Some Examples</a:t>
            </a:r>
            <a:endParaRPr lang="en-US" dirty="0"/>
          </a:p>
        </p:txBody>
      </p:sp>
      <p:sp>
        <p:nvSpPr>
          <p:cNvPr id="2" name="Rectangle 1"/>
          <p:cNvSpPr/>
          <p:nvPr/>
        </p:nvSpPr>
        <p:spPr>
          <a:xfrm>
            <a:off x="4194089" y="1229656"/>
            <a:ext cx="5781932" cy="646331"/>
          </a:xfrm>
          <a:prstGeom prst="rect">
            <a:avLst/>
          </a:prstGeom>
          <a:solidFill>
            <a:srgbClr val="FFC000"/>
          </a:solidFill>
        </p:spPr>
        <p:txBody>
          <a:bodyPr wrap="square">
            <a:spAutoFit/>
          </a:bodyPr>
          <a:lstStyle/>
          <a:p>
            <a:r>
              <a:rPr lang="en-US" b="1" dirty="0" smtClean="0"/>
              <a:t>Conference presentation</a:t>
            </a:r>
            <a:endParaRPr lang="en-US" dirty="0"/>
          </a:p>
        </p:txBody>
      </p:sp>
      <p:pic>
        <p:nvPicPr>
          <p:cNvPr id="5" name="Sample presentation ICIS meeting in Edinburgh 2010.mp4">
            <a:hlinkClick r:id="" action="ppaction://media"/>
          </p:cNvPr>
          <p:cNvPicPr>
            <a:picLocks noChangeAspect="1"/>
          </p:cNvPicPr>
          <p:nvPr>
            <a:videoFile r:link="rId3"/>
            <p:extLst>
              <p:ext uri="{DAA4B4D4-6D71-4841-9C94-3DE7FCFB9230}">
                <p14:media xmlns:p14="http://schemas.microsoft.com/office/powerpoint/2010/main" r:link="rId2"/>
              </p:ext>
            </p:extLst>
          </p:nvPr>
        </p:nvPicPr>
        <p:blipFill>
          <a:blip r:embed="rId6" cstate="print"/>
          <a:stretch>
            <a:fillRect/>
          </a:stretch>
        </p:blipFill>
        <p:spPr>
          <a:xfrm>
            <a:off x="2219066" y="1931773"/>
            <a:ext cx="5903442" cy="4427582"/>
          </a:xfrm>
          <a:prstGeom prst="rect">
            <a:avLst/>
          </a:prstGeom>
        </p:spPr>
      </p:pic>
    </p:spTree>
    <p:custDataLst>
      <p:tags r:id="rId1"/>
    </p:custDataLst>
    <p:extLst>
      <p:ext uri="{BB962C8B-B14F-4D97-AF65-F5344CB8AC3E}">
        <p14:creationId xmlns:p14="http://schemas.microsoft.com/office/powerpoint/2010/main" val="1070962076"/>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p:cNvGrpSpPr>
            <a:grpSpLocks/>
          </p:cNvGrpSpPr>
          <p:nvPr/>
        </p:nvGrpSpPr>
        <p:grpSpPr bwMode="auto">
          <a:xfrm>
            <a:off x="3162300" y="2514600"/>
            <a:ext cx="4800600" cy="3886200"/>
            <a:chOff x="1992" y="1728"/>
            <a:chExt cx="3024" cy="1776"/>
          </a:xfrm>
        </p:grpSpPr>
        <p:sp>
          <p:nvSpPr>
            <p:cNvPr id="27658" name="AutoShape 16"/>
            <p:cNvSpPr>
              <a:spLocks noChangeArrowheads="1"/>
            </p:cNvSpPr>
            <p:nvPr/>
          </p:nvSpPr>
          <p:spPr bwMode="auto">
            <a:xfrm>
              <a:off x="1992" y="1728"/>
              <a:ext cx="3024" cy="1584"/>
            </a:xfrm>
            <a:prstGeom prst="triangle">
              <a:avLst>
                <a:gd name="adj" fmla="val 50000"/>
              </a:avLst>
            </a:prstGeom>
            <a:solidFill>
              <a:srgbClr val="3365FB">
                <a:alpha val="14902"/>
              </a:srgbClr>
            </a:solidFill>
            <a:ln w="12700">
              <a:solidFill>
                <a:schemeClr val="tx1"/>
              </a:solidFill>
              <a:miter lim="800000"/>
              <a:headEnd type="none" w="sm" len="sm"/>
              <a:tailEnd type="none" w="sm" len="sm"/>
            </a:ln>
          </p:spPr>
          <p:txBody>
            <a:bodyPr wrap="none" anchor="ctr"/>
            <a:lstStyle/>
            <a:p>
              <a:endParaRPr lang="en-US"/>
            </a:p>
          </p:txBody>
        </p:sp>
        <p:sp>
          <p:nvSpPr>
            <p:cNvPr id="27659" name="Text Box 17"/>
            <p:cNvSpPr txBox="1">
              <a:spLocks noChangeArrowheads="1"/>
            </p:cNvSpPr>
            <p:nvPr/>
          </p:nvSpPr>
          <p:spPr bwMode="auto">
            <a:xfrm>
              <a:off x="2424" y="2462"/>
              <a:ext cx="2208"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lnSpc>
                  <a:spcPct val="90000"/>
                </a:lnSpc>
                <a:spcBef>
                  <a:spcPct val="50000"/>
                </a:spcBef>
              </a:pPr>
              <a:r>
                <a:rPr lang="en-US" sz="2800" b="1" dirty="0">
                  <a:solidFill>
                    <a:schemeClr val="accent2">
                      <a:lumMod val="75000"/>
                    </a:schemeClr>
                  </a:solidFill>
                </a:rPr>
                <a:t>Presentation</a:t>
              </a:r>
              <a:br>
                <a:rPr lang="en-US" sz="2800" b="1" dirty="0">
                  <a:solidFill>
                    <a:schemeClr val="accent2">
                      <a:lumMod val="75000"/>
                    </a:schemeClr>
                  </a:solidFill>
                </a:rPr>
              </a:br>
              <a:r>
                <a:rPr lang="en-US" sz="2800" b="1" dirty="0">
                  <a:solidFill>
                    <a:schemeClr val="accent2">
                      <a:lumMod val="75000"/>
                    </a:schemeClr>
                  </a:solidFill>
                </a:rPr>
                <a:t>Technology</a:t>
              </a:r>
            </a:p>
          </p:txBody>
        </p:sp>
        <p:sp>
          <p:nvSpPr>
            <p:cNvPr id="27660" name="Rectangle 19"/>
            <p:cNvSpPr>
              <a:spLocks noChangeArrowheads="1"/>
            </p:cNvSpPr>
            <p:nvPr/>
          </p:nvSpPr>
          <p:spPr bwMode="auto">
            <a:xfrm>
              <a:off x="2616" y="3264"/>
              <a:ext cx="144" cy="240"/>
            </a:xfrm>
            <a:prstGeom prst="rect">
              <a:avLst/>
            </a:prstGeom>
            <a:solidFill>
              <a:srgbClr val="CCECFF"/>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endParaRPr lang="en-US"/>
            </a:p>
          </p:txBody>
        </p:sp>
        <p:sp>
          <p:nvSpPr>
            <p:cNvPr id="27661" name="Rectangle 20"/>
            <p:cNvSpPr>
              <a:spLocks noChangeArrowheads="1"/>
            </p:cNvSpPr>
            <p:nvPr/>
          </p:nvSpPr>
          <p:spPr bwMode="auto">
            <a:xfrm>
              <a:off x="4248" y="3264"/>
              <a:ext cx="144" cy="240"/>
            </a:xfrm>
            <a:prstGeom prst="rect">
              <a:avLst/>
            </a:prstGeom>
            <a:solidFill>
              <a:srgbClr val="CCECFF"/>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endParaRPr lang="en-US"/>
            </a:p>
          </p:txBody>
        </p:sp>
      </p:grpSp>
      <p:sp>
        <p:nvSpPr>
          <p:cNvPr id="27651" name="Text Box 8"/>
          <p:cNvSpPr txBox="1">
            <a:spLocks noChangeArrowheads="1"/>
          </p:cNvSpPr>
          <p:nvPr/>
        </p:nvSpPr>
        <p:spPr bwMode="auto">
          <a:xfrm>
            <a:off x="4381500" y="1924050"/>
            <a:ext cx="2133600" cy="641350"/>
          </a:xfrm>
          <a:prstGeom prst="rect">
            <a:avLst/>
          </a:prstGeom>
          <a:no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spcBef>
                <a:spcPct val="50000"/>
              </a:spcBef>
            </a:pPr>
            <a:r>
              <a:rPr lang="en-US" b="1" dirty="0">
                <a:solidFill>
                  <a:schemeClr val="tx1"/>
                </a:solidFill>
              </a:rPr>
              <a:t>Speaker</a:t>
            </a:r>
          </a:p>
        </p:txBody>
      </p:sp>
      <p:sp>
        <p:nvSpPr>
          <p:cNvPr id="27652" name="Text Box 9"/>
          <p:cNvSpPr txBox="1">
            <a:spLocks noChangeArrowheads="1"/>
          </p:cNvSpPr>
          <p:nvPr/>
        </p:nvSpPr>
        <p:spPr bwMode="auto">
          <a:xfrm>
            <a:off x="1257300" y="5181600"/>
            <a:ext cx="2209800" cy="641350"/>
          </a:xfrm>
          <a:prstGeom prst="rect">
            <a:avLst/>
          </a:prstGeom>
          <a:no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spcBef>
                <a:spcPct val="50000"/>
              </a:spcBef>
            </a:pPr>
            <a:r>
              <a:rPr lang="en-US" b="1" dirty="0">
                <a:solidFill>
                  <a:schemeClr val="tx1"/>
                </a:solidFill>
              </a:rPr>
              <a:t>Message</a:t>
            </a:r>
          </a:p>
        </p:txBody>
      </p:sp>
      <p:sp>
        <p:nvSpPr>
          <p:cNvPr id="27653" name="Text Box 10"/>
          <p:cNvSpPr txBox="1">
            <a:spLocks noChangeArrowheads="1"/>
          </p:cNvSpPr>
          <p:nvPr/>
        </p:nvSpPr>
        <p:spPr bwMode="auto">
          <a:xfrm>
            <a:off x="7581900" y="5181600"/>
            <a:ext cx="2362200" cy="641350"/>
          </a:xfrm>
          <a:prstGeom prst="rect">
            <a:avLst/>
          </a:prstGeom>
          <a:no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spcBef>
                <a:spcPct val="50000"/>
              </a:spcBef>
            </a:pPr>
            <a:r>
              <a:rPr lang="en-US" b="1" dirty="0">
                <a:solidFill>
                  <a:schemeClr val="tx1"/>
                </a:solidFill>
              </a:rPr>
              <a:t>Audience</a:t>
            </a:r>
          </a:p>
        </p:txBody>
      </p:sp>
      <p:sp>
        <p:nvSpPr>
          <p:cNvPr id="27654" name="AutoShape 12"/>
          <p:cNvSpPr>
            <a:spLocks noChangeArrowheads="1"/>
          </p:cNvSpPr>
          <p:nvPr/>
        </p:nvSpPr>
        <p:spPr bwMode="auto">
          <a:xfrm rot="2565388">
            <a:off x="2963863" y="2890840"/>
            <a:ext cx="1066800" cy="2046287"/>
          </a:xfrm>
          <a:prstGeom prst="upDownArrow">
            <a:avLst>
              <a:gd name="adj1" fmla="val 50000"/>
              <a:gd name="adj2" fmla="val 38363"/>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27655" name="AutoShape 13"/>
          <p:cNvSpPr>
            <a:spLocks noChangeArrowheads="1"/>
          </p:cNvSpPr>
          <p:nvPr/>
        </p:nvSpPr>
        <p:spPr bwMode="auto">
          <a:xfrm rot="8541972">
            <a:off x="6965951" y="2505075"/>
            <a:ext cx="1066800" cy="2371725"/>
          </a:xfrm>
          <a:prstGeom prst="upDownArrow">
            <a:avLst>
              <a:gd name="adj1" fmla="val 50000"/>
              <a:gd name="adj2" fmla="val 44464"/>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27656" name="AutoShape 14"/>
          <p:cNvSpPr>
            <a:spLocks noChangeArrowheads="1"/>
          </p:cNvSpPr>
          <p:nvPr/>
        </p:nvSpPr>
        <p:spPr bwMode="auto">
          <a:xfrm rot="5400000">
            <a:off x="5029200" y="4476750"/>
            <a:ext cx="1066800" cy="2362200"/>
          </a:xfrm>
          <a:prstGeom prst="upDownArrow">
            <a:avLst>
              <a:gd name="adj1" fmla="val 50000"/>
              <a:gd name="adj2" fmla="val 44286"/>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27657" name="Rectangle 15"/>
          <p:cNvSpPr>
            <a:spLocks noGrp="1" noChangeArrowheads="1"/>
          </p:cNvSpPr>
          <p:nvPr>
            <p:ph type="title"/>
          </p:nvPr>
        </p:nvSpPr>
        <p:spPr/>
        <p:txBody>
          <a:bodyPr/>
          <a:lstStyle/>
          <a:p>
            <a:r>
              <a:rPr lang="en-US" smtClean="0"/>
              <a:t>Elements of Communication</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3186" name="Picture 2" descr="sorter.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725" y="0"/>
            <a:ext cx="10115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Gun-In-Hand-psd68199.png"/>
          <p:cNvPicPr>
            <a:picLocks noChangeAspect="1"/>
          </p:cNvPicPr>
          <p:nvPr/>
        </p:nvPicPr>
        <p:blipFill>
          <a:blip r:embed="rId3" cstate="print"/>
          <a:stretch>
            <a:fillRect/>
          </a:stretch>
        </p:blipFill>
        <p:spPr>
          <a:xfrm>
            <a:off x="1834515" y="1906580"/>
            <a:ext cx="2552700" cy="3810000"/>
          </a:xfrm>
          <a:prstGeom prst="rect">
            <a:avLst/>
          </a:prstGeom>
        </p:spPr>
      </p:pic>
      <p:sp>
        <p:nvSpPr>
          <p:cNvPr id="3" name="TextBox 2"/>
          <p:cNvSpPr txBox="1"/>
          <p:nvPr/>
        </p:nvSpPr>
        <p:spPr>
          <a:xfrm>
            <a:off x="400050" y="335280"/>
            <a:ext cx="3074670" cy="1754326"/>
          </a:xfrm>
          <a:prstGeom prst="rect">
            <a:avLst/>
          </a:prstGeom>
          <a:noFill/>
        </p:spPr>
        <p:txBody>
          <a:bodyPr wrap="square" rtlCol="0">
            <a:spAutoFit/>
          </a:bodyPr>
          <a:lstStyle/>
          <a:p>
            <a:pPr marL="571500" indent="-571500">
              <a:buFont typeface="Arial" panose="020B0604020202020204" pitchFamily="34" charset="0"/>
              <a:buChar char="•"/>
            </a:pPr>
            <a:r>
              <a:rPr lang="en-US" dirty="0" smtClean="0"/>
              <a:t>Remember</a:t>
            </a:r>
          </a:p>
          <a:p>
            <a:pPr marL="571500" indent="-571500">
              <a:buFont typeface="Arial" panose="020B0604020202020204" pitchFamily="34" charset="0"/>
              <a:buChar char="•"/>
            </a:pPr>
            <a:r>
              <a:rPr lang="en-US" dirty="0" smtClean="0"/>
              <a:t> bullets are</a:t>
            </a:r>
          </a:p>
          <a:p>
            <a:pPr marL="571500" indent="-571500">
              <a:buFont typeface="Arial" panose="020B0604020202020204" pitchFamily="34" charset="0"/>
              <a:buChar char="•"/>
            </a:pPr>
            <a:r>
              <a:rPr lang="en-US" dirty="0" smtClean="0"/>
              <a:t> for…</a:t>
            </a:r>
            <a:endParaRPr lang="en-US" dirty="0"/>
          </a:p>
        </p:txBody>
      </p:sp>
      <p:sp>
        <p:nvSpPr>
          <p:cNvPr id="4" name="TextBox 3"/>
          <p:cNvSpPr txBox="1"/>
          <p:nvPr/>
        </p:nvSpPr>
        <p:spPr>
          <a:xfrm>
            <a:off x="1276350" y="5829300"/>
            <a:ext cx="5219700" cy="646331"/>
          </a:xfrm>
          <a:prstGeom prst="rect">
            <a:avLst/>
          </a:prstGeom>
          <a:noFill/>
        </p:spPr>
        <p:txBody>
          <a:bodyPr wrap="square" rtlCol="0">
            <a:spAutoFit/>
          </a:bodyPr>
          <a:lstStyle/>
          <a:p>
            <a:r>
              <a:rPr lang="en-US" dirty="0" smtClean="0"/>
              <a:t>Not PowerPoint</a:t>
            </a:r>
            <a:endParaRPr lang="en-US" dirty="0"/>
          </a:p>
        </p:txBody>
      </p:sp>
      <p:grpSp>
        <p:nvGrpSpPr>
          <p:cNvPr id="8" name="Group 7"/>
          <p:cNvGrpSpPr/>
          <p:nvPr/>
        </p:nvGrpSpPr>
        <p:grpSpPr>
          <a:xfrm>
            <a:off x="4689384" y="335280"/>
            <a:ext cx="5365750" cy="6319165"/>
            <a:chOff x="4689384" y="335280"/>
            <a:chExt cx="5365750" cy="6319165"/>
          </a:xfrm>
        </p:grpSpPr>
        <p:sp>
          <p:nvSpPr>
            <p:cNvPr id="5" name="TextBox 4"/>
            <p:cNvSpPr txBox="1"/>
            <p:nvPr/>
          </p:nvSpPr>
          <p:spPr>
            <a:xfrm>
              <a:off x="6496050" y="4346121"/>
              <a:ext cx="3238500" cy="2308324"/>
            </a:xfrm>
            <a:prstGeom prst="rect">
              <a:avLst/>
            </a:prstGeom>
            <a:noFill/>
          </p:spPr>
          <p:txBody>
            <a:bodyPr wrap="square" rtlCol="0">
              <a:spAutoFit/>
            </a:bodyPr>
            <a:lstStyle/>
            <a:p>
              <a:r>
                <a:rPr lang="en-US" dirty="0" smtClean="0"/>
                <a:t>Remember bullets kill…</a:t>
              </a:r>
            </a:p>
            <a:p>
              <a:r>
                <a:rPr lang="en-US" dirty="0"/>
                <a:t>presentations</a:t>
              </a:r>
            </a:p>
            <a:p>
              <a:endParaRPr lang="en-US" dirty="0"/>
            </a:p>
          </p:txBody>
        </p:sp>
        <p:pic>
          <p:nvPicPr>
            <p:cNvPr id="6" name="Picture 5" descr="5299702_presenter_guidelines_270.jpg"/>
            <p:cNvPicPr>
              <a:picLocks noChangeAspect="1"/>
            </p:cNvPicPr>
            <p:nvPr/>
          </p:nvPicPr>
          <p:blipFill>
            <a:blip r:embed="rId4" cstate="print"/>
            <a:stretch>
              <a:fillRect/>
            </a:stretch>
          </p:blipFill>
          <p:spPr>
            <a:xfrm>
              <a:off x="4689384" y="335280"/>
              <a:ext cx="5365750" cy="2718110"/>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716280" y="76200"/>
            <a:ext cx="9326880" cy="1143000"/>
          </a:xfrm>
        </p:spPr>
        <p:txBody>
          <a:bodyPr/>
          <a:lstStyle/>
          <a:p>
            <a:r>
              <a:rPr lang="en-US" sz="4000" dirty="0" smtClean="0">
                <a:solidFill>
                  <a:schemeClr val="bg1"/>
                </a:solidFill>
              </a:rPr>
              <a:t>Content is the most important </a:t>
            </a:r>
            <a:br>
              <a:rPr lang="en-US" sz="4000" dirty="0" smtClean="0">
                <a:solidFill>
                  <a:schemeClr val="bg1"/>
                </a:solidFill>
              </a:rPr>
            </a:br>
            <a:r>
              <a:rPr lang="en-US" sz="4000" dirty="0" smtClean="0">
                <a:solidFill>
                  <a:schemeClr val="bg1"/>
                </a:solidFill>
              </a:rPr>
              <a:t>part of your presentation..… Really?</a:t>
            </a:r>
          </a:p>
        </p:txBody>
      </p:sp>
      <p:sp>
        <p:nvSpPr>
          <p:cNvPr id="94211" name="Rectangle 3"/>
          <p:cNvSpPr>
            <a:spLocks noGrp="1" noChangeArrowheads="1"/>
          </p:cNvSpPr>
          <p:nvPr>
            <p:ph type="body" idx="1"/>
          </p:nvPr>
        </p:nvSpPr>
        <p:spPr>
          <a:xfrm>
            <a:off x="1503363" y="1981200"/>
            <a:ext cx="8478837" cy="4114800"/>
          </a:xfrm>
        </p:spPr>
        <p:txBody>
          <a:bodyPr/>
          <a:lstStyle/>
          <a:p>
            <a:pPr marL="400050" indent="-400050">
              <a:lnSpc>
                <a:spcPct val="80000"/>
              </a:lnSpc>
            </a:pPr>
            <a:r>
              <a:rPr lang="en-US" sz="2400" smtClean="0"/>
              <a:t>So how do you like it when I “hide behind my slides”</a:t>
            </a:r>
          </a:p>
          <a:p>
            <a:pPr marL="400050" indent="-400050">
              <a:lnSpc>
                <a:spcPct val="80000"/>
              </a:lnSpc>
            </a:pPr>
            <a:r>
              <a:rPr lang="en-US" sz="2400" smtClean="0"/>
              <a:t>Read word for word off the slides and </a:t>
            </a:r>
          </a:p>
          <a:p>
            <a:pPr marL="400050" indent="-400050">
              <a:lnSpc>
                <a:spcPct val="80000"/>
              </a:lnSpc>
            </a:pPr>
            <a:r>
              <a:rPr lang="en-US" sz="2400" smtClean="0"/>
              <a:t>I don’t pay attention to you whatsoever…</a:t>
            </a:r>
            <a:br>
              <a:rPr lang="en-US" sz="2400" smtClean="0"/>
            </a:br>
            <a:endParaRPr lang="en-US" sz="2400" b="0" smtClean="0"/>
          </a:p>
          <a:p>
            <a:pPr marL="400050" indent="-400050">
              <a:lnSpc>
                <a:spcPct val="80000"/>
              </a:lnSpc>
            </a:pPr>
            <a:r>
              <a:rPr lang="en-US" sz="2400" b="0" smtClean="0"/>
              <a:t>Blah, blah, blah, blah </a:t>
            </a:r>
          </a:p>
          <a:p>
            <a:pPr marL="819150" lvl="1" indent="-361950">
              <a:lnSpc>
                <a:spcPct val="80000"/>
              </a:lnSpc>
            </a:pPr>
            <a:r>
              <a:rPr lang="en-US" sz="2000" b="0" smtClean="0"/>
              <a:t>Blah, blah, blah, blah Blah, blah, blah, blah </a:t>
            </a:r>
          </a:p>
          <a:p>
            <a:pPr marL="819150" lvl="1" indent="-361950">
              <a:lnSpc>
                <a:spcPct val="80000"/>
              </a:lnSpc>
            </a:pPr>
            <a:r>
              <a:rPr lang="en-US" sz="2000" b="0" smtClean="0"/>
              <a:t>Blah, blah, blah, blah Blah, blah, blah, blah </a:t>
            </a:r>
          </a:p>
          <a:p>
            <a:pPr marL="819150" lvl="1" indent="-361950">
              <a:lnSpc>
                <a:spcPct val="80000"/>
              </a:lnSpc>
            </a:pPr>
            <a:r>
              <a:rPr lang="en-US" sz="2000" b="0" smtClean="0"/>
              <a:t>Blah, blah, blah, blah Blah, blah, blah, blah </a:t>
            </a:r>
          </a:p>
          <a:p>
            <a:pPr marL="819150" lvl="1" indent="-361950">
              <a:lnSpc>
                <a:spcPct val="80000"/>
              </a:lnSpc>
            </a:pPr>
            <a:r>
              <a:rPr lang="en-US" sz="2000" b="0" smtClean="0"/>
              <a:t>Blah, blah, blah, blah Blah, blah, blah, blah </a:t>
            </a:r>
          </a:p>
          <a:p>
            <a:pPr marL="819150" lvl="1" indent="-361950">
              <a:lnSpc>
                <a:spcPct val="80000"/>
              </a:lnSpc>
            </a:pPr>
            <a:r>
              <a:rPr lang="en-US" sz="2000" b="0" smtClean="0"/>
              <a:t>Blah, blah, blah, blah </a:t>
            </a:r>
            <a:r>
              <a:rPr lang="en-US" sz="2000" smtClean="0"/>
              <a:t/>
            </a:r>
            <a:br>
              <a:rPr lang="en-US" sz="2000" smtClean="0"/>
            </a:br>
            <a:endParaRPr lang="en-US" sz="2000" smtClean="0"/>
          </a:p>
        </p:txBody>
      </p:sp>
      <p:pic>
        <p:nvPicPr>
          <p:cNvPr id="94212" name="Picture 4" descr="lit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19200" y="1600200"/>
            <a:ext cx="9105900" cy="618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p:cNvGrpSpPr>
            <a:grpSpLocks/>
          </p:cNvGrpSpPr>
          <p:nvPr/>
        </p:nvGrpSpPr>
        <p:grpSpPr bwMode="auto">
          <a:xfrm>
            <a:off x="3162300" y="2514600"/>
            <a:ext cx="4800600" cy="3886200"/>
            <a:chOff x="1992" y="1728"/>
            <a:chExt cx="3024" cy="1776"/>
          </a:xfrm>
        </p:grpSpPr>
        <p:sp>
          <p:nvSpPr>
            <p:cNvPr id="27658" name="AutoShape 16"/>
            <p:cNvSpPr>
              <a:spLocks noChangeArrowheads="1"/>
            </p:cNvSpPr>
            <p:nvPr/>
          </p:nvSpPr>
          <p:spPr bwMode="auto">
            <a:xfrm>
              <a:off x="1992" y="1728"/>
              <a:ext cx="3024" cy="1584"/>
            </a:xfrm>
            <a:prstGeom prst="triangle">
              <a:avLst>
                <a:gd name="adj" fmla="val 50000"/>
              </a:avLst>
            </a:prstGeom>
            <a:solidFill>
              <a:srgbClr val="3365FB">
                <a:alpha val="14902"/>
              </a:srgbClr>
            </a:solidFill>
            <a:ln w="12700">
              <a:solidFill>
                <a:schemeClr val="tx1"/>
              </a:solidFill>
              <a:miter lim="800000"/>
              <a:headEnd type="none" w="sm" len="sm"/>
              <a:tailEnd type="none" w="sm" len="sm"/>
            </a:ln>
          </p:spPr>
          <p:txBody>
            <a:bodyPr wrap="none" anchor="ctr"/>
            <a:lstStyle/>
            <a:p>
              <a:endParaRPr lang="en-US"/>
            </a:p>
          </p:txBody>
        </p:sp>
        <p:sp>
          <p:nvSpPr>
            <p:cNvPr id="27659" name="Text Box 17"/>
            <p:cNvSpPr txBox="1">
              <a:spLocks noChangeArrowheads="1"/>
            </p:cNvSpPr>
            <p:nvPr/>
          </p:nvSpPr>
          <p:spPr bwMode="auto">
            <a:xfrm>
              <a:off x="2424" y="2462"/>
              <a:ext cx="2208"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lnSpc>
                  <a:spcPct val="90000"/>
                </a:lnSpc>
                <a:spcBef>
                  <a:spcPct val="50000"/>
                </a:spcBef>
              </a:pPr>
              <a:r>
                <a:rPr lang="en-US" sz="2800" b="1" dirty="0">
                  <a:solidFill>
                    <a:schemeClr val="accent2">
                      <a:lumMod val="75000"/>
                    </a:schemeClr>
                  </a:solidFill>
                </a:rPr>
                <a:t>Presentation</a:t>
              </a:r>
              <a:br>
                <a:rPr lang="en-US" sz="2800" b="1" dirty="0">
                  <a:solidFill>
                    <a:schemeClr val="accent2">
                      <a:lumMod val="75000"/>
                    </a:schemeClr>
                  </a:solidFill>
                </a:rPr>
              </a:br>
              <a:r>
                <a:rPr lang="en-US" sz="2800" b="1" dirty="0">
                  <a:solidFill>
                    <a:schemeClr val="accent2">
                      <a:lumMod val="75000"/>
                    </a:schemeClr>
                  </a:solidFill>
                </a:rPr>
                <a:t>Technology</a:t>
              </a:r>
            </a:p>
          </p:txBody>
        </p:sp>
        <p:sp>
          <p:nvSpPr>
            <p:cNvPr id="27660" name="Rectangle 19"/>
            <p:cNvSpPr>
              <a:spLocks noChangeArrowheads="1"/>
            </p:cNvSpPr>
            <p:nvPr/>
          </p:nvSpPr>
          <p:spPr bwMode="auto">
            <a:xfrm>
              <a:off x="2616" y="3264"/>
              <a:ext cx="144" cy="240"/>
            </a:xfrm>
            <a:prstGeom prst="rect">
              <a:avLst/>
            </a:prstGeom>
            <a:solidFill>
              <a:srgbClr val="CCECFF"/>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endParaRPr lang="en-US"/>
            </a:p>
          </p:txBody>
        </p:sp>
        <p:sp>
          <p:nvSpPr>
            <p:cNvPr id="27661" name="Rectangle 20"/>
            <p:cNvSpPr>
              <a:spLocks noChangeArrowheads="1"/>
            </p:cNvSpPr>
            <p:nvPr/>
          </p:nvSpPr>
          <p:spPr bwMode="auto">
            <a:xfrm>
              <a:off x="4248" y="3264"/>
              <a:ext cx="144" cy="240"/>
            </a:xfrm>
            <a:prstGeom prst="rect">
              <a:avLst/>
            </a:prstGeom>
            <a:solidFill>
              <a:srgbClr val="CCECFF"/>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endParaRPr lang="en-US"/>
            </a:p>
          </p:txBody>
        </p:sp>
      </p:grpSp>
      <p:sp>
        <p:nvSpPr>
          <p:cNvPr id="27651" name="Text Box 8"/>
          <p:cNvSpPr txBox="1">
            <a:spLocks noChangeArrowheads="1"/>
          </p:cNvSpPr>
          <p:nvPr/>
        </p:nvSpPr>
        <p:spPr bwMode="auto">
          <a:xfrm>
            <a:off x="4381500" y="1924050"/>
            <a:ext cx="2133600" cy="641350"/>
          </a:xfrm>
          <a:prstGeom prst="rect">
            <a:avLst/>
          </a:prstGeom>
          <a:no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spcBef>
                <a:spcPct val="50000"/>
              </a:spcBef>
            </a:pPr>
            <a:r>
              <a:rPr lang="en-US" b="1" dirty="0">
                <a:solidFill>
                  <a:schemeClr val="tx1"/>
                </a:solidFill>
              </a:rPr>
              <a:t>Speaker</a:t>
            </a:r>
          </a:p>
        </p:txBody>
      </p:sp>
      <p:sp>
        <p:nvSpPr>
          <p:cNvPr id="27652" name="Text Box 9"/>
          <p:cNvSpPr txBox="1">
            <a:spLocks noChangeArrowheads="1"/>
          </p:cNvSpPr>
          <p:nvPr/>
        </p:nvSpPr>
        <p:spPr bwMode="auto">
          <a:xfrm>
            <a:off x="1257300" y="5181600"/>
            <a:ext cx="2209800" cy="641350"/>
          </a:xfrm>
          <a:prstGeom prst="rect">
            <a:avLst/>
          </a:prstGeom>
          <a:no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spcBef>
                <a:spcPct val="50000"/>
              </a:spcBef>
            </a:pPr>
            <a:r>
              <a:rPr lang="en-US" b="1" dirty="0">
                <a:solidFill>
                  <a:schemeClr val="tx1"/>
                </a:solidFill>
              </a:rPr>
              <a:t>Message</a:t>
            </a:r>
          </a:p>
        </p:txBody>
      </p:sp>
      <p:sp>
        <p:nvSpPr>
          <p:cNvPr id="27653" name="Text Box 10"/>
          <p:cNvSpPr txBox="1">
            <a:spLocks noChangeArrowheads="1"/>
          </p:cNvSpPr>
          <p:nvPr/>
        </p:nvSpPr>
        <p:spPr bwMode="auto">
          <a:xfrm>
            <a:off x="7581900" y="5181600"/>
            <a:ext cx="2362200" cy="641350"/>
          </a:xfrm>
          <a:prstGeom prst="rect">
            <a:avLst/>
          </a:prstGeom>
          <a:no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spcBef>
                <a:spcPct val="50000"/>
              </a:spcBef>
            </a:pPr>
            <a:r>
              <a:rPr lang="en-US" b="1" dirty="0">
                <a:solidFill>
                  <a:schemeClr val="tx1"/>
                </a:solidFill>
              </a:rPr>
              <a:t>Audience</a:t>
            </a:r>
          </a:p>
        </p:txBody>
      </p:sp>
      <p:sp>
        <p:nvSpPr>
          <p:cNvPr id="27654" name="AutoShape 12"/>
          <p:cNvSpPr>
            <a:spLocks noChangeArrowheads="1"/>
          </p:cNvSpPr>
          <p:nvPr/>
        </p:nvSpPr>
        <p:spPr bwMode="auto">
          <a:xfrm rot="2565388">
            <a:off x="2963863" y="2890840"/>
            <a:ext cx="1066800" cy="2046287"/>
          </a:xfrm>
          <a:prstGeom prst="upDownArrow">
            <a:avLst>
              <a:gd name="adj1" fmla="val 50000"/>
              <a:gd name="adj2" fmla="val 38363"/>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27655" name="AutoShape 13"/>
          <p:cNvSpPr>
            <a:spLocks noChangeArrowheads="1"/>
          </p:cNvSpPr>
          <p:nvPr/>
        </p:nvSpPr>
        <p:spPr bwMode="auto">
          <a:xfrm rot="8541972">
            <a:off x="6965951" y="2505075"/>
            <a:ext cx="1066800" cy="2371725"/>
          </a:xfrm>
          <a:prstGeom prst="upDownArrow">
            <a:avLst>
              <a:gd name="adj1" fmla="val 50000"/>
              <a:gd name="adj2" fmla="val 44464"/>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27656" name="AutoShape 14"/>
          <p:cNvSpPr>
            <a:spLocks noChangeArrowheads="1"/>
          </p:cNvSpPr>
          <p:nvPr/>
        </p:nvSpPr>
        <p:spPr bwMode="auto">
          <a:xfrm rot="5400000">
            <a:off x="5029200" y="4476750"/>
            <a:ext cx="1066800" cy="2362200"/>
          </a:xfrm>
          <a:prstGeom prst="upDownArrow">
            <a:avLst>
              <a:gd name="adj1" fmla="val 50000"/>
              <a:gd name="adj2" fmla="val 44286"/>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27657" name="Rectangle 15"/>
          <p:cNvSpPr>
            <a:spLocks noGrp="1" noChangeArrowheads="1"/>
          </p:cNvSpPr>
          <p:nvPr>
            <p:ph type="title"/>
          </p:nvPr>
        </p:nvSpPr>
        <p:spPr/>
        <p:txBody>
          <a:bodyPr/>
          <a:lstStyle/>
          <a:p>
            <a:r>
              <a:rPr lang="en-US" smtClean="0"/>
              <a:t>Elements of Communication</a:t>
            </a:r>
          </a:p>
        </p:txBody>
      </p:sp>
      <p:sp>
        <p:nvSpPr>
          <p:cNvPr id="3" name="TextBox 2"/>
          <p:cNvSpPr txBox="1"/>
          <p:nvPr/>
        </p:nvSpPr>
        <p:spPr>
          <a:xfrm>
            <a:off x="1128819" y="1285993"/>
            <a:ext cx="2151017" cy="646331"/>
          </a:xfrm>
          <a:prstGeom prst="rect">
            <a:avLst/>
          </a:prstGeom>
          <a:solidFill>
            <a:srgbClr val="FFC000"/>
          </a:solidFill>
        </p:spPr>
        <p:txBody>
          <a:bodyPr wrap="square" rtlCol="0">
            <a:spAutoFit/>
          </a:bodyPr>
          <a:lstStyle/>
          <a:p>
            <a:r>
              <a:rPr lang="en-US" dirty="0" smtClean="0"/>
              <a:t>Audience</a:t>
            </a:r>
            <a:endParaRPr lang="en-US" dirty="0"/>
          </a:p>
        </p:txBody>
      </p:sp>
    </p:spTree>
    <p:custDataLst>
      <p:tags r:id="rId1"/>
    </p:custDataLst>
    <p:extLst>
      <p:ext uri="{BB962C8B-B14F-4D97-AF65-F5344CB8AC3E}">
        <p14:creationId xmlns:p14="http://schemas.microsoft.com/office/powerpoint/2010/main" val="402874655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descr="MPj04286460000[1]"/>
          <p:cNvPicPr>
            <a:picLocks noChangeAspect="1" noChangeArrowheads="1"/>
          </p:cNvPicPr>
          <p:nvPr/>
        </p:nvPicPr>
        <p:blipFill>
          <a:blip r:embed="rId4" cstate="print">
            <a:extLst>
              <a:ext uri="{28A0092B-C50C-407E-A947-70E740481C1C}">
                <a14:useLocalDpi xmlns:a14="http://schemas.microsoft.com/office/drawing/2010/main" val="0"/>
              </a:ext>
            </a:extLst>
          </a:blip>
          <a:srcRect b="17819"/>
          <a:stretch>
            <a:fillRect/>
          </a:stretch>
        </p:blipFill>
        <p:spPr bwMode="auto">
          <a:xfrm>
            <a:off x="0" y="990600"/>
            <a:ext cx="102870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Rectangle 2"/>
          <p:cNvSpPr>
            <a:spLocks noGrp="1" noChangeArrowheads="1"/>
          </p:cNvSpPr>
          <p:nvPr>
            <p:ph type="title"/>
          </p:nvPr>
        </p:nvSpPr>
        <p:spPr>
          <a:xfrm>
            <a:off x="266700" y="114300"/>
            <a:ext cx="9753600" cy="876300"/>
          </a:xfrm>
        </p:spPr>
        <p:txBody>
          <a:bodyPr/>
          <a:lstStyle/>
          <a:p>
            <a:r>
              <a:rPr lang="en-US" sz="3600" smtClean="0"/>
              <a:t>Know Your Audience and Your Venue</a:t>
            </a:r>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MPj04286460000[1]"/>
          <p:cNvPicPr>
            <a:picLocks noChangeAspect="1" noChangeArrowheads="1"/>
          </p:cNvPicPr>
          <p:nvPr/>
        </p:nvPicPr>
        <p:blipFill>
          <a:blip r:embed="rId3" cstate="print">
            <a:extLst>
              <a:ext uri="{BEBA8EAE-BF5A-486C-A8C5-ECC9F3942E4B}">
                <a14:imgProps xmlns:a14="http://schemas.microsoft.com/office/drawing/2010/main">
                  <a14:imgLayer r:embed="rId4">
                    <a14:imgEffect>
                      <a14:artisticLightScreen/>
                    </a14:imgEffect>
                    <a14:imgEffect>
                      <a14:sharpenSoften amount="-100000"/>
                    </a14:imgEffect>
                  </a14:imgLayer>
                </a14:imgProps>
              </a:ext>
              <a:ext uri="{28A0092B-C50C-407E-A947-70E740481C1C}">
                <a14:useLocalDpi xmlns:a14="http://schemas.microsoft.com/office/drawing/2010/main" val="0"/>
              </a:ext>
            </a:extLst>
          </a:blip>
          <a:srcRect b="17819"/>
          <a:stretch>
            <a:fillRect/>
          </a:stretch>
        </p:blipFill>
        <p:spPr bwMode="auto">
          <a:xfrm>
            <a:off x="0" y="990600"/>
            <a:ext cx="102870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Rectangle 2"/>
          <p:cNvSpPr>
            <a:spLocks noGrp="1" noChangeArrowheads="1"/>
          </p:cNvSpPr>
          <p:nvPr>
            <p:ph type="title"/>
          </p:nvPr>
        </p:nvSpPr>
        <p:spPr/>
        <p:txBody>
          <a:bodyPr/>
          <a:lstStyle/>
          <a:p>
            <a:r>
              <a:rPr lang="en-US" sz="3600" dirty="0" smtClean="0"/>
              <a:t>Know Your Audience</a:t>
            </a:r>
          </a:p>
        </p:txBody>
      </p:sp>
      <p:sp>
        <p:nvSpPr>
          <p:cNvPr id="29700" name="Rectangle 4"/>
          <p:cNvSpPr>
            <a:spLocks noGrp="1" noChangeArrowheads="1"/>
          </p:cNvSpPr>
          <p:nvPr>
            <p:ph idx="4294967295"/>
          </p:nvPr>
        </p:nvSpPr>
        <p:spPr>
          <a:xfrm>
            <a:off x="1028700" y="1457166"/>
            <a:ext cx="8229600" cy="4419600"/>
          </a:xfrm>
          <a:solidFill>
            <a:srgbClr val="FFA87D">
              <a:alpha val="56000"/>
            </a:srgbClr>
          </a:solidFill>
        </p:spPr>
        <p:txBody>
          <a:bodyPr/>
          <a:lstStyle/>
          <a:p>
            <a:pPr>
              <a:lnSpc>
                <a:spcPct val="90000"/>
              </a:lnSpc>
            </a:pPr>
            <a:r>
              <a:rPr lang="en-US" sz="2800" dirty="0" smtClean="0">
                <a:solidFill>
                  <a:schemeClr val="bg1"/>
                </a:solidFill>
              </a:rPr>
              <a:t>What is their background on my topic?</a:t>
            </a:r>
          </a:p>
          <a:p>
            <a:pPr>
              <a:lnSpc>
                <a:spcPct val="90000"/>
              </a:lnSpc>
            </a:pPr>
            <a:r>
              <a:rPr lang="en-US" sz="2800" dirty="0" smtClean="0">
                <a:solidFill>
                  <a:schemeClr val="bg1"/>
                </a:solidFill>
              </a:rPr>
              <a:t>What are their expectations for my talk?</a:t>
            </a:r>
          </a:p>
          <a:p>
            <a:pPr>
              <a:lnSpc>
                <a:spcPct val="90000"/>
              </a:lnSpc>
            </a:pPr>
            <a:r>
              <a:rPr lang="en-US" sz="2800" dirty="0" smtClean="0">
                <a:solidFill>
                  <a:schemeClr val="bg1"/>
                </a:solidFill>
              </a:rPr>
              <a:t>What is my story?</a:t>
            </a:r>
          </a:p>
          <a:p>
            <a:pPr>
              <a:lnSpc>
                <a:spcPct val="90000"/>
              </a:lnSpc>
            </a:pPr>
            <a:r>
              <a:rPr lang="en-US" sz="2800" i="1" dirty="0" smtClean="0">
                <a:solidFill>
                  <a:schemeClr val="accent2">
                    <a:lumMod val="75000"/>
                  </a:schemeClr>
                </a:solidFill>
              </a:rPr>
              <a:t>What is in it for them?</a:t>
            </a:r>
          </a:p>
          <a:p>
            <a:pPr>
              <a:lnSpc>
                <a:spcPct val="90000"/>
              </a:lnSpc>
            </a:pPr>
            <a:endParaRPr lang="en-US" sz="2800" i="1" dirty="0" smtClean="0">
              <a:solidFill>
                <a:schemeClr val="bg1"/>
              </a:solidFill>
            </a:endParaRPr>
          </a:p>
          <a:p>
            <a:pPr>
              <a:lnSpc>
                <a:spcPct val="90000"/>
              </a:lnSpc>
            </a:pPr>
            <a:endParaRPr lang="en-US" sz="2800" dirty="0" smtClean="0">
              <a:solidFill>
                <a:srgbClr val="002060"/>
              </a:solidFill>
            </a:endParaRPr>
          </a:p>
        </p:txBody>
      </p:sp>
      <p:sp>
        <p:nvSpPr>
          <p:cNvPr id="29701" name="Rectangle 5">
            <a:hlinkClick r:id="rId5" action="ppaction://hlinkpres?slideindex=1&amp;slidetitle="/>
          </p:cNvPr>
          <p:cNvSpPr>
            <a:spLocks noChangeArrowheads="1"/>
          </p:cNvSpPr>
          <p:nvPr/>
        </p:nvSpPr>
        <p:spPr bwMode="auto">
          <a:xfrm>
            <a:off x="9334500" y="1600200"/>
            <a:ext cx="685800" cy="381000"/>
          </a:xfrm>
          <a:prstGeom prst="rect">
            <a:avLst/>
          </a:prstGeom>
          <a:solidFill>
            <a:srgbClr val="7030A0"/>
          </a:solidFill>
          <a:ln w="12700">
            <a:solidFill>
              <a:schemeClr val="tx1"/>
            </a:solidFill>
            <a:miter lim="800000"/>
            <a:headEnd type="none" w="sm" len="sm"/>
            <a:tailEnd type="none" w="sm" len="sm"/>
          </a:ln>
          <a:effectLst>
            <a:outerShdw dist="107763" dir="2700000" algn="ctr" rotWithShape="0">
              <a:schemeClr val="bg2">
                <a:alpha val="50000"/>
              </a:schemeClr>
            </a:outerShdw>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MPj04286460000[1]"/>
          <p:cNvPicPr>
            <a:picLocks noChangeAspect="1" noChangeArrowheads="1"/>
          </p:cNvPicPr>
          <p:nvPr/>
        </p:nvPicPr>
        <p:blipFill>
          <a:blip r:embed="rId3" cstate="print">
            <a:extLst>
              <a:ext uri="{BEBA8EAE-BF5A-486C-A8C5-ECC9F3942E4B}">
                <a14:imgProps xmlns:a14="http://schemas.microsoft.com/office/drawing/2010/main">
                  <a14:imgLayer r:embed="rId4">
                    <a14:imgEffect>
                      <a14:artisticLightScreen/>
                    </a14:imgEffect>
                    <a14:imgEffect>
                      <a14:sharpenSoften amount="-100000"/>
                    </a14:imgEffect>
                  </a14:imgLayer>
                </a14:imgProps>
              </a:ext>
              <a:ext uri="{28A0092B-C50C-407E-A947-70E740481C1C}">
                <a14:useLocalDpi xmlns:a14="http://schemas.microsoft.com/office/drawing/2010/main" val="0"/>
              </a:ext>
            </a:extLst>
          </a:blip>
          <a:srcRect b="17819"/>
          <a:stretch>
            <a:fillRect/>
          </a:stretch>
        </p:blipFill>
        <p:spPr bwMode="auto">
          <a:xfrm>
            <a:off x="0" y="990600"/>
            <a:ext cx="102870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Rectangle 2"/>
          <p:cNvSpPr>
            <a:spLocks noGrp="1" noChangeArrowheads="1"/>
          </p:cNvSpPr>
          <p:nvPr>
            <p:ph type="title"/>
          </p:nvPr>
        </p:nvSpPr>
        <p:spPr/>
        <p:txBody>
          <a:bodyPr/>
          <a:lstStyle/>
          <a:p>
            <a:r>
              <a:rPr lang="en-US" sz="3600" dirty="0" smtClean="0"/>
              <a:t>Know Your </a:t>
            </a:r>
            <a:r>
              <a:rPr lang="en-US" sz="3600" dirty="0"/>
              <a:t>Audience and </a:t>
            </a:r>
            <a:r>
              <a:rPr lang="en-US" sz="3600" dirty="0" smtClean="0"/>
              <a:t>Your Venue</a:t>
            </a:r>
          </a:p>
        </p:txBody>
      </p:sp>
      <p:sp>
        <p:nvSpPr>
          <p:cNvPr id="29700" name="Rectangle 4"/>
          <p:cNvSpPr>
            <a:spLocks noGrp="1" noChangeArrowheads="1"/>
          </p:cNvSpPr>
          <p:nvPr>
            <p:ph idx="4294967295"/>
          </p:nvPr>
        </p:nvSpPr>
        <p:spPr>
          <a:xfrm>
            <a:off x="1028700" y="1457166"/>
            <a:ext cx="8229600" cy="4419600"/>
          </a:xfrm>
          <a:solidFill>
            <a:srgbClr val="FFA87D">
              <a:alpha val="56000"/>
            </a:srgbClr>
          </a:solidFill>
        </p:spPr>
        <p:txBody>
          <a:bodyPr/>
          <a:lstStyle/>
          <a:p>
            <a:pPr>
              <a:lnSpc>
                <a:spcPct val="90000"/>
              </a:lnSpc>
            </a:pPr>
            <a:r>
              <a:rPr lang="en-US" sz="2800" dirty="0" smtClean="0">
                <a:solidFill>
                  <a:schemeClr val="bg1"/>
                </a:solidFill>
              </a:rPr>
              <a:t>What is their background on my topic?</a:t>
            </a:r>
          </a:p>
          <a:p>
            <a:pPr>
              <a:lnSpc>
                <a:spcPct val="90000"/>
              </a:lnSpc>
            </a:pPr>
            <a:r>
              <a:rPr lang="en-US" sz="2800" dirty="0" smtClean="0">
                <a:solidFill>
                  <a:schemeClr val="bg1"/>
                </a:solidFill>
              </a:rPr>
              <a:t>What are their expectations for my talk?</a:t>
            </a:r>
          </a:p>
          <a:p>
            <a:pPr>
              <a:lnSpc>
                <a:spcPct val="90000"/>
              </a:lnSpc>
            </a:pPr>
            <a:r>
              <a:rPr lang="en-US" sz="2800" dirty="0" smtClean="0">
                <a:solidFill>
                  <a:schemeClr val="bg1"/>
                </a:solidFill>
              </a:rPr>
              <a:t>What is my story?</a:t>
            </a:r>
          </a:p>
          <a:p>
            <a:pPr>
              <a:lnSpc>
                <a:spcPct val="90000"/>
              </a:lnSpc>
            </a:pPr>
            <a:r>
              <a:rPr lang="en-US" sz="2800" i="1" dirty="0" smtClean="0">
                <a:solidFill>
                  <a:schemeClr val="bg1"/>
                </a:solidFill>
              </a:rPr>
              <a:t>What is in it for them?</a:t>
            </a:r>
          </a:p>
          <a:p>
            <a:pPr>
              <a:lnSpc>
                <a:spcPct val="90000"/>
              </a:lnSpc>
            </a:pPr>
            <a:r>
              <a:rPr lang="en-US" sz="2800" dirty="0">
                <a:solidFill>
                  <a:schemeClr val="bg1"/>
                </a:solidFill>
              </a:rPr>
              <a:t>How much time do I have?</a:t>
            </a:r>
          </a:p>
          <a:p>
            <a:pPr>
              <a:lnSpc>
                <a:spcPct val="90000"/>
              </a:lnSpc>
            </a:pPr>
            <a:r>
              <a:rPr lang="en-US" sz="2800" dirty="0">
                <a:solidFill>
                  <a:schemeClr val="bg1"/>
                </a:solidFill>
              </a:rPr>
              <a:t>What is the venue like?</a:t>
            </a:r>
          </a:p>
          <a:p>
            <a:pPr>
              <a:lnSpc>
                <a:spcPct val="90000"/>
              </a:lnSpc>
            </a:pPr>
            <a:r>
              <a:rPr lang="en-US" sz="2800" dirty="0">
                <a:solidFill>
                  <a:schemeClr val="bg1"/>
                </a:solidFill>
              </a:rPr>
              <a:t>What is the time of day?</a:t>
            </a:r>
          </a:p>
          <a:p>
            <a:pPr>
              <a:lnSpc>
                <a:spcPct val="90000"/>
              </a:lnSpc>
            </a:pPr>
            <a:endParaRPr lang="en-US" sz="2800" i="1" dirty="0" smtClean="0">
              <a:solidFill>
                <a:schemeClr val="bg1"/>
              </a:solidFill>
            </a:endParaRPr>
          </a:p>
          <a:p>
            <a:pPr>
              <a:lnSpc>
                <a:spcPct val="90000"/>
              </a:lnSpc>
            </a:pPr>
            <a:endParaRPr lang="en-US" sz="2800" dirty="0" smtClean="0"/>
          </a:p>
        </p:txBody>
      </p:sp>
      <p:sp>
        <p:nvSpPr>
          <p:cNvPr id="29701" name="Rectangle 5">
            <a:hlinkClick r:id="rId5" action="ppaction://hlinkpres?slideindex=1&amp;slidetitle="/>
          </p:cNvPr>
          <p:cNvSpPr>
            <a:spLocks noChangeArrowheads="1"/>
          </p:cNvSpPr>
          <p:nvPr/>
        </p:nvSpPr>
        <p:spPr bwMode="auto">
          <a:xfrm>
            <a:off x="9334500" y="1600200"/>
            <a:ext cx="685800" cy="381000"/>
          </a:xfrm>
          <a:prstGeom prst="rect">
            <a:avLst/>
          </a:prstGeom>
          <a:solidFill>
            <a:srgbClr val="7030A0"/>
          </a:solidFill>
          <a:ln w="12700">
            <a:solidFill>
              <a:schemeClr val="tx1"/>
            </a:solidFill>
            <a:miter lim="800000"/>
            <a:headEnd type="none" w="sm" len="sm"/>
            <a:tailEnd type="none" w="sm" len="sm"/>
          </a:ln>
          <a:effectLst>
            <a:outerShdw dist="107763" dir="2700000" algn="ctr" rotWithShape="0">
              <a:schemeClr val="bg2">
                <a:alpha val="50000"/>
              </a:schemeClr>
            </a:outerShdw>
          </a:effectLst>
        </p:spPr>
        <p:txBody>
          <a:bodyPr wrap="none" anchor="ctr"/>
          <a:lstStyle/>
          <a:p>
            <a:endParaRPr lang="en-US"/>
          </a:p>
        </p:txBody>
      </p:sp>
      <p:sp>
        <p:nvSpPr>
          <p:cNvPr id="9" name="TextBox 8"/>
          <p:cNvSpPr txBox="1">
            <a:spLocks noChangeArrowheads="1"/>
          </p:cNvSpPr>
          <p:nvPr/>
        </p:nvSpPr>
        <p:spPr bwMode="auto">
          <a:xfrm>
            <a:off x="1638300" y="5269230"/>
            <a:ext cx="7772400" cy="1077913"/>
          </a:xfrm>
          <a:prstGeom prst="rect">
            <a:avLst/>
          </a:prstGeom>
          <a:gradFill flip="none" rotWithShape="1">
            <a:gsLst>
              <a:gs pos="0">
                <a:schemeClr val="accent4">
                  <a:lumMod val="50000"/>
                  <a:shade val="30000"/>
                  <a:satMod val="115000"/>
                </a:schemeClr>
              </a:gs>
              <a:gs pos="50000">
                <a:schemeClr val="accent4">
                  <a:lumMod val="50000"/>
                  <a:shade val="67500"/>
                  <a:satMod val="115000"/>
                </a:schemeClr>
              </a:gs>
              <a:gs pos="100000">
                <a:schemeClr val="accent4">
                  <a:lumMod val="50000"/>
                  <a:shade val="100000"/>
                  <a:satMod val="115000"/>
                </a:schemeClr>
              </a:gs>
            </a:gsLst>
            <a:lin ang="2700000" scaled="1"/>
            <a:tileRect/>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r>
              <a:rPr lang="en-US" sz="3200" b="1" dirty="0">
                <a:solidFill>
                  <a:schemeClr val="bg1"/>
                </a:solidFill>
              </a:rPr>
              <a:t>If the audience could remember only one thing what would it be?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5" descr="MPj02895280000[1]"/>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031"/>
          <a:stretch/>
        </p:blipFill>
        <p:spPr bwMode="auto">
          <a:xfrm>
            <a:off x="6758940" y="1371600"/>
            <a:ext cx="3771900" cy="548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2" name="Rectangle 3"/>
          <p:cNvSpPr>
            <a:spLocks noGrp="1" noChangeArrowheads="1"/>
          </p:cNvSpPr>
          <p:nvPr>
            <p:ph type="title"/>
          </p:nvPr>
        </p:nvSpPr>
        <p:spPr/>
        <p:txBody>
          <a:bodyPr/>
          <a:lstStyle/>
          <a:p>
            <a:r>
              <a:rPr lang="en-US" dirty="0" smtClean="0"/>
              <a:t>Engage the Audience</a:t>
            </a:r>
          </a:p>
        </p:txBody>
      </p:sp>
      <p:sp>
        <p:nvSpPr>
          <p:cNvPr id="30723" name="Rectangle 4"/>
          <p:cNvSpPr>
            <a:spLocks noGrp="1" noChangeArrowheads="1"/>
          </p:cNvSpPr>
          <p:nvPr>
            <p:ph idx="4294967295"/>
          </p:nvPr>
        </p:nvSpPr>
        <p:spPr>
          <a:xfrm>
            <a:off x="476250" y="1752600"/>
            <a:ext cx="6038850" cy="4419600"/>
          </a:xfrm>
        </p:spPr>
        <p:txBody>
          <a:bodyPr/>
          <a:lstStyle/>
          <a:p>
            <a:r>
              <a:rPr lang="en-US" b="0" dirty="0" smtClean="0"/>
              <a:t>Eye contact</a:t>
            </a:r>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5" descr="MPj02895280000[1]"/>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031"/>
          <a:stretch/>
        </p:blipFill>
        <p:spPr bwMode="auto">
          <a:xfrm>
            <a:off x="6758940" y="1371600"/>
            <a:ext cx="3771900" cy="548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2" name="Rectangle 3"/>
          <p:cNvSpPr>
            <a:spLocks noGrp="1" noChangeArrowheads="1"/>
          </p:cNvSpPr>
          <p:nvPr>
            <p:ph type="title"/>
          </p:nvPr>
        </p:nvSpPr>
        <p:spPr/>
        <p:txBody>
          <a:bodyPr/>
          <a:lstStyle/>
          <a:p>
            <a:r>
              <a:rPr lang="en-US" dirty="0" smtClean="0"/>
              <a:t>Engage the Audience</a:t>
            </a:r>
          </a:p>
        </p:txBody>
      </p:sp>
      <p:sp>
        <p:nvSpPr>
          <p:cNvPr id="30723" name="Rectangle 4"/>
          <p:cNvSpPr>
            <a:spLocks noGrp="1" noChangeArrowheads="1"/>
          </p:cNvSpPr>
          <p:nvPr>
            <p:ph idx="4294967295"/>
          </p:nvPr>
        </p:nvSpPr>
        <p:spPr>
          <a:xfrm>
            <a:off x="476250" y="1752600"/>
            <a:ext cx="6038850" cy="4419600"/>
          </a:xfrm>
        </p:spPr>
        <p:txBody>
          <a:bodyPr/>
          <a:lstStyle/>
          <a:p>
            <a:r>
              <a:rPr lang="en-US" b="0" dirty="0" smtClean="0"/>
              <a:t>Eye contact</a:t>
            </a:r>
          </a:p>
          <a:p>
            <a:r>
              <a:rPr lang="en-US" b="0" dirty="0" smtClean="0"/>
              <a:t>Be enthusiastic and expressive</a:t>
            </a:r>
          </a:p>
          <a:p>
            <a:r>
              <a:rPr lang="en-US" b="0" dirty="0" smtClean="0"/>
              <a:t>Project your voice</a:t>
            </a:r>
          </a:p>
          <a:p>
            <a:r>
              <a:rPr lang="en-US" b="0" dirty="0" smtClean="0"/>
              <a:t>Include purposeful pauses</a:t>
            </a:r>
          </a:p>
        </p:txBody>
      </p:sp>
    </p:spTree>
    <p:custDataLst>
      <p:tags r:id="rId1"/>
    </p:custDataLst>
    <p:extLst>
      <p:ext uri="{BB962C8B-B14F-4D97-AF65-F5344CB8AC3E}">
        <p14:creationId xmlns:p14="http://schemas.microsoft.com/office/powerpoint/2010/main" val="34683065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5" descr="MPj02895280000[1]"/>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031"/>
          <a:stretch/>
        </p:blipFill>
        <p:spPr bwMode="auto">
          <a:xfrm>
            <a:off x="6758940" y="1371600"/>
            <a:ext cx="3771900" cy="548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2" name="Rectangle 3"/>
          <p:cNvSpPr>
            <a:spLocks noGrp="1" noChangeArrowheads="1"/>
          </p:cNvSpPr>
          <p:nvPr>
            <p:ph type="title"/>
          </p:nvPr>
        </p:nvSpPr>
        <p:spPr/>
        <p:txBody>
          <a:bodyPr/>
          <a:lstStyle/>
          <a:p>
            <a:r>
              <a:rPr lang="en-US" dirty="0" smtClean="0"/>
              <a:t>Engage the Audience</a:t>
            </a:r>
          </a:p>
        </p:txBody>
      </p:sp>
      <p:sp>
        <p:nvSpPr>
          <p:cNvPr id="30723" name="Rectangle 4"/>
          <p:cNvSpPr>
            <a:spLocks noGrp="1" noChangeArrowheads="1"/>
          </p:cNvSpPr>
          <p:nvPr>
            <p:ph idx="4294967295"/>
          </p:nvPr>
        </p:nvSpPr>
        <p:spPr>
          <a:xfrm>
            <a:off x="476250" y="1752600"/>
            <a:ext cx="6038850" cy="4419600"/>
          </a:xfrm>
        </p:spPr>
        <p:txBody>
          <a:bodyPr/>
          <a:lstStyle/>
          <a:p>
            <a:r>
              <a:rPr lang="en-US" b="0" dirty="0" smtClean="0"/>
              <a:t>Eye contact</a:t>
            </a:r>
          </a:p>
          <a:p>
            <a:r>
              <a:rPr lang="en-US" b="0" dirty="0" smtClean="0"/>
              <a:t>Be enthusiastic and expressive</a:t>
            </a:r>
          </a:p>
          <a:p>
            <a:r>
              <a:rPr lang="en-US" b="0" dirty="0" smtClean="0"/>
              <a:t>Project your voice</a:t>
            </a:r>
          </a:p>
          <a:p>
            <a:r>
              <a:rPr lang="en-US" b="0" dirty="0" smtClean="0"/>
              <a:t>Include purposeful pauses</a:t>
            </a:r>
          </a:p>
          <a:p>
            <a:r>
              <a:rPr lang="en-US" b="0" dirty="0" smtClean="0"/>
              <a:t>Avoid over-dependence         on notes</a:t>
            </a:r>
          </a:p>
        </p:txBody>
      </p:sp>
    </p:spTree>
    <p:custDataLst>
      <p:tags r:id="rId1"/>
    </p:custDataLst>
    <p:extLst>
      <p:ext uri="{BB962C8B-B14F-4D97-AF65-F5344CB8AC3E}">
        <p14:creationId xmlns:p14="http://schemas.microsoft.com/office/powerpoint/2010/main" val="21906081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2"/>
          <p:cNvSpPr>
            <a:spLocks noGrp="1" noChangeArrowheads="1"/>
          </p:cNvSpPr>
          <p:nvPr>
            <p:ph type="title"/>
          </p:nvPr>
        </p:nvSpPr>
        <p:spPr>
          <a:xfrm>
            <a:off x="1485900" y="152400"/>
            <a:ext cx="9258300" cy="1143000"/>
          </a:xfrm>
        </p:spPr>
        <p:txBody>
          <a:bodyPr/>
          <a:lstStyle/>
          <a:p>
            <a:r>
              <a:rPr lang="en-US" altLang="en-US" sz="4000"/>
              <a:t>Learning Theory Applied to Multimedia Presentation</a:t>
            </a:r>
          </a:p>
        </p:txBody>
      </p:sp>
      <p:sp>
        <p:nvSpPr>
          <p:cNvPr id="534531" name="Rectangle 3"/>
          <p:cNvSpPr>
            <a:spLocks noGrp="1" noChangeArrowheads="1"/>
          </p:cNvSpPr>
          <p:nvPr>
            <p:ph type="body" idx="1"/>
          </p:nvPr>
        </p:nvSpPr>
        <p:spPr>
          <a:xfrm>
            <a:off x="2095500" y="2133600"/>
            <a:ext cx="7791450" cy="4114800"/>
          </a:xfrm>
        </p:spPr>
        <p:txBody>
          <a:bodyPr/>
          <a:lstStyle/>
          <a:p>
            <a:r>
              <a:rPr lang="en-US" altLang="en-US" dirty="0"/>
              <a:t>uses dual channels</a:t>
            </a:r>
          </a:p>
          <a:p>
            <a:pPr lvl="1">
              <a:buFont typeface="Wingdings" pitchFamily="2" charset="2"/>
              <a:buChar char="ü"/>
            </a:pPr>
            <a:r>
              <a:rPr lang="en-US" altLang="en-US" dirty="0"/>
              <a:t>Include both verbal and visual</a:t>
            </a:r>
          </a:p>
          <a:p>
            <a:endParaRPr lang="en-US" altLang="en-US" dirty="0"/>
          </a:p>
        </p:txBody>
      </p:sp>
      <p:sp>
        <p:nvSpPr>
          <p:cNvPr id="534532" name="Text Box 4"/>
          <p:cNvSpPr txBox="1">
            <a:spLocks noChangeArrowheads="1"/>
          </p:cNvSpPr>
          <p:nvPr/>
        </p:nvSpPr>
        <p:spPr bwMode="auto">
          <a:xfrm>
            <a:off x="3543300" y="6019800"/>
            <a:ext cx="6019800" cy="457200"/>
          </a:xfrm>
          <a:prstGeom prst="rect">
            <a:avLst/>
          </a:prstGeom>
          <a:solidFill>
            <a:srgbClr val="FF9933"/>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chemeClr val="tx1"/>
                </a:solidFill>
                <a:miter lim="800000"/>
                <a:headEnd type="none" w="sm" len="sm"/>
                <a:tailEnd type="none" w="sm" len="sm"/>
              </a14:hiddenLine>
            </a:ext>
          </a:extLst>
        </p:spPr>
        <p:txBody>
          <a:bodyPr>
            <a:spAutoFit/>
          </a:bodyPr>
          <a:lstStyle/>
          <a:p>
            <a:pPr>
              <a:spcBef>
                <a:spcPct val="50000"/>
              </a:spcBef>
            </a:pPr>
            <a:r>
              <a:rPr lang="en-US" altLang="en-US" sz="2400" b="1" smtClean="0">
                <a:solidFill>
                  <a:srgbClr val="00279F"/>
                </a:solidFill>
              </a:rPr>
              <a:t>Multimedia Learning - Mayer, 2001</a:t>
            </a:r>
          </a:p>
        </p:txBody>
      </p:sp>
      <p:sp>
        <p:nvSpPr>
          <p:cNvPr id="534533" name="Text Box 5"/>
          <p:cNvSpPr txBox="1">
            <a:spLocks noChangeArrowheads="1"/>
          </p:cNvSpPr>
          <p:nvPr/>
        </p:nvSpPr>
        <p:spPr bwMode="auto">
          <a:xfrm>
            <a:off x="1638300" y="1447800"/>
            <a:ext cx="4343400" cy="641350"/>
          </a:xfrm>
          <a:prstGeom prst="rect">
            <a:avLst/>
          </a:prstGeom>
          <a:solidFill>
            <a:srgbClr val="99CCFF"/>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chemeClr val="tx1"/>
                </a:solidFill>
                <a:miter lim="800000"/>
                <a:headEnd type="none" w="sm" len="sm"/>
                <a:tailEnd type="none" w="sm" len="sm"/>
              </a14:hiddenLine>
            </a:ext>
          </a:extLst>
        </p:spPr>
        <p:txBody>
          <a:bodyPr>
            <a:spAutoFit/>
          </a:bodyPr>
          <a:lstStyle/>
          <a:p>
            <a:pPr>
              <a:spcBef>
                <a:spcPct val="50000"/>
              </a:spcBef>
            </a:pPr>
            <a:r>
              <a:rPr lang="en-US" altLang="en-US" smtClean="0">
                <a:solidFill>
                  <a:srgbClr val="00279F"/>
                </a:solidFill>
                <a:latin typeface="Arial Black" panose="020B0A04020102020204" pitchFamily="34" charset="0"/>
              </a:rPr>
              <a:t>Your Audience:</a:t>
            </a:r>
          </a:p>
        </p:txBody>
      </p:sp>
    </p:spTree>
    <p:extLst>
      <p:ext uri="{BB962C8B-B14F-4D97-AF65-F5344CB8AC3E}">
        <p14:creationId xmlns:p14="http://schemas.microsoft.com/office/powerpoint/2010/main" val="219640875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2"/>
          <p:cNvSpPr>
            <a:spLocks noGrp="1" noChangeArrowheads="1"/>
          </p:cNvSpPr>
          <p:nvPr>
            <p:ph type="title"/>
          </p:nvPr>
        </p:nvSpPr>
        <p:spPr>
          <a:xfrm>
            <a:off x="1485900" y="152400"/>
            <a:ext cx="9258300" cy="1143000"/>
          </a:xfrm>
        </p:spPr>
        <p:txBody>
          <a:bodyPr/>
          <a:lstStyle/>
          <a:p>
            <a:r>
              <a:rPr lang="en-US" altLang="en-US" sz="4000"/>
              <a:t>Learning Theory Applied to Multimedia Presentation</a:t>
            </a:r>
          </a:p>
        </p:txBody>
      </p:sp>
      <p:pic>
        <p:nvPicPr>
          <p:cNvPr id="2" name="Picture 1"/>
          <p:cNvPicPr>
            <a:picLocks noChangeAspect="1"/>
          </p:cNvPicPr>
          <p:nvPr/>
        </p:nvPicPr>
        <p:blipFill>
          <a:blip r:embed="rId3" cstate="print"/>
          <a:stretch>
            <a:fillRect/>
          </a:stretch>
        </p:blipFill>
        <p:spPr>
          <a:xfrm>
            <a:off x="353801" y="450846"/>
            <a:ext cx="9858086" cy="5956308"/>
          </a:xfrm>
          <a:prstGeom prst="rect">
            <a:avLst/>
          </a:prstGeom>
        </p:spPr>
      </p:pic>
    </p:spTree>
    <p:extLst>
      <p:ext uri="{BB962C8B-B14F-4D97-AF65-F5344CB8AC3E}">
        <p14:creationId xmlns:p14="http://schemas.microsoft.com/office/powerpoint/2010/main" val="810311243"/>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dirty="0" smtClean="0"/>
              <a:t>Beverage Sugar Levels</a:t>
            </a:r>
          </a:p>
          <a:p>
            <a:r>
              <a:rPr lang="en-US" dirty="0" smtClean="0"/>
              <a:t>Whiskey: .05 grams</a:t>
            </a:r>
          </a:p>
          <a:p>
            <a:r>
              <a:rPr lang="en-US" dirty="0" smtClean="0"/>
              <a:t>Beer: 2 grams</a:t>
            </a:r>
          </a:p>
          <a:p>
            <a:r>
              <a:rPr lang="en-US" dirty="0" smtClean="0"/>
              <a:t>Wine: 5 grams</a:t>
            </a:r>
          </a:p>
          <a:p>
            <a:r>
              <a:rPr lang="en-US" dirty="0" smtClean="0"/>
              <a:t>Soda: 5 grams</a:t>
            </a:r>
            <a:endParaRPr lang="en-US" dirty="0"/>
          </a:p>
        </p:txBody>
      </p:sp>
      <p:sp>
        <p:nvSpPr>
          <p:cNvPr id="27" name="AutoShape 2" descr="data:image/jpeg;base64,/9j/4AAQSkZJRgABAQAAAQABAAD/2wCEAAkGBxQTEhUUExQWFhUXGBgaGBcYGBgYGBgYFxocGBocGhoYHCggHBwlHxgaITEiJSkrLi4uGh8zODMsNygtLisBCgoKDg0OGhAQGywkICQsLCwsLCwsLCwsLCwsLCwsLCwsLCwsLCwsLCwsLCwsLCwsLCwsLCwsLCwsLCwsLCwsLP/AABEIAMIBAwMBIgACEQEDEQH/xAAcAAABBQEBAQAAAAAAAAAAAAAEAAIDBQYHAQj/xAA8EAABAwIDBgQFAwQBAwUBAAABAAIRAyEEMUEFElFhcfCBkaGxBhMiwdEy4fEHFEJSMyNiohZygpLSFf/EABoBAAIDAQEAAAAAAAAAAAAAAAIDAAEEBQb/xAAqEQACAgICAgIABQUBAAAAAAAAAQIRAyESMQRBE1EiIzJCcRQzYYGxBf/aAAwDAQACEQMRAD8AqDmbJUiZHfC/upyJJtYZqanRBIK5rDRBTpyBx9PBT4dth3ofJJxiFM02jXTy18UHT2XVoRA/eymoHrwUbmd+dlIAe4Vt2WoUSbovP549+CVRotp4ZJFsqVtE2+6XYVERpdzyg+i9+XceCKczTkeveahDSLdc75DqqvRaR5SapQ28ea8+WQLmymawxbmqsKhrMPdP+XEnifwpQyO8/wBlXfEG36OFb/1DJiQ0ZmNPPXqrSfrsDthrWKV8d/wucYj4yxFefkhtJvTePiSIyjILOYrbFZ131ajjP+zo65rTHDJ6bJVbO2NrN5KY1W8e/JcFOPM3m/O6JobYqNP0Vnt5bxjyNkb8d/ZLjZ3GJ4L1rcly3A/F+IpxvEPHMR1uFrdhfF9CuQwncqW+lxz6HXpmkSxyjsKjWU4y91I14y9lBSdI4ommLd8skly+iVsZUUW933mp3nvxTBJztPqoWkeM0jn080g0924/sn02xl33+VI1nRT0XobT+3C6mDI456dBx0snUqRge3XqmhvK+n7XRckgXslIta0n2t9l7RHO1vcj8pwaYjvjxT6Ay/FtZPqi5WBQPVET09uwhePd++KOqZn077yQTm999EN7L9CB77KSRPdkkzkwaMFVIkxEZz5265+Scx/hnxOnHqFLhgPT0zsB4dVOaAkk6Tzn8aK2LSrQI2jcme+/ui8PTt3y78U5rJNv5hPEpb2NTEGG2p7KkZT775JzYF/tnH8hPaLzzB6KPRa2JlLvrfvxU2UcUqbdPyNFJYR3rdCWRPnhovWib8E7dt4flPpt8o+6BhIQZNypQxPpUtSO4KG2xj24ei6o7QGBxJMD1RQgRsz/AMWfEwww+W2DUIMDPd5m/fK5XN3sdVealRxe51yTz+wt0Vlgdj18dWdU0c4/UcuQEZrcbJ/p9TEfMeXEaCALW5rVzx4VV7IoOWzFYLCxRd/s6wHhx8lTvo2z9P2Xb/8A0rR3d0sloyBnTmMlVYv4Lw/+hHSUmHlxTbY14m+jjlVg0zyUL6fgugbd+CGNl1NzhyN+/wB1i8Vs9zDB81uxZ4ZFpmfJilF7A6OJezJ1uCe6sHXFioSIXjWp1LsDk1o6D8D/ABq5jm0MQ6W2DHnMHQOOo5ldWoOnI8/RfNT3Sbrq39LvirfH9vVd9bR9Dic28Oo9lh8nBX44jIyvR0N1HxUFTOMoKIY3XPnyzT30QDMXKzJWS6BqYhTtAPkn/KPY5JzKdvLv1VojHsysbpzac358pSpsU7AAOn4Qy29kIXU/NIthSumZ596c0n3jvwVcSrBa2RUFQWCJqG3fj7KB7bDuyi7LB/JJP3efukjsqjBUmkRBvw5IptbOc7qVjATw58hb8Lx9Fu+QTa/ve6J2KHU2xcdnJEfIm5/jX9lHhYNgJi/Dp2UeAMpjJD2GgYUI089E+kzXpYIv5Qy71T6dH0hBJDE9EFNtvBOe2bKTdgL0XhRMgwUYz4HvvgpqNO8xb906obG2ifhQfOD9+KtJNkbaQ8gQuWfHe2PnV24Vps0weG8Yz6D3OS6Tt/HinTIBAcW52+kZb32HPouLbIYHY4lt277iJvN8+ZutWOKjb+kDG367OtfCmyGNptbmAB08gtnSptGQgD9lQ7DbACuPm2tx/HfkuYpW22bZx9IJEeyirUgvGVM57hNq1Lc0En9AxTsqtq4YObkub/EWAbBsPv3kuk4yqTYLL7Vwe9KrFkcJWPlG40chxuGhAlhAyWx25shxkx2Flqxi3eq9BiyKatHMyQcWDzZE7LxbqNRlRtiwg/zGihsoymtWqFo+l/h7aDa9CnUaZa8A87jI8IMhHb4i/P05rmf9JtsRh30ibseSB/2vvfxDvNbiji94EnjxjLsrlzXCTQ3suqWeXG6exsmVVjG5Rz6cEbhXcb6ctUtyL6DC23fRMtwUYqyJ0JPqYUjDBQMidonbREZeC9NK3feqTTFwpWusmRkCytr07oaqNO7qzqZFV1XO+WuSXewkRBp5JKRr++yvEwhzentAAku4Wjyt5ZqOvtORvCSOMZ9kLMYzGyZFpGXoiMBiTu7t7X6cL9+i0ODqxUTSbFxoLnAmxiPYCfFX+HeNe8o91h6RO9vAx99fNWDceW3JgyNTMJLv0MpWa9+NAkDPjbM/yEThMTvCDmf4WObtAboMZW8FJh9pbu66RIiB+ECi2SVI1+7ITqLDbh3HRZzB7bdm68zyEzFlpcFihUa1zSM4PG2nsrqkRSsl/t5N+B4oltOOYt09dF5QueNvuoto43dpuOrQ4i4Gn7IZX6LTOZf1B2iSd2f1uJ/+Lf024XlZ/wCAwH4l85Ac+PLwUnxdVLy0jNptzGQ9suar/gfFCniSXWbF/DJbYx/IddhJ/mI7ns9pDcvfzNuis6LrXF/2/MrG0fiAPBbRa6pFpaCQJ55BE7M+IDv7lRpbvZTZcqXKuja1fs1gAzUdWsBnGar8XtL5bC45LBf+pX1qu6wFxnJBGLldEpLs6E/dN59UFWptgg/jJZ2tjq9Nt/lyP8TVaHZdVQ4741LTuua5p55Rfhn1COGGc+kW5xj2XO3mtDDHArlOOcA4kQtkdpGuwkAxH4WM2nRIeep4d6ro+FBxbTMnkS5K0A7/ANknDNe7ifNoXRMhp/6d4jdxDxo6mf8AxI/JXQ8PjblsiTfkMvS44arlPwtX3MSwjUFo6wQD5wtrg6kXvNs8gM/LRY/Ih+Kwk6Nbh8Q4uk5THnrkPZXVLHCA3U59+Ky2A2iSYMQbW45+WnUhWGHqGZOcaLNw0DOX0X+JxYDQNJsOitcNUBA8LLHV9oNJY0Zg30Fzf2Vzs+tLxwt9/wBknIqRMTNEHC6c26hpjOVNRN7+CUndDWhlanE2myqMZWV1iqoIVHiw0x3r7IumWnoEbXtkvF42q3gkn0ByRw+hSBAGtyTn4IzCkhsi8x4BBtqwbZgGQCNUV/cCGj29VvkmxNh2HdEuuT6Dj7+iZUrEzxnhxPH78lH8/dERa/h/CiFeDY3mwtneZPGT6JPEZGQZiTDeA1Jz902gRPETY+GqDxOIL4YRBbnzTzUhoIAEDLXuFOGi3LZoKNdraIOsz7laz4dZ8uj9UHfdvgcGkCJ8lzN2MLqbhpAMZHu6tMF8RuAIJIDt0AZxutiekJUsUkiJpu2dBxHxDTZVDCbRBIykyY9PVNxNYVWu4GQfY/dc/wD7kFr3GTLrec99VLgtrH+2LTN3uzOYhpN72n0lT420X+4ye1a/1Og/SBEnMgWGiXwhs4Yms9jiQNy5GhkAKPb8ip1AJ8lcf0rqhuJqTmWD0K15G44W19BwpzSNRhfhUCg9j65a4ghty1rTe8Nzk3kpnw38PGmSPnuqjxIDuIJyiy6JRYx+bQfD8pfIa0Q0bsxlC40s2Rpp+zeoxtFP8X0j/awDcgCeaovhjZVO5cDc33ZEzl4LVbdoTTAOVyo9iYcNtFuwl21GglTdmT+Ivg7DVavzA4M+mC0ARI1z99QodmfBVFxG98xzRkSYnL0XT2U6ee6OOQn18ENjXgC329EXz5IxqwOMZPoyuP2VSo0t1jQ0ALkvxE8b5XU/iDHfS664/tapvPMcVt/89NtyYnyqSSB6pEWKjZJlJq8a2CJXWMIbst4bVpk2+pt+RIW5D2yZdxjnPDvXRYAvsDw9l0ehs82O6641affxWfN6ZNk2ziQRuGOo0y/KshXcHWIny6ITC4ao25pu8Qcs8rImp8w/4Hwbfz8VmbtASQiN5184n79/yr3Y1bdcQchlfTILOOp1JG6y3MG3l1KMwO+HXEC1oNglzjYMZUzpmHILQZT98d/dUOztogtgg8O/NGnGCBcZrNXE0XZNiX+KqMXxy5c0U7Ft4hV+LxIOo7KquTsNWgNtTn7LxPFbkvU8HicJOOdvCd2NRAyz0RX907Oe4vZVTnAunRF4d8i/c3AXXlFGcPZi3OsTPMTr7p2z2yZPA8+/4VfS+nmCfJS07HUHvQpbiWg6pRsDJB15meyn13O5ARYDXx6e6go4u8OuYjpdE4o2nifPql0/ZbA2PJtz8+EcclMHkQREwefPzv6r11aHSItl6/ZNeLDKJMkT+L+E+qMofVxdoiAT7aICvjo+kGwmM9e/ZS1H5DmeHXh+FW4oC357uihFBWe1apJJN519vVHfB2L3MYw8ZHmqc1SJAyNksFV3KjHDRwRThyg0MjKpJn0lgcSCARGSkdXlwAMzPsslsXaB3BK0X9sKjWlri17TLTz4HiCvOTVOjq0nsk25VjOD/I1QOxq13NkWE24d+65/8X4rGvrbkEbpiWmWnx/IV18D0KlJzqld8y0CDoE94ahybX8Coy3xSOhB9iqfauNAaU+ttIO/SQs/tWs4khZ6tjejOfEGN+ly59i3S6f4Ws240gG/gsfXNyu14kUo6Ofnlb2esCY7gmiy8JWwzk9MzYrZ7P2zU3WjeJtxJMixzEnWw81iablfbKplwmbD9s+/3CcU1spmuwW3nsG7AIvczPjrwzVrT266bNBsdctOOqytJjst4ajMDLjkPFTMaf8AbnHOPVZnCLAbZqm/EBEfSInL+eqOo/EDdQQfTzWJ+a4kXA4xdE0qwtmSLcJ9eSD40DTOgU9ogad5r2ptIaQeqxNLGOk7s8Y9su7IyhWeQQenj390mWJeyc2i6xG0iQTlwjNVmG2zc/My4jMdymV97dDSeU6ZZ+6qsUAXD6gBf/Jvd+iKMI9BqUjQVPiGmCQATzy+ySyZcOvikr+JF3L7MC4ZorD07Hif3QTs5RZreFrXgayunIEmc6Iyt0zunYdtyTa1lFSJkd+/BPbXN5Anp7XQEChTIvPHXxTqjwbSTE80I+rOd+tvLTj5L0NmJ15IaLCg7XmRaD6ZpPrggDKJtYeVvC0plHDODrTa8jTrfuQpRhiBMTnnqo9EYNvE/tblp7KDGU5Hjn4ZK4oYdwP6SPDxmclHtLCv3GndvllGY6cAVXPZEjO0mX6cVHVeJMW79kRjGlp74IWOScthnUfgnaDatFoJ+pog+y1uGweIBc9lZrW2s5hd5GRC4dsfaj8O/eabajQrsXwlttuIZ9Ls8x46rjeZ48oScl0zoYMqkq9nu16FZ2T6OUkyb+ipaWFxDzums1o13WyY5THcLX4v4VpvJdvGe+ara2zm0xA0/OfqssJ0tf8AB0lbCsFQaxkZ2zOZVTtjEAT3zXuJxYpjO91k9p7TLiYKLFjcmBOaigDbtfQcFl6ourbH1rXVK50rtYY8YnPyO2OBsmFe5psJ6FkrOKvthG5F/En7Khp5LRbAIDrwYk6atJS8kqRKsvaeQz1vEG4sJjkLc1KGcwc+HLvuE12HcDIInORGUT3CsMNh5EmetgLd+6yOVIFxYEaMwYE5/YcfPrqpKVMNMRxtkn12tAMWEACwzm5MC/T3UIzzgc5n1Od/VRNMFqixokZkQI6C3YRH94GjQZc8/dVlOiTlz1gcVHUwpP6iIteQPfu6jimtgrsMr4wOsJJtFoGunearKzN4y6TfiNOfCTMW/JFKgdTzte3XXPIfuvA5obxvb04+IUSDBDTHADlb7JJzqwSVlmCcDFuKRLoHLL2XjXRmlUrSeUR5LoFBOEfJvb75qWswmRqM+KEpjdd+rKCOZRrGzNwOUge/fkga2WMiNcufdk5jrX9vD7qU4cf7SiaWDaNfKUDZZ5hqhGXDgCNMxPCfZTYcvIAka6ge54qbD0aY3rOIgTY9ZEH2R2H2Y0i4fme/1IXIlENHC1HR9fl6QU/aWCeKJLnSW3yGljrwlH0cKxtwDreTMef4TqzmuaQQbzlrPU8/ZIcthJGCrjeJ9O/NQOqzmP3UuOpljouCLeSFWyKINqukqw2Dtd+Hqh7D1HFVrgvYVyipKmUm07R1/Df1DpuZnB1B07uqzHfFgcCGc7rn2ycOatVtOY3reitcVsGowkAmPJYH4mGMqNXzzcQrFbVc4kuP47uFX1ceAIFyg6uGcD9RKkpYL7LSscYinJsjdL87IcshXtDZbiEsZgd0GM7qLJHpFcSi3YTXOUjmXUe7KcgGOaVa7If/ANRvC8zllH39VWUgicHTlwF8+voqklRWzcHEgNkyc400zGfH2U+Gxp3YjPTx0nOONlV4dg1LrajOYykfyiqbhEQI43m3M5hZJKNFWw3EVW2kDXLlnlboh6uJbuwLmbwOU8IvfKUvnMi0A3vBnw5lCVhle0nME2t+BppohjTJQaMSAQ2AbHOAMjkeEiBkoa+IGYJ0/fvxUTqb4te5vrkbCLAaoVlI5RPnkDp5ZI2kRJFph8U0/TJIIta56zrmfEKZmHYWw4nevAyz5x3cKuFJ4gtaZjnaR+5SxD3AQ+dbb3CNN3mg16JTJH4WD+of+R+6SWHxT2tA4cikrpgX/gwTmHgmFsRqi2M1M+icwDWdVvbLBqVIk39bfZH02yYJEcPbTgFJRY2LzyR1BjBADCSfCIzt+6VKRBNw7OvnFhmY6oyk1oJNgZP+PP8AnVDYmmBfeIgQfO/5j8oH5ji0CDG9IJMzcxbjDgldho0VCpHIWyEfaycH/rkzwsTbXxWdqYl+He0gkgC4Oo/afRF09stdvb0NJFp0jXMSpxdfZXsvhUFjn0BPCdePJRV6rd2TGmmU24qlobcEkRIvByOWoHOOeaExW1y8Gm4CzjBFvCEPxtl8hnxGJey14dOthca9VUAmI4X+yl2jiXPf9RyEfuhZWmCpEs9qLxeaqWhRc526ASdAj6KJ9kV9ytTd/q9p9QD7rslbAse1rgJ7CxHw38HPcQ540yXRMBhXNaGnS33v+VyPNzRk1xfRswQaWzH4/YbZkgZoejsgcMu7reYjCSTI9FCzZ9/Du/eSzLyZJUNeFWZ7CbPgZRfy6eKD2tsyWugXg9dR+y3BwZAnISPA/wAIPaGAkmB5ibxN+X5S455KVh/GqON4vDw4xkD+EFB/K0e3sKRUmMwPPInzlV1CgCRBvPsu5DJcbMMoboEpUfpJ6e6i+duuBGkHyVtRYGtqCDe3SFS1GhMg7sCSo1OztpUw2XC7tL/uZWgwm3aLRMXGU8edp46rnmHFw2OKtsLUY3MEn2tZJy4kyrZsqWPpPcZDeOQ0GlvtwR7MOKn1H6ZAzzMax3msRg6g+YHAGP8AXiY0t3ZF4ivXrMiHkZCx+ltrTHJIcPolmoq4Zu+G0w51r3tOqsG4JovEZTA65LI/DTq1PIOvlyPj4Le1i4syJtcRy/Kx+ROUZKKejRhintldUfTaJFIutmfp0VQ+i2oHODCADqTJOpvnbu6KxddrzuzAb+oznxm8aeq9xI36YAsCeF4iBGmVypC0VOS6RTUnUwIg65AxM9UkBVxLQYv5pLZRnsyrKmhspKr93sLyqwQTCGqsMarfdg8Q3C4sgQQDMjLqe+qsWVGtvF4Gf404quwFI65Cf3RbXSTvZeJSZ90EokNet1ifHU9+CILJDTF96PDOfQKTDBm6SWzFhOQiSSfZG417WARc2EznkbAIJT9JBUUe1qkgTnrlxJ+/qgHTG9wt0PH1RWNlzjA0k9Tc+6TWSwgHh6wT7BOjpANEGDeXPbJvIvlbyUOJImydgxDhxXmJZa+aP2QgLpunsyPefZUSIwlHePBWyIK2Pst1d+63z4BdR2D8JtpNG7mc3QJMe3fVBf062Tut3iAd6+V4tHTXuF0jD0gNPHguL5nlSc3BdI34sSUbYHhMF8sAAcL5d5ewRTqInrxyHfXRHso2hewLflYGxyKsYYTPRFUsNCma2/ff8qZtPPs93QIJsBqU++ts/FAYoWyAtaL6W9+CtKrc49R5+EWVZihEzz4RfvvWnKi4nMfinEAvjdiRMRMTYDkVW7Gw0ua6LNBvxKuduUWirJNnD6eIjS+aqMI/deRn9J5iBlku1if5VL6Ms1+K2C40w1/N5OuUFUhaIPfZRe06pEjmfeENRdzNr+K2wjSMsnbGgQZ105QrnZ2MDgN5jCPEEeThbLNVzMMd0mM7fc/dRSWkG6KVSRRvti1qG8PpLdNPsQtfhcBTdTa+BukWufC0rlezaocRf16+U5+a3ezNr7lMBxuLCHWgWtunu65fk42noZB72XNVtKn/AItFs4QePxTi0AHcnPd4eCn/AP6tJ0gjIZ7rstJkxovC+iWuJ390RLt2wvoQYWLp2Ou9IpK+EDWkA3MTY63z1mEBiK7y0BhJvA4/p5+3VaAim7/jDzJ4CDNs5z/CQotYCCA5wH+19NfBaIZa9CnAyJ2c514z6pK2GJnKm2Elq+SQjic7j6Z1UgcPlm15z8AoqlNMqkgR4+a6LSKTYdsZ0va05P8Ap8Sbe4Wjp4E/pF73Onf7LHUGEQcoMjLQ6eSssBto0XkxJcADeDI8+aRmxye4hxa9l83DANfvAQRloI8ckLj8LLZPLSLnpxurHAbVp1ZAEOjI8BqLwvHvhsAAA6iJHAyLz+FkUpxew/4M7XpzezRP24d5L1uEIaMrDPqdeaMxWGJcIJEXgaZZc7BC7QxIY2DnA91qUm6SF19la9wYJ495oHEVt4ptWoXJi0qILZJSp7xAC0+z9j5EiwztkZ8Zy9VW/DGF36oHfpzXWNm7EH0736TaAeE2dxmCfNY/K8j43Rp8fFy2y2+GcKWsbOcD1GnECYWka1D4KgGgANAAiABAiOiL3Y776rhOVuzW2OAhRuAnipCQvQ1TshDTF/NSvEJNbdOdKrolgNV6p9qOO6b5tPt+Vd4hkXhZ/bNcBrj1A1vpbyQjYnOtpUS94edDpcNB9z+Cq+kN1xIdMuIJ45meGsKxx0kndaJMwCeQzsNQh8Jstx/V9InmSdZzyXahKo7Mk+9GYxVJz6hDQTc9cyrLA7HgzUcBf9ObtQcraLZbPwNL9LWl/PIdYGfiVct2aWDeIp0hp+nePtx8EM/N/akCsHtsxz6Mt3adJzjqd2fRo9ZVTj8FUI/4SPAZ+a2+KxGHYD8yub6CMjbUD0WTx+MoX3fmkAcSB7dyjw5JP0DkSXszNOs6m64iDkRwWm2NtxpeHOI3v9bAZQCIEc8lmcTXBdIDgNJM/ZCzey2zxLItmblR1jBbXoiZLrm8tBHm3RXGGrUKrPlisHNAuAQ3MzEOzuuSYHaryY3r+8K8obQewAhxLpyB0jULn5PEo0RlZ0anhqbBAduiTcm/vwTjsenYXmZsRBN8+K5/U24XCLibGO7dVa4DaFWWsaHEAi5Bk8vZIl48oqw+S+jUjY1Ptx+ySqTWrG8P8CR6JJPCX2TlH6OYVHTmnlzQDPfgmubOSdhsCX5/aF3nS7Mqt9ELLnSNO/VePoCyuMJs+blwA8z4eCmq4dkgfUYjTlISvlV0g+DortnndeHGwB8XZ2HmVaDFPdBH6f8ALejdtnHBFYfCUYkz4xadJz8FK7E0GAbtPePMk8xxSJ5FJ9BKNE9DddTDntiB75dRA7lYHauL+ZUJGWQVntn4hdUljbM5a/t7qhT/ABsLhbkLyTT6EAkvQ3VSUGeXZWpikaj4RxTab27wiYE8O5912rZNFsB1iRkevBcPwmHAbJNwRIFsvbP18tXsj4kq0WCCHtAyuDxtPeXFcjzMDnLlE3YMiS4s60xgiY+/mvC/3jsLL7L+NqLx9Z3DwcIy55clZYTaTKjzukEaRr+34XMlCUe0PjTLikZRLWceyo8O0RIIy7snipGfDPhCkVYMmSOpKMUs+9FI183v32VBWrX/AH4dVckgYtkWLYsttSnOot6Rx81bbX222k0mdeRPhfqsHtHb2/vXOZkCRAjXjmdVUMUpPQ35FBbB65/xYd43k2jp/CUUKTSa0PNrA2B8LfwsptLbrv0gwNBn6ZeJVPXxL3H6j59+y68PElJbdGWWdXZt8X8cNpjdoMDdJH029ys5jNvV3xJcRytw18OKpHYmB9IvxIny4KGo9zrkk9brTj8XHDpCpZpMLq495trx8UK+s4pjmGyZC08UKsc56b0SC9CsocDqrrB1w5kZOA0vPfoqZmaIwlTdcHcChlDkg4yplu8Tm2OYR2yMfWokfJqkDPcJ+knpkp6dJrgC2d1wsTfP2TK+zw36gL8QsjknpmhwfZf0fiUwN6k+dd1rCPCUln6dYQPq9Ekn+nj9E5MoD9yrVn6W9B7JJLXkF4+yeqfqj/t+xUWG/wCXw+5C9SSF0O9o8eL+SB2l/wAbuo9gvUkce0IZnkkklsEMcjsEPt7pJKpELzDtBa0Hl7O//Lf/AKjglhD9bfD3lJJZhq7LCsf+kzmBPOzc0Ns6u4OkOItoSEkkl9Ma/wBSOi7BxLzTkvcTe8ngr/CVXGbnI6niEklycv62bF+ks947wvw+yAxtQhpIJkARfJJJJLOdbXeSDJJ/TrxIlUW0LU2gWBBJi0m90kl1cHox5OzJ0z9BOsZ6/qCiqa9V6kuoZmetH0HqPuiqQ+hv/vC8SUYJEBl0PshSvEkXog0Zr16SSstEj806bd8EklZDT7Kcfktv/mB4QfyUTtSoQ1sE3mb9V6kud+9/7N6/tkFLJJJJWIP/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AutoShape 4" descr="data:image/jpeg;base64,/9j/4AAQSkZJRgABAQAAAQABAAD/2wCEAAkGBxQTEhUUExQWFhUXGBgaGBcYGBgYGBgYFxocGBocGhoYHCggHBwlHxgaITEiJSkrLi4uGh8zODMsNygtLisBCgoKDg0OGhAQGywkICQsLCwsLCwsLCwsLCwsLCwsLCwsLCwsLCwsLCwsLCwsLCwsLCwsLCwsLCwsLCwsLCwsLP/AABEIAMIBAwMBIgACEQEDEQH/xAAcAAABBQEBAQAAAAAAAAAAAAAEAAIDBQYHAQj/xAA8EAABAwIDBgQFAwQBAwUBAAABAAIRAyEEMUEFElFhcfCBkaGxBhMiwdEy4fEHFEJSMyNiohZygpLSFf/EABoBAAIDAQEAAAAAAAAAAAAAAAIDAAEEBQb/xAAqEQACAgICAgIABQUBAAAAAAAAAQIRAyESMQRBE1EiIzJCcRQzYYGxBf/aAAwDAQACEQMRAD8AqDmbJUiZHfC/upyJJtYZqanRBIK5rDRBTpyBx9PBT4dth3ofJJxiFM02jXTy18UHT2XVoRA/eymoHrwUbmd+dlIAe4Vt2WoUSbovP549+CVRotp4ZJFsqVtE2+6XYVERpdzyg+i9+XceCKczTkeveahDSLdc75DqqvRaR5SapQ28ea8+WQLmymawxbmqsKhrMPdP+XEnifwpQyO8/wBlXfEG36OFb/1DJiQ0ZmNPPXqrSfrsDthrWKV8d/wucYj4yxFefkhtJvTePiSIyjILOYrbFZ131ajjP+zo65rTHDJ6bJVbO2NrN5KY1W8e/JcFOPM3m/O6JobYqNP0Vnt5bxjyNkb8d/ZLjZ3GJ4L1rcly3A/F+IpxvEPHMR1uFrdhfF9CuQwncqW+lxz6HXpmkSxyjsKjWU4y91I14y9lBSdI4ommLd8skly+iVsZUUW933mp3nvxTBJztPqoWkeM0jn080g0924/sn02xl33+VI1nRT0XobT+3C6mDI456dBx0snUqRge3XqmhvK+n7XRckgXslIta0n2t9l7RHO1vcj8pwaYjvjxT6Ay/FtZPqi5WBQPVET09uwhePd++KOqZn077yQTm999EN7L9CB77KSRPdkkzkwaMFVIkxEZz5265+Scx/hnxOnHqFLhgPT0zsB4dVOaAkk6Tzn8aK2LSrQI2jcme+/ui8PTt3y78U5rJNv5hPEpb2NTEGG2p7KkZT775JzYF/tnH8hPaLzzB6KPRa2JlLvrfvxU2UcUqbdPyNFJYR3rdCWRPnhovWib8E7dt4flPpt8o+6BhIQZNypQxPpUtSO4KG2xj24ei6o7QGBxJMD1RQgRsz/AMWfEwww+W2DUIMDPd5m/fK5XN3sdVealRxe51yTz+wt0Vlgdj18dWdU0c4/UcuQEZrcbJ/p9TEfMeXEaCALW5rVzx4VV7IoOWzFYLCxRd/s6wHhx8lTvo2z9P2Xb/8A0rR3d0sloyBnTmMlVYv4Lw/+hHSUmHlxTbY14m+jjlVg0zyUL6fgugbd+CGNl1NzhyN+/wB1i8Vs9zDB81uxZ4ZFpmfJilF7A6OJezJ1uCe6sHXFioSIXjWp1LsDk1o6D8D/ABq5jm0MQ6W2DHnMHQOOo5ldWoOnI8/RfNT3Sbrq39LvirfH9vVd9bR9Dic28Oo9lh8nBX44jIyvR0N1HxUFTOMoKIY3XPnyzT30QDMXKzJWS6BqYhTtAPkn/KPY5JzKdvLv1VojHsysbpzac358pSpsU7AAOn4Qy29kIXU/NIthSumZ596c0n3jvwVcSrBa2RUFQWCJqG3fj7KB7bDuyi7LB/JJP3efukjsqjBUmkRBvw5IptbOc7qVjATw58hb8Lx9Fu+QTa/ve6J2KHU2xcdnJEfIm5/jX9lHhYNgJi/Dp2UeAMpjJD2GgYUI089E+kzXpYIv5Qy71T6dH0hBJDE9EFNtvBOe2bKTdgL0XhRMgwUYz4HvvgpqNO8xb906obG2ifhQfOD9+KtJNkbaQ8gQuWfHe2PnV24Vps0weG8Yz6D3OS6Tt/HinTIBAcW52+kZb32HPouLbIYHY4lt277iJvN8+ZutWOKjb+kDG367OtfCmyGNptbmAB08gtnSptGQgD9lQ7DbACuPm2tx/HfkuYpW22bZx9IJEeyirUgvGVM57hNq1Lc0En9AxTsqtq4YObkub/EWAbBsPv3kuk4yqTYLL7Vwe9KrFkcJWPlG40chxuGhAlhAyWx25shxkx2Flqxi3eq9BiyKatHMyQcWDzZE7LxbqNRlRtiwg/zGihsoymtWqFo+l/h7aDa9CnUaZa8A87jI8IMhHb4i/P05rmf9JtsRh30ibseSB/2vvfxDvNbiji94EnjxjLsrlzXCTQ3suqWeXG6exsmVVjG5Rz6cEbhXcb6ctUtyL6DC23fRMtwUYqyJ0JPqYUjDBQMidonbREZeC9NK3feqTTFwpWusmRkCytr07oaqNO7qzqZFV1XO+WuSXewkRBp5JKRr++yvEwhzentAAku4Wjyt5ZqOvtORvCSOMZ9kLMYzGyZFpGXoiMBiTu7t7X6cL9+i0ODqxUTSbFxoLnAmxiPYCfFX+HeNe8o91h6RO9vAx99fNWDceW3JgyNTMJLv0MpWa9+NAkDPjbM/yEThMTvCDmf4WObtAboMZW8FJh9pbu66RIiB+ECi2SVI1+7ITqLDbh3HRZzB7bdm68zyEzFlpcFihUa1zSM4PG2nsrqkRSsl/t5N+B4oltOOYt09dF5QueNvuoto43dpuOrQ4i4Gn7IZX6LTOZf1B2iSd2f1uJ/+Lf024XlZ/wCAwH4l85Ac+PLwUnxdVLy0jNptzGQ9suar/gfFCniSXWbF/DJbYx/IddhJ/mI7ns9pDcvfzNuis6LrXF/2/MrG0fiAPBbRa6pFpaCQJ55BE7M+IDv7lRpbvZTZcqXKuja1fs1gAzUdWsBnGar8XtL5bC45LBf+pX1qu6wFxnJBGLldEpLs6E/dN59UFWptgg/jJZ2tjq9Nt/lyP8TVaHZdVQ4741LTuua5p55Rfhn1COGGc+kW5xj2XO3mtDDHArlOOcA4kQtkdpGuwkAxH4WM2nRIeep4d6ro+FBxbTMnkS5K0A7/ANknDNe7ifNoXRMhp/6d4jdxDxo6mf8AxI/JXQ8PjblsiTfkMvS44arlPwtX3MSwjUFo6wQD5wtrg6kXvNs8gM/LRY/Ih+Kwk6Nbh8Q4uk5THnrkPZXVLHCA3U59+Ky2A2iSYMQbW45+WnUhWGHqGZOcaLNw0DOX0X+JxYDQNJsOitcNUBA8LLHV9oNJY0Zg30Fzf2Vzs+tLxwt9/wBknIqRMTNEHC6c26hpjOVNRN7+CUndDWhlanE2myqMZWV1iqoIVHiw0x3r7IumWnoEbXtkvF42q3gkn0ByRw+hSBAGtyTn4IzCkhsi8x4BBtqwbZgGQCNUV/cCGj29VvkmxNh2HdEuuT6Dj7+iZUrEzxnhxPH78lH8/dERa/h/CiFeDY3mwtneZPGT6JPEZGQZiTDeA1Jz902gRPETY+GqDxOIL4YRBbnzTzUhoIAEDLXuFOGi3LZoKNdraIOsz7laz4dZ8uj9UHfdvgcGkCJ8lzN2MLqbhpAMZHu6tMF8RuAIJIDt0AZxutiekJUsUkiJpu2dBxHxDTZVDCbRBIykyY9PVNxNYVWu4GQfY/dc/wD7kFr3GTLrec99VLgtrH+2LTN3uzOYhpN72n0lT420X+4ye1a/1Og/SBEnMgWGiXwhs4Yms9jiQNy5GhkAKPb8ip1AJ8lcf0rqhuJqTmWD0K15G44W19BwpzSNRhfhUCg9j65a4ghty1rTe8Nzk3kpnw38PGmSPnuqjxIDuIJyiy6JRYx+bQfD8pfIa0Q0bsxlC40s2Rpp+zeoxtFP8X0j/awDcgCeaovhjZVO5cDc33ZEzl4LVbdoTTAOVyo9iYcNtFuwl21GglTdmT+Ivg7DVavzA4M+mC0ARI1z99QodmfBVFxG98xzRkSYnL0XT2U6ee6OOQn18ENjXgC329EXz5IxqwOMZPoyuP2VSo0t1jQ0ALkvxE8b5XU/iDHfS664/tapvPMcVt/89NtyYnyqSSB6pEWKjZJlJq8a2CJXWMIbst4bVpk2+pt+RIW5D2yZdxjnPDvXRYAvsDw9l0ehs82O6641affxWfN6ZNk2ziQRuGOo0y/KshXcHWIny6ITC4ao25pu8Qcs8rImp8w/4Hwbfz8VmbtASQiN5184n79/yr3Y1bdcQchlfTILOOp1JG6y3MG3l1KMwO+HXEC1oNglzjYMZUzpmHILQZT98d/dUOztogtgg8O/NGnGCBcZrNXE0XZNiX+KqMXxy5c0U7Ft4hV+LxIOo7KquTsNWgNtTn7LxPFbkvU8HicJOOdvCd2NRAyz0RX907Oe4vZVTnAunRF4d8i/c3AXXlFGcPZi3OsTPMTr7p2z2yZPA8+/4VfS+nmCfJS07HUHvQpbiWg6pRsDJB15meyn13O5ARYDXx6e6go4u8OuYjpdE4o2nifPql0/ZbA2PJtz8+EcclMHkQREwefPzv6r11aHSItl6/ZNeLDKJMkT+L+E+qMofVxdoiAT7aICvjo+kGwmM9e/ZS1H5DmeHXh+FW4oC357uihFBWe1apJJN519vVHfB2L3MYw8ZHmqc1SJAyNksFV3KjHDRwRThyg0MjKpJn0lgcSCARGSkdXlwAMzPsslsXaB3BK0X9sKjWlri17TLTz4HiCvOTVOjq0nsk25VjOD/I1QOxq13NkWE24d+65/8X4rGvrbkEbpiWmWnx/IV18D0KlJzqld8y0CDoE94ahybX8Coy3xSOhB9iqfauNAaU+ttIO/SQs/tWs4khZ6tjejOfEGN+ly59i3S6f4Ws240gG/gsfXNyu14kUo6Ofnlb2esCY7gmiy8JWwzk9MzYrZ7P2zU3WjeJtxJMixzEnWw81iablfbKplwmbD9s+/3CcU1spmuwW3nsG7AIvczPjrwzVrT266bNBsdctOOqytJjst4ajMDLjkPFTMaf8AbnHOPVZnCLAbZqm/EBEfSInL+eqOo/EDdQQfTzWJ+a4kXA4xdE0qwtmSLcJ9eSD40DTOgU9ogad5r2ptIaQeqxNLGOk7s8Y9su7IyhWeQQenj390mWJeyc2i6xG0iQTlwjNVmG2zc/My4jMdymV97dDSeU6ZZ+6qsUAXD6gBf/Jvd+iKMI9BqUjQVPiGmCQATzy+ySyZcOvikr+JF3L7MC4ZorD07Hif3QTs5RZreFrXgayunIEmc6Iyt0zunYdtyTa1lFSJkd+/BPbXN5Anp7XQEChTIvPHXxTqjwbSTE80I+rOd+tvLTj5L0NmJ15IaLCg7XmRaD6ZpPrggDKJtYeVvC0plHDODrTa8jTrfuQpRhiBMTnnqo9EYNvE/tblp7KDGU5Hjn4ZK4oYdwP6SPDxmclHtLCv3GndvllGY6cAVXPZEjO0mX6cVHVeJMW79kRjGlp74IWOScthnUfgnaDatFoJ+pog+y1uGweIBc9lZrW2s5hd5GRC4dsfaj8O/eabajQrsXwlttuIZ9Ls8x46rjeZ48oScl0zoYMqkq9nu16FZ2T6OUkyb+ipaWFxDzums1o13WyY5THcLX4v4VpvJdvGe+ara2zm0xA0/OfqssJ0tf8AB0lbCsFQaxkZ2zOZVTtjEAT3zXuJxYpjO91k9p7TLiYKLFjcmBOaigDbtfQcFl6ourbH1rXVK50rtYY8YnPyO2OBsmFe5psJ6FkrOKvthG5F/En7Khp5LRbAIDrwYk6atJS8kqRKsvaeQz1vEG4sJjkLc1KGcwc+HLvuE12HcDIInORGUT3CsMNh5EmetgLd+6yOVIFxYEaMwYE5/YcfPrqpKVMNMRxtkn12tAMWEACwzm5MC/T3UIzzgc5n1Od/VRNMFqixokZkQI6C3YRH94GjQZc8/dVlOiTlz1gcVHUwpP6iIteQPfu6jimtgrsMr4wOsJJtFoGunearKzN4y6TfiNOfCTMW/JFKgdTzte3XXPIfuvA5obxvb04+IUSDBDTHADlb7JJzqwSVlmCcDFuKRLoHLL2XjXRmlUrSeUR5LoFBOEfJvb75qWswmRqM+KEpjdd+rKCOZRrGzNwOUge/fkga2WMiNcufdk5jrX9vD7qU4cf7SiaWDaNfKUDZZ5hqhGXDgCNMxPCfZTYcvIAka6ge54qbD0aY3rOIgTY9ZEH2R2H2Y0i4fme/1IXIlENHC1HR9fl6QU/aWCeKJLnSW3yGljrwlH0cKxtwDreTMef4TqzmuaQQbzlrPU8/ZIcthJGCrjeJ9O/NQOqzmP3UuOpljouCLeSFWyKINqukqw2Dtd+Hqh7D1HFVrgvYVyipKmUm07R1/Df1DpuZnB1B07uqzHfFgcCGc7rn2ycOatVtOY3reitcVsGowkAmPJYH4mGMqNXzzcQrFbVc4kuP47uFX1ceAIFyg6uGcD9RKkpYL7LSscYinJsjdL87IcshXtDZbiEsZgd0GM7qLJHpFcSi3YTXOUjmXUe7KcgGOaVa7If/ANRvC8zllH39VWUgicHTlwF8+voqklRWzcHEgNkyc400zGfH2U+Gxp3YjPTx0nOONlV4dg1LrajOYykfyiqbhEQI43m3M5hZJKNFWw3EVW2kDXLlnlboh6uJbuwLmbwOU8IvfKUvnMi0A3vBnw5lCVhle0nME2t+BppohjTJQaMSAQ2AbHOAMjkeEiBkoa+IGYJ0/fvxUTqb4te5vrkbCLAaoVlI5RPnkDp5ZI2kRJFph8U0/TJIIta56zrmfEKZmHYWw4nevAyz5x3cKuFJ4gtaZjnaR+5SxD3AQ+dbb3CNN3mg16JTJH4WD+of+R+6SWHxT2tA4cikrpgX/gwTmHgmFsRqi2M1M+icwDWdVvbLBqVIk39bfZH02yYJEcPbTgFJRY2LzyR1BjBADCSfCIzt+6VKRBNw7OvnFhmY6oyk1oJNgZP+PP8AnVDYmmBfeIgQfO/5j8oH5ji0CDG9IJMzcxbjDgldho0VCpHIWyEfaycH/rkzwsTbXxWdqYl+He0gkgC4Oo/afRF09stdvb0NJFp0jXMSpxdfZXsvhUFjn0BPCdePJRV6rd2TGmmU24qlobcEkRIvByOWoHOOeaExW1y8Gm4CzjBFvCEPxtl8hnxGJey14dOthca9VUAmI4X+yl2jiXPf9RyEfuhZWmCpEs9qLxeaqWhRc526ASdAj6KJ9kV9ytTd/q9p9QD7rslbAse1rgJ7CxHw38HPcQ540yXRMBhXNaGnS33v+VyPNzRk1xfRswQaWzH4/YbZkgZoejsgcMu7reYjCSTI9FCzZ9/Du/eSzLyZJUNeFWZ7CbPgZRfy6eKD2tsyWugXg9dR+y3BwZAnISPA/wAIPaGAkmB5ibxN+X5S455KVh/GqON4vDw4xkD+EFB/K0e3sKRUmMwPPInzlV1CgCRBvPsu5DJcbMMoboEpUfpJ6e6i+duuBGkHyVtRYGtqCDe3SFS1GhMg7sCSo1OztpUw2XC7tL/uZWgwm3aLRMXGU8edp46rnmHFw2OKtsLUY3MEn2tZJy4kyrZsqWPpPcZDeOQ0GlvtwR7MOKn1H6ZAzzMax3msRg6g+YHAGP8AXiY0t3ZF4ivXrMiHkZCx+ltrTHJIcPolmoq4Zu+G0w51r3tOqsG4JovEZTA65LI/DTq1PIOvlyPj4Le1i4syJtcRy/Kx+ROUZKKejRhintldUfTaJFIutmfp0VQ+i2oHODCADqTJOpvnbu6KxddrzuzAb+oznxm8aeq9xI36YAsCeF4iBGmVypC0VOS6RTUnUwIg65AxM9UkBVxLQYv5pLZRnsyrKmhspKr93sLyqwQTCGqsMarfdg8Q3C4sgQQDMjLqe+qsWVGtvF4Gf404quwFI65Cf3RbXSTvZeJSZ90EokNet1ifHU9+CILJDTF96PDOfQKTDBm6SWzFhOQiSSfZG417WARc2EznkbAIJT9JBUUe1qkgTnrlxJ+/qgHTG9wt0PH1RWNlzjA0k9Tc+6TWSwgHh6wT7BOjpANEGDeXPbJvIvlbyUOJImydgxDhxXmJZa+aP2QgLpunsyPefZUSIwlHePBWyIK2Pst1d+63z4BdR2D8JtpNG7mc3QJMe3fVBf062Tut3iAd6+V4tHTXuF0jD0gNPHguL5nlSc3BdI34sSUbYHhMF8sAAcL5d5ewRTqInrxyHfXRHso2hewLflYGxyKsYYTPRFUsNCma2/ff8qZtPPs93QIJsBqU++ts/FAYoWyAtaL6W9+CtKrc49R5+EWVZihEzz4RfvvWnKi4nMfinEAvjdiRMRMTYDkVW7Gw0ua6LNBvxKuduUWirJNnD6eIjS+aqMI/deRn9J5iBlku1if5VL6Ms1+K2C40w1/N5OuUFUhaIPfZRe06pEjmfeENRdzNr+K2wjSMsnbGgQZ105QrnZ2MDgN5jCPEEeThbLNVzMMd0mM7fc/dRSWkG6KVSRRvti1qG8PpLdNPsQtfhcBTdTa+BukWufC0rlezaocRf16+U5+a3ezNr7lMBxuLCHWgWtunu65fk42noZB72XNVtKn/AItFs4QePxTi0AHcnPd4eCn/AP6tJ0gjIZ7rstJkxovC+iWuJ390RLt2wvoQYWLp2Ou9IpK+EDWkA3MTY63z1mEBiK7y0BhJvA4/p5+3VaAim7/jDzJ4CDNs5z/CQotYCCA5wH+19NfBaIZa9CnAyJ2c514z6pK2GJnKm2Elq+SQjic7j6Z1UgcPlm15z8AoqlNMqkgR4+a6LSKTYdsZ0va05P8Ap8Sbe4Wjp4E/pF73Onf7LHUGEQcoMjLQ6eSssBto0XkxJcADeDI8+aRmxye4hxa9l83DANfvAQRloI8ckLj8LLZPLSLnpxurHAbVp1ZAEOjI8BqLwvHvhsAAA6iJHAyLz+FkUpxew/4M7XpzezRP24d5L1uEIaMrDPqdeaMxWGJcIJEXgaZZc7BC7QxIY2DnA91qUm6SF19la9wYJ495oHEVt4ptWoXJi0qILZJSp7xAC0+z9j5EiwztkZ8Zy9VW/DGF36oHfpzXWNm7EH0736TaAeE2dxmCfNY/K8j43Rp8fFy2y2+GcKWsbOcD1GnECYWka1D4KgGgANAAiABAiOiL3Y776rhOVuzW2OAhRuAnipCQvQ1TshDTF/NSvEJNbdOdKrolgNV6p9qOO6b5tPt+Vd4hkXhZ/bNcBrj1A1vpbyQjYnOtpUS94edDpcNB9z+Cq+kN1xIdMuIJ45meGsKxx0kndaJMwCeQzsNQh8Jstx/V9InmSdZzyXahKo7Mk+9GYxVJz6hDQTc9cyrLA7HgzUcBf9ObtQcraLZbPwNL9LWl/PIdYGfiVct2aWDeIp0hp+nePtx8EM/N/akCsHtsxz6Mt3adJzjqd2fRo9ZVTj8FUI/4SPAZ+a2+KxGHYD8yub6CMjbUD0WTx+MoX3fmkAcSB7dyjw5JP0DkSXszNOs6m64iDkRwWm2NtxpeHOI3v9bAZQCIEc8lmcTXBdIDgNJM/ZCzey2zxLItmblR1jBbXoiZLrm8tBHm3RXGGrUKrPlisHNAuAQ3MzEOzuuSYHaryY3r+8K8obQewAhxLpyB0jULn5PEo0RlZ0anhqbBAduiTcm/vwTjsenYXmZsRBN8+K5/U24XCLibGO7dVa4DaFWWsaHEAi5Bk8vZIl48oqw+S+jUjY1Ptx+ySqTWrG8P8CR6JJPCX2TlH6OYVHTmnlzQDPfgmubOSdhsCX5/aF3nS7Mqt9ELLnSNO/VePoCyuMJs+blwA8z4eCmq4dkgfUYjTlISvlV0g+DortnndeHGwB8XZ2HmVaDFPdBH6f8ALejdtnHBFYfCUYkz4xadJz8FK7E0GAbtPePMk8xxSJ5FJ9BKNE9DddTDntiB75dRA7lYHauL+ZUJGWQVntn4hdUljbM5a/t7qhT/ABsLhbkLyTT6EAkvQ3VSUGeXZWpikaj4RxTab27wiYE8O5912rZNFsB1iRkevBcPwmHAbJNwRIFsvbP18tXsj4kq0WCCHtAyuDxtPeXFcjzMDnLlE3YMiS4s60xgiY+/mvC/3jsLL7L+NqLx9Z3DwcIy55clZYTaTKjzukEaRr+34XMlCUe0PjTLikZRLWceyo8O0RIIy7snipGfDPhCkVYMmSOpKMUs+9FI183v32VBWrX/AH4dVckgYtkWLYsttSnOot6Rx81bbX222k0mdeRPhfqsHtHb2/vXOZkCRAjXjmdVUMUpPQ35FBbB65/xYd43k2jp/CUUKTSa0PNrA2B8LfwsptLbrv0gwNBn6ZeJVPXxL3H6j59+y68PElJbdGWWdXZt8X8cNpjdoMDdJH029ys5jNvV3xJcRytw18OKpHYmB9IvxIny4KGo9zrkk9brTj8XHDpCpZpMLq495trx8UK+s4pjmGyZC08UKsc56b0SC9CsocDqrrB1w5kZOA0vPfoqZmaIwlTdcHcChlDkg4yplu8Tm2OYR2yMfWokfJqkDPcJ+knpkp6dJrgC2d1wsTfP2TK+zw36gL8QsjknpmhwfZf0fiUwN6k+dd1rCPCUln6dYQPq9Ekn+nj9E5MoD9yrVn6W9B7JJLXkF4+yeqfqj/t+xUWG/wCXw+5C9SSF0O9o8eL+SB2l/wAbuo9gvUkce0IZnkkklsEMcjsEPt7pJKpELzDtBa0Hl7O//Lf/AKjglhD9bfD3lJJZhq7LCsf+kzmBPOzc0Ns6u4OkOItoSEkkl9Ma/wBSOi7BxLzTkvcTe8ngr/CVXGbnI6niEklycv62bF+ks947wvw+yAxtQhpIJkARfJJJJLOdbXeSDJJ/TrxIlUW0LU2gWBBJi0m90kl1cHox5OzJ0z9BOsZ6/qCiqa9V6kuoZmetH0HqPuiqQ+hv/vC8SUYJEBl0PshSvEkXog0Zr16SSstEj806bd8EklZDT7Kcfktv/mB4QfyUTtSoQ1sE3mb9V6kud+9/7N6/tkFLJJJJWIP/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AutoShape 6" descr="data:image/jpeg;base64,/9j/4AAQSkZJRgABAQAAAQABAAD/2wCEAAkGBxQTEhUUExQWFhUXGBgaGBcYGBgYGBgYFxocGBocGhoYHCggHBwlHxgaITEiJSkrLi4uGh8zODMsNygtLisBCgoKDg0OGhAQGywkICQsLCwsLCwsLCwsLCwsLCwsLCwsLCwsLCwsLCwsLCwsLCwsLCwsLCwsLCwsLCwsLCwsLP/AABEIAMIBAwMBIgACEQEDEQH/xAAcAAABBQEBAQAAAAAAAAAAAAAEAAIDBQYHAQj/xAA8EAABAwIDBgQFAwQBAwUBAAABAAIRAyEEMUEFElFhcfCBkaGxBhMiwdEy4fEHFEJSMyNiohZygpLSFf/EABoBAAIDAQEAAAAAAAAAAAAAAAIDAAEEBQb/xAAqEQACAgICAgIABQUBAAAAAAAAAQIRAyESMQRBE1EiIzJCcRQzYYGxBf/aAAwDAQACEQMRAD8AqDmbJUiZHfC/upyJJtYZqanRBIK5rDRBTpyBx9PBT4dth3ofJJxiFM02jXTy18UHT2XVoRA/eymoHrwUbmd+dlIAe4Vt2WoUSbovP549+CVRotp4ZJFsqVtE2+6XYVERpdzyg+i9+XceCKczTkeveahDSLdc75DqqvRaR5SapQ28ea8+WQLmymawxbmqsKhrMPdP+XEnifwpQyO8/wBlXfEG36OFb/1DJiQ0ZmNPPXqrSfrsDthrWKV8d/wucYj4yxFefkhtJvTePiSIyjILOYrbFZ131ajjP+zo65rTHDJ6bJVbO2NrN5KY1W8e/JcFOPM3m/O6JobYqNP0Vnt5bxjyNkb8d/ZLjZ3GJ4L1rcly3A/F+IpxvEPHMR1uFrdhfF9CuQwncqW+lxz6HXpmkSxyjsKjWU4y91I14y9lBSdI4ommLd8skly+iVsZUUW933mp3nvxTBJztPqoWkeM0jn080g0924/sn02xl33+VI1nRT0XobT+3C6mDI456dBx0snUqRge3XqmhvK+n7XRckgXslIta0n2t9l7RHO1vcj8pwaYjvjxT6Ay/FtZPqi5WBQPVET09uwhePd++KOqZn077yQTm999EN7L9CB77KSRPdkkzkwaMFVIkxEZz5265+Scx/hnxOnHqFLhgPT0zsB4dVOaAkk6Tzn8aK2LSrQI2jcme+/ui8PTt3y78U5rJNv5hPEpb2NTEGG2p7KkZT775JzYF/tnH8hPaLzzB6KPRa2JlLvrfvxU2UcUqbdPyNFJYR3rdCWRPnhovWib8E7dt4flPpt8o+6BhIQZNypQxPpUtSO4KG2xj24ei6o7QGBxJMD1RQgRsz/AMWfEwww+W2DUIMDPd5m/fK5XN3sdVealRxe51yTz+wt0Vlgdj18dWdU0c4/UcuQEZrcbJ/p9TEfMeXEaCALW5rVzx4VV7IoOWzFYLCxRd/s6wHhx8lTvo2z9P2Xb/8A0rR3d0sloyBnTmMlVYv4Lw/+hHSUmHlxTbY14m+jjlVg0zyUL6fgugbd+CGNl1NzhyN+/wB1i8Vs9zDB81uxZ4ZFpmfJilF7A6OJezJ1uCe6sHXFioSIXjWp1LsDk1o6D8D/ABq5jm0MQ6W2DHnMHQOOo5ldWoOnI8/RfNT3Sbrq39LvirfH9vVd9bR9Dic28Oo9lh8nBX44jIyvR0N1HxUFTOMoKIY3XPnyzT30QDMXKzJWS6BqYhTtAPkn/KPY5JzKdvLv1VojHsysbpzac358pSpsU7AAOn4Qy29kIXU/NIthSumZ596c0n3jvwVcSrBa2RUFQWCJqG3fj7KB7bDuyi7LB/JJP3efukjsqjBUmkRBvw5IptbOc7qVjATw58hb8Lx9Fu+QTa/ve6J2KHU2xcdnJEfIm5/jX9lHhYNgJi/Dp2UeAMpjJD2GgYUI089E+kzXpYIv5Qy71T6dH0hBJDE9EFNtvBOe2bKTdgL0XhRMgwUYz4HvvgpqNO8xb906obG2ifhQfOD9+KtJNkbaQ8gQuWfHe2PnV24Vps0weG8Yz6D3OS6Tt/HinTIBAcW52+kZb32HPouLbIYHY4lt277iJvN8+ZutWOKjb+kDG367OtfCmyGNptbmAB08gtnSptGQgD9lQ7DbACuPm2tx/HfkuYpW22bZx9IJEeyirUgvGVM57hNq1Lc0En9AxTsqtq4YObkub/EWAbBsPv3kuk4yqTYLL7Vwe9KrFkcJWPlG40chxuGhAlhAyWx25shxkx2Flqxi3eq9BiyKatHMyQcWDzZE7LxbqNRlRtiwg/zGihsoymtWqFo+l/h7aDa9CnUaZa8A87jI8IMhHb4i/P05rmf9JtsRh30ibseSB/2vvfxDvNbiji94EnjxjLsrlzXCTQ3suqWeXG6exsmVVjG5Rz6cEbhXcb6ctUtyL6DC23fRMtwUYqyJ0JPqYUjDBQMidonbREZeC9NK3feqTTFwpWusmRkCytr07oaqNO7qzqZFV1XO+WuSXewkRBp5JKRr++yvEwhzentAAku4Wjyt5ZqOvtORvCSOMZ9kLMYzGyZFpGXoiMBiTu7t7X6cL9+i0ODqxUTSbFxoLnAmxiPYCfFX+HeNe8o91h6RO9vAx99fNWDceW3JgyNTMJLv0MpWa9+NAkDPjbM/yEThMTvCDmf4WObtAboMZW8FJh9pbu66RIiB+ECi2SVI1+7ITqLDbh3HRZzB7bdm68zyEzFlpcFihUa1zSM4PG2nsrqkRSsl/t5N+B4oltOOYt09dF5QueNvuoto43dpuOrQ4i4Gn7IZX6LTOZf1B2iSd2f1uJ/+Lf024XlZ/wCAwH4l85Ac+PLwUnxdVLy0jNptzGQ9suar/gfFCniSXWbF/DJbYx/IddhJ/mI7ns9pDcvfzNuis6LrXF/2/MrG0fiAPBbRa6pFpaCQJ55BE7M+IDv7lRpbvZTZcqXKuja1fs1gAzUdWsBnGar8XtL5bC45LBf+pX1qu6wFxnJBGLldEpLs6E/dN59UFWptgg/jJZ2tjq9Nt/lyP8TVaHZdVQ4741LTuua5p55Rfhn1COGGc+kW5xj2XO3mtDDHArlOOcA4kQtkdpGuwkAxH4WM2nRIeep4d6ro+FBxbTMnkS5K0A7/ANknDNe7ifNoXRMhp/6d4jdxDxo6mf8AxI/JXQ8PjblsiTfkMvS44arlPwtX3MSwjUFo6wQD5wtrg6kXvNs8gM/LRY/Ih+Kwk6Nbh8Q4uk5THnrkPZXVLHCA3U59+Ky2A2iSYMQbW45+WnUhWGHqGZOcaLNw0DOX0X+JxYDQNJsOitcNUBA8LLHV9oNJY0Zg30Fzf2Vzs+tLxwt9/wBknIqRMTNEHC6c26hpjOVNRN7+CUndDWhlanE2myqMZWV1iqoIVHiw0x3r7IumWnoEbXtkvF42q3gkn0ByRw+hSBAGtyTn4IzCkhsi8x4BBtqwbZgGQCNUV/cCGj29VvkmxNh2HdEuuT6Dj7+iZUrEzxnhxPH78lH8/dERa/h/CiFeDY3mwtneZPGT6JPEZGQZiTDeA1Jz902gRPETY+GqDxOIL4YRBbnzTzUhoIAEDLXuFOGi3LZoKNdraIOsz7laz4dZ8uj9UHfdvgcGkCJ8lzN2MLqbhpAMZHu6tMF8RuAIJIDt0AZxutiekJUsUkiJpu2dBxHxDTZVDCbRBIykyY9PVNxNYVWu4GQfY/dc/wD7kFr3GTLrec99VLgtrH+2LTN3uzOYhpN72n0lT420X+4ye1a/1Og/SBEnMgWGiXwhs4Yms9jiQNy5GhkAKPb8ip1AJ8lcf0rqhuJqTmWD0K15G44W19BwpzSNRhfhUCg9j65a4ghty1rTe8Nzk3kpnw38PGmSPnuqjxIDuIJyiy6JRYx+bQfD8pfIa0Q0bsxlC40s2Rpp+zeoxtFP8X0j/awDcgCeaovhjZVO5cDc33ZEzl4LVbdoTTAOVyo9iYcNtFuwl21GglTdmT+Ivg7DVavzA4M+mC0ARI1z99QodmfBVFxG98xzRkSYnL0XT2U6ee6OOQn18ENjXgC329EXz5IxqwOMZPoyuP2VSo0t1jQ0ALkvxE8b5XU/iDHfS664/tapvPMcVt/89NtyYnyqSSB6pEWKjZJlJq8a2CJXWMIbst4bVpk2+pt+RIW5D2yZdxjnPDvXRYAvsDw9l0ehs82O6641affxWfN6ZNk2ziQRuGOo0y/KshXcHWIny6ITC4ao25pu8Qcs8rImp8w/4Hwbfz8VmbtASQiN5184n79/yr3Y1bdcQchlfTILOOp1JG6y3MG3l1KMwO+HXEC1oNglzjYMZUzpmHILQZT98d/dUOztogtgg8O/NGnGCBcZrNXE0XZNiX+KqMXxy5c0U7Ft4hV+LxIOo7KquTsNWgNtTn7LxPFbkvU8HicJOOdvCd2NRAyz0RX907Oe4vZVTnAunRF4d8i/c3AXXlFGcPZi3OsTPMTr7p2z2yZPA8+/4VfS+nmCfJS07HUHvQpbiWg6pRsDJB15meyn13O5ARYDXx6e6go4u8OuYjpdE4o2nifPql0/ZbA2PJtz8+EcclMHkQREwefPzv6r11aHSItl6/ZNeLDKJMkT+L+E+qMofVxdoiAT7aICvjo+kGwmM9e/ZS1H5DmeHXh+FW4oC357uihFBWe1apJJN519vVHfB2L3MYw8ZHmqc1SJAyNksFV3KjHDRwRThyg0MjKpJn0lgcSCARGSkdXlwAMzPsslsXaB3BK0X9sKjWlri17TLTz4HiCvOTVOjq0nsk25VjOD/I1QOxq13NkWE24d+65/8X4rGvrbkEbpiWmWnx/IV18D0KlJzqld8y0CDoE94ahybX8Coy3xSOhB9iqfauNAaU+ttIO/SQs/tWs4khZ6tjejOfEGN+ly59i3S6f4Ws240gG/gsfXNyu14kUo6Ofnlb2esCY7gmiy8JWwzk9MzYrZ7P2zU3WjeJtxJMixzEnWw81iablfbKplwmbD9s+/3CcU1spmuwW3nsG7AIvczPjrwzVrT266bNBsdctOOqytJjst4ajMDLjkPFTMaf8AbnHOPVZnCLAbZqm/EBEfSInL+eqOo/EDdQQfTzWJ+a4kXA4xdE0qwtmSLcJ9eSD40DTOgU9ogad5r2ptIaQeqxNLGOk7s8Y9su7IyhWeQQenj390mWJeyc2i6xG0iQTlwjNVmG2zc/My4jMdymV97dDSeU6ZZ+6qsUAXD6gBf/Jvd+iKMI9BqUjQVPiGmCQATzy+ySyZcOvikr+JF3L7MC4ZorD07Hif3QTs5RZreFrXgayunIEmc6Iyt0zunYdtyTa1lFSJkd+/BPbXN5Anp7XQEChTIvPHXxTqjwbSTE80I+rOd+tvLTj5L0NmJ15IaLCg7XmRaD6ZpPrggDKJtYeVvC0plHDODrTa8jTrfuQpRhiBMTnnqo9EYNvE/tblp7KDGU5Hjn4ZK4oYdwP6SPDxmclHtLCv3GndvllGY6cAVXPZEjO0mX6cVHVeJMW79kRjGlp74IWOScthnUfgnaDatFoJ+pog+y1uGweIBc9lZrW2s5hd5GRC4dsfaj8O/eabajQrsXwlttuIZ9Ls8x46rjeZ48oScl0zoYMqkq9nu16FZ2T6OUkyb+ipaWFxDzums1o13WyY5THcLX4v4VpvJdvGe+ara2zm0xA0/OfqssJ0tf8AB0lbCsFQaxkZ2zOZVTtjEAT3zXuJxYpjO91k9p7TLiYKLFjcmBOaigDbtfQcFl6ourbH1rXVK50rtYY8YnPyO2OBsmFe5psJ6FkrOKvthG5F/En7Khp5LRbAIDrwYk6atJS8kqRKsvaeQz1vEG4sJjkLc1KGcwc+HLvuE12HcDIInORGUT3CsMNh5EmetgLd+6yOVIFxYEaMwYE5/YcfPrqpKVMNMRxtkn12tAMWEACwzm5MC/T3UIzzgc5n1Od/VRNMFqixokZkQI6C3YRH94GjQZc8/dVlOiTlz1gcVHUwpP6iIteQPfu6jimtgrsMr4wOsJJtFoGunearKzN4y6TfiNOfCTMW/JFKgdTzte3XXPIfuvA5obxvb04+IUSDBDTHADlb7JJzqwSVlmCcDFuKRLoHLL2XjXRmlUrSeUR5LoFBOEfJvb75qWswmRqM+KEpjdd+rKCOZRrGzNwOUge/fkga2WMiNcufdk5jrX9vD7qU4cf7SiaWDaNfKUDZZ5hqhGXDgCNMxPCfZTYcvIAka6ge54qbD0aY3rOIgTY9ZEH2R2H2Y0i4fme/1IXIlENHC1HR9fl6QU/aWCeKJLnSW3yGljrwlH0cKxtwDreTMef4TqzmuaQQbzlrPU8/ZIcthJGCrjeJ9O/NQOqzmP3UuOpljouCLeSFWyKINqukqw2Dtd+Hqh7D1HFVrgvYVyipKmUm07R1/Df1DpuZnB1B07uqzHfFgcCGc7rn2ycOatVtOY3reitcVsGowkAmPJYH4mGMqNXzzcQrFbVc4kuP47uFX1ceAIFyg6uGcD9RKkpYL7LSscYinJsjdL87IcshXtDZbiEsZgd0GM7qLJHpFcSi3YTXOUjmXUe7KcgGOaVa7If/ANRvC8zllH39VWUgicHTlwF8+voqklRWzcHEgNkyc400zGfH2U+Gxp3YjPTx0nOONlV4dg1LrajOYykfyiqbhEQI43m3M5hZJKNFWw3EVW2kDXLlnlboh6uJbuwLmbwOU8IvfKUvnMi0A3vBnw5lCVhle0nME2t+BppohjTJQaMSAQ2AbHOAMjkeEiBkoa+IGYJ0/fvxUTqb4te5vrkbCLAaoVlI5RPnkDp5ZI2kRJFph8U0/TJIIta56zrmfEKZmHYWw4nevAyz5x3cKuFJ4gtaZjnaR+5SxD3AQ+dbb3CNN3mg16JTJH4WD+of+R+6SWHxT2tA4cikrpgX/gwTmHgmFsRqi2M1M+icwDWdVvbLBqVIk39bfZH02yYJEcPbTgFJRY2LzyR1BjBADCSfCIzt+6VKRBNw7OvnFhmY6oyk1oJNgZP+PP8AnVDYmmBfeIgQfO/5j8oH5ji0CDG9IJMzcxbjDgldho0VCpHIWyEfaycH/rkzwsTbXxWdqYl+He0gkgC4Oo/afRF09stdvb0NJFp0jXMSpxdfZXsvhUFjn0BPCdePJRV6rd2TGmmU24qlobcEkRIvByOWoHOOeaExW1y8Gm4CzjBFvCEPxtl8hnxGJey14dOthca9VUAmI4X+yl2jiXPf9RyEfuhZWmCpEs9qLxeaqWhRc526ASdAj6KJ9kV9ytTd/q9p9QD7rslbAse1rgJ7CxHw38HPcQ540yXRMBhXNaGnS33v+VyPNzRk1xfRswQaWzH4/YbZkgZoejsgcMu7reYjCSTI9FCzZ9/Du/eSzLyZJUNeFWZ7CbPgZRfy6eKD2tsyWugXg9dR+y3BwZAnISPA/wAIPaGAkmB5ibxN+X5S455KVh/GqON4vDw4xkD+EFB/K0e3sKRUmMwPPInzlV1CgCRBvPsu5DJcbMMoboEpUfpJ6e6i+duuBGkHyVtRYGtqCDe3SFS1GhMg7sCSo1OztpUw2XC7tL/uZWgwm3aLRMXGU8edp46rnmHFw2OKtsLUY3MEn2tZJy4kyrZsqWPpPcZDeOQ0GlvtwR7MOKn1H6ZAzzMax3msRg6g+YHAGP8AXiY0t3ZF4ivXrMiHkZCx+ltrTHJIcPolmoq4Zu+G0w51r3tOqsG4JovEZTA65LI/DTq1PIOvlyPj4Le1i4syJtcRy/Kx+ROUZKKejRhintldUfTaJFIutmfp0VQ+i2oHODCADqTJOpvnbu6KxddrzuzAb+oznxm8aeq9xI36YAsCeF4iBGmVypC0VOS6RTUnUwIg65AxM9UkBVxLQYv5pLZRnsyrKmhspKr93sLyqwQTCGqsMarfdg8Q3C4sgQQDMjLqe+qsWVGtvF4Gf404quwFI65Cf3RbXSTvZeJSZ90EokNet1ifHU9+CILJDTF96PDOfQKTDBm6SWzFhOQiSSfZG417WARc2EznkbAIJT9JBUUe1qkgTnrlxJ+/qgHTG9wt0PH1RWNlzjA0k9Tc+6TWSwgHh6wT7BOjpANEGDeXPbJvIvlbyUOJImydgxDhxXmJZa+aP2QgLpunsyPefZUSIwlHePBWyIK2Pst1d+63z4BdR2D8JtpNG7mc3QJMe3fVBf062Tut3iAd6+V4tHTXuF0jD0gNPHguL5nlSc3BdI34sSUbYHhMF8sAAcL5d5ewRTqInrxyHfXRHso2hewLflYGxyKsYYTPRFUsNCma2/ff8qZtPPs93QIJsBqU++ts/FAYoWyAtaL6W9+CtKrc49R5+EWVZihEzz4RfvvWnKi4nMfinEAvjdiRMRMTYDkVW7Gw0ua6LNBvxKuduUWirJNnD6eIjS+aqMI/deRn9J5iBlku1if5VL6Ms1+K2C40w1/N5OuUFUhaIPfZRe06pEjmfeENRdzNr+K2wjSMsnbGgQZ105QrnZ2MDgN5jCPEEeThbLNVzMMd0mM7fc/dRSWkG6KVSRRvti1qG8PpLdNPsQtfhcBTdTa+BukWufC0rlezaocRf16+U5+a3ezNr7lMBxuLCHWgWtunu65fk42noZB72XNVtKn/AItFs4QePxTi0AHcnPd4eCn/AP6tJ0gjIZ7rstJkxovC+iWuJ390RLt2wvoQYWLp2Ou9IpK+EDWkA3MTY63z1mEBiK7y0BhJvA4/p5+3VaAim7/jDzJ4CDNs5z/CQotYCCA5wH+19NfBaIZa9CnAyJ2c514z6pK2GJnKm2Elq+SQjic7j6Z1UgcPlm15z8AoqlNMqkgR4+a6LSKTYdsZ0va05P8Ap8Sbe4Wjp4E/pF73Onf7LHUGEQcoMjLQ6eSssBto0XkxJcADeDI8+aRmxye4hxa9l83DANfvAQRloI8ckLj8LLZPLSLnpxurHAbVp1ZAEOjI8BqLwvHvhsAAA6iJHAyLz+FkUpxew/4M7XpzezRP24d5L1uEIaMrDPqdeaMxWGJcIJEXgaZZc7BC7QxIY2DnA91qUm6SF19la9wYJ495oHEVt4ptWoXJi0qILZJSp7xAC0+z9j5EiwztkZ8Zy9VW/DGF36oHfpzXWNm7EH0736TaAeE2dxmCfNY/K8j43Rp8fFy2y2+GcKWsbOcD1GnECYWka1D4KgGgANAAiABAiOiL3Y776rhOVuzW2OAhRuAnipCQvQ1TshDTF/NSvEJNbdOdKrolgNV6p9qOO6b5tPt+Vd4hkXhZ/bNcBrj1A1vpbyQjYnOtpUS94edDpcNB9z+Cq+kN1xIdMuIJ45meGsKxx0kndaJMwCeQzsNQh8Jstx/V9InmSdZzyXahKo7Mk+9GYxVJz6hDQTc9cyrLA7HgzUcBf9ObtQcraLZbPwNL9LWl/PIdYGfiVct2aWDeIp0hp+nePtx8EM/N/akCsHtsxz6Mt3adJzjqd2fRo9ZVTj8FUI/4SPAZ+a2+KxGHYD8yub6CMjbUD0WTx+MoX3fmkAcSB7dyjw5JP0DkSXszNOs6m64iDkRwWm2NtxpeHOI3v9bAZQCIEc8lmcTXBdIDgNJM/ZCzey2zxLItmblR1jBbXoiZLrm8tBHm3RXGGrUKrPlisHNAuAQ3MzEOzuuSYHaryY3r+8K8obQewAhxLpyB0jULn5PEo0RlZ0anhqbBAduiTcm/vwTjsenYXmZsRBN8+K5/U24XCLibGO7dVa4DaFWWsaHEAi5Bk8vZIl48oqw+S+jUjY1Ptx+ySqTWrG8P8CR6JJPCX2TlH6OYVHTmnlzQDPfgmubOSdhsCX5/aF3nS7Mqt9ELLnSNO/VePoCyuMJs+blwA8z4eCmq4dkgfUYjTlISvlV0g+DortnndeHGwB8XZ2HmVaDFPdBH6f8ALejdtnHBFYfCUYkz4xadJz8FK7E0GAbtPePMk8xxSJ5FJ9BKNE9DddTDntiB75dRA7lYHauL+ZUJGWQVntn4hdUljbM5a/t7qhT/ABsLhbkLyTT6EAkvQ3VSUGeXZWpikaj4RxTab27wiYE8O5912rZNFsB1iRkevBcPwmHAbJNwRIFsvbP18tXsj4kq0WCCHtAyuDxtPeXFcjzMDnLlE3YMiS4s60xgiY+/mvC/3jsLL7L+NqLx9Z3DwcIy55clZYTaTKjzukEaRr+34XMlCUe0PjTLikZRLWceyo8O0RIIy7snipGfDPhCkVYMmSOpKMUs+9FI183v32VBWrX/AH4dVckgYtkWLYsttSnOot6Rx81bbX222k0mdeRPhfqsHtHb2/vXOZkCRAjXjmdVUMUpPQ35FBbB65/xYd43k2jp/CUUKTSa0PNrA2B8LfwsptLbrv0gwNBn6ZeJVPXxL3H6j59+y68PElJbdGWWdXZt8X8cNpjdoMDdJH029ys5jNvV3xJcRytw18OKpHYmB9IvxIny4KGo9zrkk9brTj8XHDpCpZpMLq495trx8UK+s4pjmGyZC08UKsc56b0SC9CsocDqrrB1w5kZOA0vPfoqZmaIwlTdcHcChlDkg4yplu8Tm2OYR2yMfWokfJqkDPcJ+knpkp6dJrgC2d1wsTfP2TK+zw36gL8QsjknpmhwfZf0fiUwN6k+dd1rCPCUln6dYQPq9Ekn+nj9E5MoD9yrVn6W9B7JJLXkF4+yeqfqj/t+xUWG/wCXw+5C9SSF0O9o8eL+SB2l/wAbuo9gvUkce0IZnkkklsEMcjsEPt7pJKpELzDtBa0Hl7O//Lf/AKjglhD9bfD3lJJZhq7LCsf+kzmBPOzc0Ns6u4OkOItoSEkkl9Ma/wBSOi7BxLzTkvcTe8ngr/CVXGbnI6niEklycv62bF+ks947wvw+yAxtQhpIJkARfJJJJLOdbXeSDJJ/TrxIlUW0LU2gWBBJi0m90kl1cHox5OzJ0z9BOsZ6/qCiqa9V6kuoZmetH0HqPuiqQ+hv/vC8SUYJEBl0PshSvEkXog0Zr16SSstEj806bd8EklZDT7Kcfktv/mB4QfyUTtSoQ1sE3mb9V6kud+9/7N6/tkFLJJJJWIP/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AutoShape 8" descr="data:image/jpeg;base64,/9j/4AAQSkZJRgABAQAAAQABAAD/2wCEAAkGBxQTEhUUExQVFhUXGBoYFxgYFxwcGhcYFxgcHBgVHBgYHCggHBwlHRoXITEhJSkrLi4uFx8zODMsNygtLisBCgoKDg0OGxAQGywkHyQsLCwsLCwsLCwsLCwsLCwsLCwsLCwsLCwsLCwsLCwsLCwsLCwsLCwsLCwsLCwsLCwsLP/AABEIARIAuAMBIgACEQEDEQH/xAAbAAABBQEBAAAAAAAAAAAAAAAEAAIDBQYBB//EADoQAAEDAgMGBAUEAgAGAwAAAAEAAhEDIQQxQQUSUWFx8IGRobEGEyLB0TJC4fEUUhUzYoKSsgcjcv/EABoBAAIDAQEAAAAAAAAAAAAAAAIDAAEEBQb/xAAmEQACAgICAgICAgMAAAAAAAAAAQIRAyESMQRBE1EiYRQyBXGR/9oADAMBAAIRAxEAPwCtdhQo/wDGCPDZCY6n7LA5sDigX/FamDDt0CMfTXGsVc2VwQOMI1RnBt7CMLSU1zSFOTJwQGMMMlJ8gaKUNTgxTmycEDf4oUvy87D+1PurjWT3yVObLUEQGnyyT/kDh6Kb5S7uK+RXED/xRwC4/Ct4IvdSDVHIriBnDDgmHCjkrH5YTXUlVlqJXf4gP9Jf4asPlrvy1fJk4IAGEAXW4McEaaalZQsiU2D8aK5uCHAJHZw4BWIppwpKfIyfGitqYANaTCSNxLCAUkcZN9BpcQljSAmhEtH0iy6ymFn2EDhqduqTVJzFSZKIiyU00VPup7aSll0B/KSbSRj6ab8oqrLoHcyya2mi9xV+0dpsoiP1P/1H3OilhRjekEhvJObzCzOL2vWIkQ0HQCT5lVr9sVh+93p+EyKvoP4H7Nq6mFGKayOH+JawzLX8iIPpCutm/EFKoQx30P4HI9D9lbjJdgPG0i6ZTTXtUrWrlQIGxdEIalup+6n7iiLIg1SEJxp5KTcV8iqsgNNdYxEPYmNYqctl0D4tn0u6H2SRGKZ9B6H2STISoqjlE2CnFDmm0KNgp7iOn5S7CaGCkkWohjEjRQlgwan7ilbTXSxVZdA27dP3FKacLmIeGtJNgBJVpWyin29jvlMAb+t2XLmqnB7Fq1L7hvqVJsJ/+ViHVTO6LNnhp3zXo2FwzQBZIz5ODpG3FCkYDGfD1SBAGSz+0tm1GfqbbiF7FWoNIyCzm2sC0tNglY/JcWNcbPIMTTQjnTYmy0e2cHBss5VaR0XbwzU0ZZxpmz+DNvl5FCqZd+xxP6h/qef2WyLZyXirXkEFpgggg8CMivXtg7QFegyoMyPq5OFiPP7JOfFxdrpiJfZP8oqRgUrLqVrEi6AIQyV007qUhPFJC9hIFIXCFM+kuBqrouhldtlxTV2fSup2MBldgcWAyDnnmiq2ObFjMcFjtmbQcWwb5jmfHyR+ErG/n33opLG0X7NPgcRvN8SEW6qBmbrMUasSZXXbQMXS2n6CSNQ0hwEKNrLrO4faLsmk3z6iVebMx3zJBF2x5GY9lONFWEfJJPfFZz4x2j8toaNfc39B78lqDVgSvOfi6vv1DoQ7+I8lMcW5V6G46ssvgCj9G9xJ9F6BTdK82+FNp/JphkXJMGbZrR7M2/vVNwlpvFpseYcAc7LL5OOXOTo2w6NO5xVTjaRMqu+IdsvY4U2C5z781W4naz6YAc9u8RMFr7jjvbsJMcTdMIZtbZgIJK882lTh5Gi2f/E6lUkBp8MvNZPa9Ih5ldTw04ypiMu0U7wtb8FbQLadSnNgQ4f9wiB/4+qyxsrT4efDngat9nD7FdDLG4mOXR6H/wAQGhzR9KtYXzz6arK4TExAifeFY08TEk+McNVz/jFORoaL96eRRQbkqDZGLmIObr+a0IFkmf4uhkdoa4Id5go6oW7qqq8TM5QhjthPSC8U8Bua4qnF0yWgk5zCS2Y4aFORkdmtgX8FaMqCOdvSFWurEU2gGIGnklQrEgXMj0lMe9lyRa1KogcUPWr2gWMzPLU+aH+ZIEyVI+HdfwluOy10SU8Vukd9Ufs3bIYCNSTfnNh0i6pazTKjIjXs6KOCZEX1Lazg8bzpDpJHDO/ssz8S1t5+9/sPKE+vVI8B7qsxVYm5RRhWx+Ls33wHQa/DNJP1Bzud5P2WgpbKDHb1iSZs0N1nTNZD/wCOMcA17D/tblK3JxQ3myYB155x7rleQmssl+zbHpFVjcNvYne8FY4jZG/dzm213AT5qmr7Xp/PgPBO8B5lX1WtutzSpqSotFVj2tpMLQvKtuVZqlbr4gx0yvPMW6XEro+BBp2xOZ6BHjVGbKdFUR+4Eek/ZDv91Jgqpa9rgbtP9+hK6stoxs01FuUwinPAyPv2ULQ2q/MgHwRjdpA/sYe+iy0zPJEuBxQDh39ltaWIDmg2WLo7QZrTb4QrOnj2N0jok5YNhQlRfPqSgMSJIVbW2kbwDA1kqCntUQS+Z78kuOKV2Mck0Wld0gDguqmq48ujdEZpLZijoWzMNc4gTECLeqMwgzI1y76Kvovmx1RVPEAAA6e1oKuQygwHh3C6W3BlMYZEgn7KNz/dLJWiZ1ST6JheIUYhShreKlE6BqgmbKrq0+JyutE1jTbeVHjRwPZRRfobi7DvhSuG1t0mN4W6jJekUXv3Sw099hETLdeTl46AW3FiIgjRb/4P+IG1P/qqmD1sf5WPzcLf5o1wl6YnYIUnyKTiZtJH5VxTe9zZqQDw4eKkx+Bosu0meqz+N2mGggGVkV5KDegTbNQXWMxB+pXWOxMzJzVG915XU8aHFGfIxrvslQ170TXJ2GtC2ejM+y/osFjbvxUoZGi5hRvMEI5lK0+SzcqFNArGkcu+/NEUqRP7vEKMgzbuF0zGcK+wGFvIA498EK51zAHVNpt5p7nCOd1SQSJ8MctYn0SUYfDZyseqSZBBFDhz6IgvuGjXM99PVcwtGZ9ET/gzGhGqkqstsdhTEtkW/KkfTnUKWjgoyuTr9pRBG7FvEX+6U2l2TvoEp4b/AKvRGUcHM3gTq0+V0wY0DiRAMi/PiiG12m4IIIBtdVaKqROxu7Y59FldsUy154EnyK0b8S2x3mieeqz+2a4du5TDvC7VIf2GY7TKZzT3onYd5BBGac+pPfM/aE6kyck69bHyLzD1a9Rm9JIyz4IWtvzexWi+EqH0Oa4WJke34RuM2QJmFz3mjGTVDUm0YxmFJ5lDYzB7ok5rb0dlIDbuzvpNlcfK/JIr4zEE+q4wx5qatR4f0uOow2ecei6KkqM8o7LfZrzuAW1vPfZVhSPMKg2XjtwQ68ddYV2zabd3/l+JCVO0zO4jnyJuev8Aaa6oRx8UYytSLd4wBnzM6wNEVg6LKslsFukm/klvIoq2Wot6RVUnEdOn8IoVxAEW46qxfTa0H6fWL8IAQtWkBBIz0nTqpHKmE8ZHXYQ2QNDyXFI6oCwiOJI5D+V1OhLvROJWsEZBEPqCJz71TWft4kD2Ub6AIJOkf0k/JXY+WBS2gyk+RlFrkc1FiaxyExlZT4WjvNEcYKlFE3y8u7/hZp5LdsKONRVIBeN0OtYgeHJUzKhAJExJm+cm348Vc4+TIyBjvviq80PpcND39/RNxyVbJKJA50snK9usBBVqxcelv59EY8BjPqI7GSr6TZPitWOtsCtk2Hw5cQBmfxC3OwvhbJzgCeGg/JVf8I7K3qrSRkfX+Lr1TC4aFzPL8l3xialCuytobMa1tmwQuuwV1dFoCjFO5XNc3YdFW7AgDJU228O3cMjRaus1Zn4gIDHTl9kUW7IkeZPpS+G5GPe/280Pj2gAj/qPkFYOP1Njj7HNVOOd9UcCfddzE22hOTSICyD4/hWuEY1wB3yOo/BQtDCOcC6LR2U1oNM3yKdJ8tLsQ4aNZhdgteJDibcbBWGB2cyif1SYiI/JhVWxMdDYF97SdR0PurunXD4O6L2B3vey5+SUtp9EjFICxBJMiw0EzfioMU+RA4Z+asCGuJAaRBid63hZcqAQA1t+hBhFjkvokkVYENIi+fS8arilrNgnIanwvlwEpLZCS9gNMBo3A3dAL+CY5jt0gXnv8pYIjdN8s/IWRDXOMgBInp0a0rVjKGJfTBvnBI4wMvVW2Hx7Ko/SQdBoUDSwZLcud/5UtDAuzEeYtx1SJ8JbfZdDsbSnIQR496qnx9f5bIOZyV2QKMufUA4gGfQWGqx+2cd82oXZN06BH42Nzl+gJtRX7BakuJJVz8MYH5j8rKnDTbmtP8L1zSLXRLdRyWvyZNY2og4l+Vs9D2BscMJcc8uX8laNghAbL2pSqAbrhzB/CKNWXQDK847b2amwjdlcDIU1Jqe5oV1YNlfiWWWS+KHDcOvC3A9+a2eJIhYj4gxTL5EjnGvtkrgnyLTMS+i5zrWHHTmUVgthNcZu92sCRxzNvMJVdq0mST9btAf0+Wqr8d8Q1XCN4Mbo0W9AurGGWSqOhUpRu2XVfZ7GD63Nt/tUsPBoCzm0m04sWk6EB33Krq2NJ/cT4fmUK6sTeT6LXh8aUdtiZ5UFYfFFhlh8Fodn7cqHJx5yQfcFZZmfehU9CqWkHzT8mGMl1sCE/s3bPiCdADwI7srKhtgO/bMcOeYCxQbN9Fa7N2k9kCSWj9rvYHRYp4Y1oc4P0XeIoCoJLS0xfLhz0STTtVtTJscZJn8LirFyiq6AlFv0Y/DVgHZxJ1V7QMRrOfEhZnFttIVjgMQ6Bc8M0/ycV/kh/jz1xZd1QTYXHD+051Jx/SD0F/ZBDGGLme+CcMY/sSsHGSNEo2UW2KjjU3DMNzFxfxVc+lJCLxdUl5JzJKH+YF18a4xRzcj/ACZPhqcuk5AK2FQNbyGffeiq8G+ASu/NJ3W9CfskZI2woukXlHFGxvvGI0N+edlc4Da9ancVCf8A9CfGVksLUJcJ8L5c++CtW1xGkT/PpBWTJiX0NUzZUvjGr+4MPQwiW/GYyNM+BHmvP6uLGXeX2TP8gi5PhyGpSf4sQnkRq9sfE5c0x9Lcs7nvl6LGbT2l9NzE6Zujpk3vNCY7aE+Gp+wFgqeq4uOcytmDxIx2InlYQcROXnqpqGE3rnqff8+ijw7ABdFCtbdGtz0zhapOtRFrfZBUYAOUjw7CrnBaClgg+7ja0BuZjnoh6uHpg2aLQYuZ1ue81UcyTot42yraVNTT6tIAzP8AJ8Exp1T07QFUXGCxIAEjJFmsN63fgVVYAjeE5G3nkfNXDsNAJ0t/Ky5FFTNmOTcCaoCC0t75fwkhW3i4skjVJbFztvQJUoWiL29StBg9mgNaDHPr5qv+dTY+Q2SOaKpbW5eoSM/OWkFBqO7LB+BadBwQO1sKxrZuB1z5ZKVu1gM/ceyotsbS+bA0EnqeKTixTc1fQcslLsrqhEodzMkTTaCuPbC6afoyVexrTAPfBOBuTrdRl1rpUzmgkiJk1CrBKIFYixPeqApOz6qbMoJR2EmG03TfyHFcxNaBoTw4flMFS1vDohnmxnvklxjstsErvnPMqJoASedU1akhTJXmwA77+6LwdMxJzPt3HkhKLr+vojjWAEa68AMoSsn0FDZZiA0DQ+tgq3HY8CQM4i2kcT+FBiceSIHggALSgx4fchkp+kOc8uzKIw4mR33+EO1EYcwZWtrWhHsIDO+itsPhpb+o3A18VVmoJVhgccGtuMvzIHmk5OVaG42kyWm0jkZ481xTHHNdfdv1zSQXJ+g9fZFiAN45JoeBc2C7iBBKr6r5toPU928FVcgekSYjEb1h30Q5paHvyXS7dzzM/wArhrgC9j17KYlXQPfZNSp9V2uwd/yoW4knIkeBTH4mbG8HXnmhp2FohqOz6KJrzZPru8FEw2PomroBomYbSp6E+J9uKDacgEdRhtyhmREjzGeQQFWpPRS16hJ78kK4qoRokmJyicpXOUbk1AMfSOXcJYnEXsmh1u9BdDkKuNu2VdEzRKcT34rlJO+XP9qN7GpaGNKJooZwjvop6DoVroBhIzU1BDh0lE0HKPopdh1Fls+/FJTU6d46e5SWdsfQPtR9yVXUnQitpu+pw77/AAg02EfxAk9klFu8eYy68fAAlWFOhTDDOQ4QC46X/EdSq7Am2snhz/oLQNcxkOLd7OLxJDSSfCwnO9uKz55NOkPxJVZXtoWksa0HKQS49MyhcdhhbdD55t9hmreo9wIfUJc99mUxzsPpyjTqnNqiYH1OJ3W8HGYkui7AQQALEzYCEmOSSdhuKZlqpOsz0+yjDV6ZsT4Uov8ArqDfk5n9xn9XIcgrbE/C+FiBRpj/ALb+eaj/AMlji6pi/gb9nj7GxdP+atxtH4LYZNNxbyNx6mVmMb8OYhkncLhxbf0z9Fox+Tiye/8AoEsUolW6pKjJXHgykFqSEtnAFG43T3qEG6tIBjnFca0ldSn8qyIlbHOUg4hJreK7VS2hy6IyFJTfYqKTopabUdC2ycFTNd5KLh0CfT9lCF1ha+8R1CSCwmYvr+I+6STKH0Hys5tH/mO74oR0x3qiNqtIdJVaKqZD+qJLthGFrQVZYfGAul+QFuepHjdUHzLyiG4i2d0OXHyLxzotmViSXE3Mg9XF2uggR4ovC1QKm8LhsR0AgfZUVGspmYkh0zpB6JMsTdjVkPUNlbQApsvk0I9mNk5rzfZ2LqGG0wX9Bl9gtNgHuFn2PCVyM3j8WzTCSZpnEFQOYhqNfmpBXuslNDKKHbPws2sS67XcW5nwNj3dY3anw/Wo6b7eLZkdW5hei7Sx7qX1xLRnGnNMr4ihiqdjfiMwt2Dy82NK9xFTwwn/ALPJKhIsRHWyhWwxmw6W8d41N7Uggg8xInwkQnnZWG3LMbIzEvnrnPv4rp/zoJLTMj8WdmNBXN7T0WopYGmyHMtxDr+TxojKhL28bZEBzSLcQR3mql5qvS0EvFftmOa7iFI51ldVQ3IsHOCel2umPBU+KobpsnwzKf6BljcENpPg5IgM1iJuOEaeCGbV6DvP3VniMU1zGiLxedI58JKcJIJl3XT25J9PM+Pp91BOvh4KSmQCqIG4ap9QSUWFM3uklyVhoHxdQyZOt/wh3m1tUsTUTGvCbVAXYmhJ4TwFwwqsuiKeC0Hw5gKbmmpVkgHdazQxBk/hURatVsMN+WxpNpcXR1y9ln8qbUNDsMLls1OyzMGAKYsABA6AKfaeHJG8LHTnyVfhsTvOAyY3QZQMgrDH4sBtzeFw5WpG5FZh8bobFH0KjXiJgrN4zFje3m5pgx4dDmndePVOeG1aK5GiZjjSPy6wzsHaO74Kn2rs8Md8yiSBqBp4ahS1Nrsq09yoL6deIVfR2gadnXbkHflSEJLa7+vTLbXs5S2iDZ8A6HSUPiq4mQRIOnnbldc2rRaAHsgt/cOE6hVD61xHXzWqGNS2gJza0y2ZiGyBMTp1z/pQV3FhG6Ym44HkqyrXuOS7VxM5o1g2LeUKrYmbmZ1QuIcC0pjqshCvq2KfDHQEsn2Rb3f3U1F5n+EMCpKZWsxhVIz5T4KSlmoWDWURhiFTZaQdhG280lzBusfH7pLO27NKSpFVVB3jwNlxrQu1X3TTUWkznC0hcgpb8mZTgqIPpuOSsMJjNwjqFWkrrJQSipLYyMqejc7L2g0MLzBg5cTx8FU7R2qXvIkquw2M3WFvig3VrysUPHSk2zTLJoOfVbqSfEpoey0ShA+c1Kx4CdwFcgqo5sXLvJDuxNokkc1DUr80M6qOKuOMpzZM6od0tDjB0QpcQnfMCjc5OSFykcNQpfMKY4pkoqFtkpemuTQVwlXRVnd5TUioJUtMqETCGqdhghQuJz4pMch7GdBdJ9ukpKOk6xK6pQVgtXM9VGckquZB4lNhMFjmNSLuSautCoh0BSh3FIpjig7D6OmrZNddNidEmNV0VdklPMcVxxhdaLqN7VXsJ9HCoyU7ouFEhTGykCk1i6GXUBoa5cCe9qYW8VERiJXU0p8KEQ1OamQuhQgUX2AXGlRtOSRchSGMJpusV1R0zouIqJaC9qiKrotc/ZCv/UfFcSRiiSmLHouVbAdD/wCySSiCYxuQRj2j5dM8d6fNJJUyIF18/ZRgpJKFonpfZSAfSeqSSBhoa5oUTwkkogZDWi48fulGaSSsFCIuU2suJIkUxgNgkde9UklCjjvsk4ZePuUklCDQpWaJJKEDNlCarJ/2PsUkklUgkf/Z"/>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AutoShape 12" descr="data:image/jpeg;base64,/9j/4AAQSkZJRgABAQAAAQABAAD/2wCEAAkGBxQTEhUUExQVFhUXGBoYFxgYFxwcGhcYFxgcHBgVHBgYHCggHBwlHRoXITEhJSkrLi4uFx8zODMsNygtLisBCgoKDg0OGxAQGywkHyQsLCwsLCwsLCwsLCwsLCwsLCwsLCwsLCwsLCwsLCwsLCwsLCwsLCwsLCwsLCwsLCwsLP/AABEIARIAuAMBIgACEQEDEQH/xAAbAAABBQEBAAAAAAAAAAAAAAAEAAIDBQYBB//EADoQAAEDAgMGBAUEAgAGAwAAAAEAAhEDIQQxQQUSUWFx8IGRobEGEyLB0TJC4fEUUhUzYoKSsgcjcv/EABoBAAIDAQEAAAAAAAAAAAAAAAIDAAEEBQb/xAAmEQACAgICAgICAgMAAAAAAAAAAQIRAyESMQRBE1EiYRQyBXGR/9oADAMBAAIRAxEAPwCtdhQo/wDGCPDZCY6n7LA5sDigX/FamDDt0CMfTXGsVc2VwQOMI1RnBt7CMLSU1zSFOTJwQGMMMlJ8gaKUNTgxTmycEDf4oUvy87D+1PurjWT3yVObLUEQGnyyT/kDh6Kb5S7uK+RXED/xRwC4/Ct4IvdSDVHIriBnDDgmHCjkrH5YTXUlVlqJXf4gP9Jf4asPlrvy1fJk4IAGEAXW4McEaaalZQsiU2D8aK5uCHAJHZw4BWIppwpKfIyfGitqYANaTCSNxLCAUkcZN9BpcQljSAmhEtH0iy6ymFn2EDhqduqTVJzFSZKIiyU00VPup7aSll0B/KSbSRj6ab8oqrLoHcyya2mi9xV+0dpsoiP1P/1H3OilhRjekEhvJObzCzOL2vWIkQ0HQCT5lVr9sVh+93p+EyKvoP4H7Nq6mFGKayOH+JawzLX8iIPpCutm/EFKoQx30P4HI9D9lbjJdgPG0i6ZTTXtUrWrlQIGxdEIalup+6n7iiLIg1SEJxp5KTcV8iqsgNNdYxEPYmNYqctl0D4tn0u6H2SRGKZ9B6H2STISoqjlE2CnFDmm0KNgp7iOn5S7CaGCkkWohjEjRQlgwan7ilbTXSxVZdA27dP3FKacLmIeGtJNgBJVpWyin29jvlMAb+t2XLmqnB7Fq1L7hvqVJsJ/+ViHVTO6LNnhp3zXo2FwzQBZIz5ODpG3FCkYDGfD1SBAGSz+0tm1GfqbbiF7FWoNIyCzm2sC0tNglY/JcWNcbPIMTTQjnTYmy0e2cHBss5VaR0XbwzU0ZZxpmz+DNvl5FCqZd+xxP6h/qef2WyLZyXirXkEFpgggg8CMivXtg7QFegyoMyPq5OFiPP7JOfFxdrpiJfZP8oqRgUrLqVrEi6AIQyV007qUhPFJC9hIFIXCFM+kuBqrouhldtlxTV2fSup2MBldgcWAyDnnmiq2ObFjMcFjtmbQcWwb5jmfHyR+ErG/n33opLG0X7NPgcRvN8SEW6qBmbrMUasSZXXbQMXS2n6CSNQ0hwEKNrLrO4faLsmk3z6iVebMx3zJBF2x5GY9lONFWEfJJPfFZz4x2j8toaNfc39B78lqDVgSvOfi6vv1DoQ7+I8lMcW5V6G46ssvgCj9G9xJ9F6BTdK82+FNp/JphkXJMGbZrR7M2/vVNwlpvFpseYcAc7LL5OOXOTo2w6NO5xVTjaRMqu+IdsvY4U2C5z781W4naz6YAc9u8RMFr7jjvbsJMcTdMIZtbZgIJK882lTh5Gi2f/E6lUkBp8MvNZPa9Ih5ldTw04ypiMu0U7wtb8FbQLadSnNgQ4f9wiB/4+qyxsrT4efDngat9nD7FdDLG4mOXR6H/wAQGhzR9KtYXzz6arK4TExAifeFY08TEk+McNVz/jFORoaL96eRRQbkqDZGLmIObr+a0IFkmf4uhkdoa4Id5go6oW7qqq8TM5QhjthPSC8U8Bua4qnF0yWgk5zCS2Y4aFORkdmtgX8FaMqCOdvSFWurEU2gGIGnklQrEgXMj0lMe9lyRa1KogcUPWr2gWMzPLU+aH+ZIEyVI+HdfwluOy10SU8Vukd9Ufs3bIYCNSTfnNh0i6pazTKjIjXs6KOCZEX1Lazg8bzpDpJHDO/ssz8S1t5+9/sPKE+vVI8B7qsxVYm5RRhWx+Ls33wHQa/DNJP1Bzud5P2WgpbKDHb1iSZs0N1nTNZD/wCOMcA17D/tblK3JxQ3myYB155x7rleQmssl+zbHpFVjcNvYne8FY4jZG/dzm213AT5qmr7Xp/PgPBO8B5lX1WtutzSpqSotFVj2tpMLQvKtuVZqlbr4gx0yvPMW6XEro+BBp2xOZ6BHjVGbKdFUR+4Eek/ZDv91Jgqpa9rgbtP9+hK6stoxs01FuUwinPAyPv2ULQ2q/MgHwRjdpA/sYe+iy0zPJEuBxQDh39ltaWIDmg2WLo7QZrTb4QrOnj2N0jok5YNhQlRfPqSgMSJIVbW2kbwDA1kqCntUQS+Z78kuOKV2Mck0Wld0gDguqmq48ujdEZpLZijoWzMNc4gTECLeqMwgzI1y76Kvovmx1RVPEAAA6e1oKuQygwHh3C6W3BlMYZEgn7KNz/dLJWiZ1ST6JheIUYhShreKlE6BqgmbKrq0+JyutE1jTbeVHjRwPZRRfobi7DvhSuG1t0mN4W6jJekUXv3Sw099hETLdeTl46AW3FiIgjRb/4P+IG1P/qqmD1sf5WPzcLf5o1wl6YnYIUnyKTiZtJH5VxTe9zZqQDw4eKkx+Bosu0meqz+N2mGggGVkV5KDegTbNQXWMxB+pXWOxMzJzVG915XU8aHFGfIxrvslQ170TXJ2GtC2ejM+y/osFjbvxUoZGi5hRvMEI5lK0+SzcqFNArGkcu+/NEUqRP7vEKMgzbuF0zGcK+wGFvIA498EK51zAHVNpt5p7nCOd1SQSJ8MctYn0SUYfDZyseqSZBBFDhz6IgvuGjXM99PVcwtGZ9ET/gzGhGqkqstsdhTEtkW/KkfTnUKWjgoyuTr9pRBG7FvEX+6U2l2TvoEp4b/AKvRGUcHM3gTq0+V0wY0DiRAMi/PiiG12m4IIIBtdVaKqROxu7Y59FldsUy154EnyK0b8S2x3mieeqz+2a4du5TDvC7VIf2GY7TKZzT3onYd5BBGac+pPfM/aE6kyck69bHyLzD1a9Rm9JIyz4IWtvzexWi+EqH0Oa4WJke34RuM2QJmFz3mjGTVDUm0YxmFJ5lDYzB7ok5rb0dlIDbuzvpNlcfK/JIr4zEE+q4wx5qatR4f0uOow2ecei6KkqM8o7LfZrzuAW1vPfZVhSPMKg2XjtwQ68ddYV2zabd3/l+JCVO0zO4jnyJuev8Aaa6oRx8UYytSLd4wBnzM6wNEVg6LKslsFukm/klvIoq2Wot6RVUnEdOn8IoVxAEW46qxfTa0H6fWL8IAQtWkBBIz0nTqpHKmE8ZHXYQ2QNDyXFI6oCwiOJI5D+V1OhLvROJWsEZBEPqCJz71TWft4kD2Ub6AIJOkf0k/JXY+WBS2gyk+RlFrkc1FiaxyExlZT4WjvNEcYKlFE3y8u7/hZp5LdsKONRVIBeN0OtYgeHJUzKhAJExJm+cm348Vc4+TIyBjvviq80PpcND39/RNxyVbJKJA50snK9usBBVqxcelv59EY8BjPqI7GSr6TZPitWOtsCtk2Hw5cQBmfxC3OwvhbJzgCeGg/JVf8I7K3qrSRkfX+Lr1TC4aFzPL8l3xialCuytobMa1tmwQuuwV1dFoCjFO5XNc3YdFW7AgDJU228O3cMjRaus1Zn4gIDHTl9kUW7IkeZPpS+G5GPe/280Pj2gAj/qPkFYOP1Njj7HNVOOd9UcCfddzE22hOTSICyD4/hWuEY1wB3yOo/BQtDCOcC6LR2U1oNM3yKdJ8tLsQ4aNZhdgteJDibcbBWGB2cyif1SYiI/JhVWxMdDYF97SdR0PurunXD4O6L2B3vey5+SUtp9EjFICxBJMiw0EzfioMU+RA4Z+asCGuJAaRBid63hZcqAQA1t+hBhFjkvokkVYENIi+fS8arilrNgnIanwvlwEpLZCS9gNMBo3A3dAL+CY5jt0gXnv8pYIjdN8s/IWRDXOMgBInp0a0rVjKGJfTBvnBI4wMvVW2Hx7Ko/SQdBoUDSwZLcud/5UtDAuzEeYtx1SJ8JbfZdDsbSnIQR496qnx9f5bIOZyV2QKMufUA4gGfQWGqx+2cd82oXZN06BH42Nzl+gJtRX7BakuJJVz8MYH5j8rKnDTbmtP8L1zSLXRLdRyWvyZNY2og4l+Vs9D2BscMJcc8uX8laNghAbL2pSqAbrhzB/CKNWXQDK847b2amwjdlcDIU1Jqe5oV1YNlfiWWWS+KHDcOvC3A9+a2eJIhYj4gxTL5EjnGvtkrgnyLTMS+i5zrWHHTmUVgthNcZu92sCRxzNvMJVdq0mST9btAf0+Wqr8d8Q1XCN4Mbo0W9AurGGWSqOhUpRu2XVfZ7GD63Nt/tUsPBoCzm0m04sWk6EB33Krq2NJ/cT4fmUK6sTeT6LXh8aUdtiZ5UFYfFFhlh8Fodn7cqHJx5yQfcFZZmfehU9CqWkHzT8mGMl1sCE/s3bPiCdADwI7srKhtgO/bMcOeYCxQbN9Fa7N2k9kCSWj9rvYHRYp4Y1oc4P0XeIoCoJLS0xfLhz0STTtVtTJscZJn8LirFyiq6AlFv0Y/DVgHZxJ1V7QMRrOfEhZnFttIVjgMQ6Bc8M0/ycV/kh/jz1xZd1QTYXHD+051Jx/SD0F/ZBDGGLme+CcMY/sSsHGSNEo2UW2KjjU3DMNzFxfxVc+lJCLxdUl5JzJKH+YF18a4xRzcj/ACZPhqcuk5AK2FQNbyGffeiq8G+ASu/NJ3W9CfskZI2woukXlHFGxvvGI0N+edlc4Da9ancVCf8A9CfGVksLUJcJ8L5c++CtW1xGkT/PpBWTJiX0NUzZUvjGr+4MPQwiW/GYyNM+BHmvP6uLGXeX2TP8gi5PhyGpSf4sQnkRq9sfE5c0x9Lcs7nvl6LGbT2l9NzE6Zujpk3vNCY7aE+Gp+wFgqeq4uOcytmDxIx2InlYQcROXnqpqGE3rnqff8+ijw7ABdFCtbdGtz0zhapOtRFrfZBUYAOUjw7CrnBaClgg+7ja0BuZjnoh6uHpg2aLQYuZ1ue81UcyTot42yraVNTT6tIAzP8AJ8Exp1T07QFUXGCxIAEjJFmsN63fgVVYAjeE5G3nkfNXDsNAJ0t/Ky5FFTNmOTcCaoCC0t75fwkhW3i4skjVJbFztvQJUoWiL29StBg9mgNaDHPr5qv+dTY+Q2SOaKpbW5eoSM/OWkFBqO7LB+BadBwQO1sKxrZuB1z5ZKVu1gM/ceyotsbS+bA0EnqeKTixTc1fQcslLsrqhEodzMkTTaCuPbC6afoyVexrTAPfBOBuTrdRl1rpUzmgkiJk1CrBKIFYixPeqApOz6qbMoJR2EmG03TfyHFcxNaBoTw4flMFS1vDohnmxnvklxjstsErvnPMqJoASedU1akhTJXmwA77+6LwdMxJzPt3HkhKLr+vojjWAEa68AMoSsn0FDZZiA0DQ+tgq3HY8CQM4i2kcT+FBiceSIHggALSgx4fchkp+kOc8uzKIw4mR33+EO1EYcwZWtrWhHsIDO+itsPhpb+o3A18VVmoJVhgccGtuMvzIHmk5OVaG42kyWm0jkZ481xTHHNdfdv1zSQXJ+g9fZFiAN45JoeBc2C7iBBKr6r5toPU928FVcgekSYjEb1h30Q5paHvyXS7dzzM/wArhrgC9j17KYlXQPfZNSp9V2uwd/yoW4knIkeBTH4mbG8HXnmhp2FohqOz6KJrzZPru8FEw2PomroBomYbSp6E+J9uKDacgEdRhtyhmREjzGeQQFWpPRS16hJ78kK4qoRokmJyicpXOUbk1AMfSOXcJYnEXsmh1u9BdDkKuNu2VdEzRKcT34rlJO+XP9qN7GpaGNKJooZwjvop6DoVroBhIzU1BDh0lE0HKPopdh1Fls+/FJTU6d46e5SWdsfQPtR9yVXUnQitpu+pw77/AAg02EfxAk9klFu8eYy68fAAlWFOhTDDOQ4QC46X/EdSq7Am2snhz/oLQNcxkOLd7OLxJDSSfCwnO9uKz55NOkPxJVZXtoWksa0HKQS49MyhcdhhbdD55t9hmreo9wIfUJc99mUxzsPpyjTqnNqiYH1OJ3W8HGYkui7AQQALEzYCEmOSSdhuKZlqpOsz0+yjDV6ZsT4Uov8ArqDfk5n9xn9XIcgrbE/C+FiBRpj/ALb+eaj/AMlji6pi/gb9nj7GxdP+atxtH4LYZNNxbyNx6mVmMb8OYhkncLhxbf0z9Fox+Tiye/8AoEsUolW6pKjJXHgykFqSEtnAFG43T3qEG6tIBjnFca0ldSn8qyIlbHOUg4hJreK7VS2hy6IyFJTfYqKTopabUdC2ycFTNd5KLh0CfT9lCF1ha+8R1CSCwmYvr+I+6STKH0Hys5tH/mO74oR0x3qiNqtIdJVaKqZD+qJLthGFrQVZYfGAul+QFuepHjdUHzLyiG4i2d0OXHyLxzotmViSXE3Mg9XF2uggR4ovC1QKm8LhsR0AgfZUVGspmYkh0zpB6JMsTdjVkPUNlbQApsvk0I9mNk5rzfZ2LqGG0wX9Bl9gtNgHuFn2PCVyM3j8WzTCSZpnEFQOYhqNfmpBXuslNDKKHbPws2sS67XcW5nwNj3dY3anw/Wo6b7eLZkdW5hei7Sx7qX1xLRnGnNMr4ihiqdjfiMwt2Dy82NK9xFTwwn/ALPJKhIsRHWyhWwxmw6W8d41N7Uggg8xInwkQnnZWG3LMbIzEvnrnPv4rp/zoJLTMj8WdmNBXN7T0WopYGmyHMtxDr+TxojKhL28bZEBzSLcQR3mql5qvS0EvFftmOa7iFI51ldVQ3IsHOCel2umPBU+KobpsnwzKf6BljcENpPg5IgM1iJuOEaeCGbV6DvP3VniMU1zGiLxedI58JKcJIJl3XT25J9PM+Pp91BOvh4KSmQCqIG4ap9QSUWFM3uklyVhoHxdQyZOt/wh3m1tUsTUTGvCbVAXYmhJ4TwFwwqsuiKeC0Hw5gKbmmpVkgHdazQxBk/hURatVsMN+WxpNpcXR1y9ln8qbUNDsMLls1OyzMGAKYsABA6AKfaeHJG8LHTnyVfhsTvOAyY3QZQMgrDH4sBtzeFw5WpG5FZh8bobFH0KjXiJgrN4zFje3m5pgx4dDmndePVOeG1aK5GiZjjSPy6wzsHaO74Kn2rs8Md8yiSBqBp4ahS1Nrsq09yoL6deIVfR2gadnXbkHflSEJLa7+vTLbXs5S2iDZ8A6HSUPiq4mQRIOnnbldc2rRaAHsgt/cOE6hVD61xHXzWqGNS2gJza0y2ZiGyBMTp1z/pQV3FhG6Ym44HkqyrXuOS7VxM5o1g2LeUKrYmbmZ1QuIcC0pjqshCvq2KfDHQEsn2Rb3f3U1F5n+EMCpKZWsxhVIz5T4KSlmoWDWURhiFTZaQdhG280lzBusfH7pLO27NKSpFVVB3jwNlxrQu1X3TTUWkznC0hcgpb8mZTgqIPpuOSsMJjNwjqFWkrrJQSipLYyMqejc7L2g0MLzBg5cTx8FU7R2qXvIkquw2M3WFvig3VrysUPHSk2zTLJoOfVbqSfEpoey0ShA+c1Kx4CdwFcgqo5sXLvJDuxNokkc1DUr80M6qOKuOMpzZM6od0tDjB0QpcQnfMCjc5OSFykcNQpfMKY4pkoqFtkpemuTQVwlXRVnd5TUioJUtMqETCGqdhghQuJz4pMch7GdBdJ9ukpKOk6xK6pQVgtXM9VGckquZB4lNhMFjmNSLuSautCoh0BSh3FIpjig7D6OmrZNddNidEmNV0VdklPMcVxxhdaLqN7VXsJ9HCoyU7ouFEhTGykCk1i6GXUBoa5cCe9qYW8VERiJXU0p8KEQ1OamQuhQgUX2AXGlRtOSRchSGMJpusV1R0zouIqJaC9qiKrotc/ZCv/UfFcSRiiSmLHouVbAdD/wCySSiCYxuQRj2j5dM8d6fNJJUyIF18/ZRgpJKFonpfZSAfSeqSSBhoa5oUTwkkogZDWi48fulGaSSsFCIuU2suJIkUxgNgkde9UklCjjvsk4ZePuUklCDQpWaJJKEDNlCarJ/2PsUkklUgkf/Z"/>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AutoShape 14" descr="data:image/jpeg;base64,/9j/4AAQSkZJRgABAQAAAQABAAD/2wCEAAkGBxQTEhUUExQVFhUXGBoYFxgYFxwcGhcYFxgcHBgVHBgYHCggHBwlHRoXITEhJSkrLi4uFx8zODMsNygtLisBCgoKDg0OGxAQGywkHyQsLCwsLCwsLCwsLCwsLCwsLCwsLCwsLCwsLCwsLCwsLCwsLCwsLCwsLCwsLCwsLCwsLP/AABEIARIAuAMBIgACEQEDEQH/xAAbAAABBQEBAAAAAAAAAAAAAAAEAAIDBQYBB//EADoQAAEDAgMGBAUEAgAGAwAAAAEAAhEDIQQxQQUSUWFx8IGRobEGEyLB0TJC4fEUUhUzYoKSsgcjcv/EABoBAAIDAQEAAAAAAAAAAAAAAAIDAAEEBQb/xAAmEQACAgICAgICAgMAAAAAAAAAAQIRAyESMQRBE1EiYRQyBXGR/9oADAMBAAIRAxEAPwCtdhQo/wDGCPDZCY6n7LA5sDigX/FamDDt0CMfTXGsVc2VwQOMI1RnBt7CMLSU1zSFOTJwQGMMMlJ8gaKUNTgxTmycEDf4oUvy87D+1PurjWT3yVObLUEQGnyyT/kDh6Kb5S7uK+RXED/xRwC4/Ct4IvdSDVHIriBnDDgmHCjkrH5YTXUlVlqJXf4gP9Jf4asPlrvy1fJk4IAGEAXW4McEaaalZQsiU2D8aK5uCHAJHZw4BWIppwpKfIyfGitqYANaTCSNxLCAUkcZN9BpcQljSAmhEtH0iy6ymFn2EDhqduqTVJzFSZKIiyU00VPup7aSll0B/KSbSRj6ab8oqrLoHcyya2mi9xV+0dpsoiP1P/1H3OilhRjekEhvJObzCzOL2vWIkQ0HQCT5lVr9sVh+93p+EyKvoP4H7Nq6mFGKayOH+JawzLX8iIPpCutm/EFKoQx30P4HI9D9lbjJdgPG0i6ZTTXtUrWrlQIGxdEIalup+6n7iiLIg1SEJxp5KTcV8iqsgNNdYxEPYmNYqctl0D4tn0u6H2SRGKZ9B6H2STISoqjlE2CnFDmm0KNgp7iOn5S7CaGCkkWohjEjRQlgwan7ilbTXSxVZdA27dP3FKacLmIeGtJNgBJVpWyin29jvlMAb+t2XLmqnB7Fq1L7hvqVJsJ/+ViHVTO6LNnhp3zXo2FwzQBZIz5ODpG3FCkYDGfD1SBAGSz+0tm1GfqbbiF7FWoNIyCzm2sC0tNglY/JcWNcbPIMTTQjnTYmy0e2cHBss5VaR0XbwzU0ZZxpmz+DNvl5FCqZd+xxP6h/qef2WyLZyXirXkEFpgggg8CMivXtg7QFegyoMyPq5OFiPP7JOfFxdrpiJfZP8oqRgUrLqVrEi6AIQyV007qUhPFJC9hIFIXCFM+kuBqrouhldtlxTV2fSup2MBldgcWAyDnnmiq2ObFjMcFjtmbQcWwb5jmfHyR+ErG/n33opLG0X7NPgcRvN8SEW6qBmbrMUasSZXXbQMXS2n6CSNQ0hwEKNrLrO4faLsmk3z6iVebMx3zJBF2x5GY9lONFWEfJJPfFZz4x2j8toaNfc39B78lqDVgSvOfi6vv1DoQ7+I8lMcW5V6G46ssvgCj9G9xJ9F6BTdK82+FNp/JphkXJMGbZrR7M2/vVNwlpvFpseYcAc7LL5OOXOTo2w6NO5xVTjaRMqu+IdsvY4U2C5z781W4naz6YAc9u8RMFr7jjvbsJMcTdMIZtbZgIJK882lTh5Gi2f/E6lUkBp8MvNZPa9Ih5ldTw04ypiMu0U7wtb8FbQLadSnNgQ4f9wiB/4+qyxsrT4efDngat9nD7FdDLG4mOXR6H/wAQGhzR9KtYXzz6arK4TExAifeFY08TEk+McNVz/jFORoaL96eRRQbkqDZGLmIObr+a0IFkmf4uhkdoa4Id5go6oW7qqq8TM5QhjthPSC8U8Bua4qnF0yWgk5zCS2Y4aFORkdmtgX8FaMqCOdvSFWurEU2gGIGnklQrEgXMj0lMe9lyRa1KogcUPWr2gWMzPLU+aH+ZIEyVI+HdfwluOy10SU8Vukd9Ufs3bIYCNSTfnNh0i6pazTKjIjXs6KOCZEX1Lazg8bzpDpJHDO/ssz8S1t5+9/sPKE+vVI8B7qsxVYm5RRhWx+Ls33wHQa/DNJP1Bzud5P2WgpbKDHb1iSZs0N1nTNZD/wCOMcA17D/tblK3JxQ3myYB155x7rleQmssl+zbHpFVjcNvYne8FY4jZG/dzm213AT5qmr7Xp/PgPBO8B5lX1WtutzSpqSotFVj2tpMLQvKtuVZqlbr4gx0yvPMW6XEro+BBp2xOZ6BHjVGbKdFUR+4Eek/ZDv91Jgqpa9rgbtP9+hK6stoxs01FuUwinPAyPv2ULQ2q/MgHwRjdpA/sYe+iy0zPJEuBxQDh39ltaWIDmg2WLo7QZrTb4QrOnj2N0jok5YNhQlRfPqSgMSJIVbW2kbwDA1kqCntUQS+Z78kuOKV2Mck0Wld0gDguqmq48ujdEZpLZijoWzMNc4gTECLeqMwgzI1y76Kvovmx1RVPEAAA6e1oKuQygwHh3C6W3BlMYZEgn7KNz/dLJWiZ1ST6JheIUYhShreKlE6BqgmbKrq0+JyutE1jTbeVHjRwPZRRfobi7DvhSuG1t0mN4W6jJekUXv3Sw099hETLdeTl46AW3FiIgjRb/4P+IG1P/qqmD1sf5WPzcLf5o1wl6YnYIUnyKTiZtJH5VxTe9zZqQDw4eKkx+Bosu0meqz+N2mGggGVkV5KDegTbNQXWMxB+pXWOxMzJzVG915XU8aHFGfIxrvslQ170TXJ2GtC2ejM+y/osFjbvxUoZGi5hRvMEI5lK0+SzcqFNArGkcu+/NEUqRP7vEKMgzbuF0zGcK+wGFvIA498EK51zAHVNpt5p7nCOd1SQSJ8MctYn0SUYfDZyseqSZBBFDhz6IgvuGjXM99PVcwtGZ9ET/gzGhGqkqstsdhTEtkW/KkfTnUKWjgoyuTr9pRBG7FvEX+6U2l2TvoEp4b/AKvRGUcHM3gTq0+V0wY0DiRAMi/PiiG12m4IIIBtdVaKqROxu7Y59FldsUy154EnyK0b8S2x3mieeqz+2a4du5TDvC7VIf2GY7TKZzT3onYd5BBGac+pPfM/aE6kyck69bHyLzD1a9Rm9JIyz4IWtvzexWi+EqH0Oa4WJke34RuM2QJmFz3mjGTVDUm0YxmFJ5lDYzB7ok5rb0dlIDbuzvpNlcfK/JIr4zEE+q4wx5qatR4f0uOow2ecei6KkqM8o7LfZrzuAW1vPfZVhSPMKg2XjtwQ68ddYV2zabd3/l+JCVO0zO4jnyJuev8Aaa6oRx8UYytSLd4wBnzM6wNEVg6LKslsFukm/klvIoq2Wot6RVUnEdOn8IoVxAEW46qxfTa0H6fWL8IAQtWkBBIz0nTqpHKmE8ZHXYQ2QNDyXFI6oCwiOJI5D+V1OhLvROJWsEZBEPqCJz71TWft4kD2Ub6AIJOkf0k/JXY+WBS2gyk+RlFrkc1FiaxyExlZT4WjvNEcYKlFE3y8u7/hZp5LdsKONRVIBeN0OtYgeHJUzKhAJExJm+cm348Vc4+TIyBjvviq80PpcND39/RNxyVbJKJA50snK9usBBVqxcelv59EY8BjPqI7GSr6TZPitWOtsCtk2Hw5cQBmfxC3OwvhbJzgCeGg/JVf8I7K3qrSRkfX+Lr1TC4aFzPL8l3xialCuytobMa1tmwQuuwV1dFoCjFO5XNc3YdFW7AgDJU228O3cMjRaus1Zn4gIDHTl9kUW7IkeZPpS+G5GPe/280Pj2gAj/qPkFYOP1Njj7HNVOOd9UcCfddzE22hOTSICyD4/hWuEY1wB3yOo/BQtDCOcC6LR2U1oNM3yKdJ8tLsQ4aNZhdgteJDibcbBWGB2cyif1SYiI/JhVWxMdDYF97SdR0PurunXD4O6L2B3vey5+SUtp9EjFICxBJMiw0EzfioMU+RA4Z+asCGuJAaRBid63hZcqAQA1t+hBhFjkvokkVYENIi+fS8arilrNgnIanwvlwEpLZCS9gNMBo3A3dAL+CY5jt0gXnv8pYIjdN8s/IWRDXOMgBInp0a0rVjKGJfTBvnBI4wMvVW2Hx7Ko/SQdBoUDSwZLcud/5UtDAuzEeYtx1SJ8JbfZdDsbSnIQR496qnx9f5bIOZyV2QKMufUA4gGfQWGqx+2cd82oXZN06BH42Nzl+gJtRX7BakuJJVz8MYH5j8rKnDTbmtP8L1zSLXRLdRyWvyZNY2og4l+Vs9D2BscMJcc8uX8laNghAbL2pSqAbrhzB/CKNWXQDK847b2amwjdlcDIU1Jqe5oV1YNlfiWWWS+KHDcOvC3A9+a2eJIhYj4gxTL5EjnGvtkrgnyLTMS+i5zrWHHTmUVgthNcZu92sCRxzNvMJVdq0mST9btAf0+Wqr8d8Q1XCN4Mbo0W9AurGGWSqOhUpRu2XVfZ7GD63Nt/tUsPBoCzm0m04sWk6EB33Krq2NJ/cT4fmUK6sTeT6LXh8aUdtiZ5UFYfFFhlh8Fodn7cqHJx5yQfcFZZmfehU9CqWkHzT8mGMl1sCE/s3bPiCdADwI7srKhtgO/bMcOeYCxQbN9Fa7N2k9kCSWj9rvYHRYp4Y1oc4P0XeIoCoJLS0xfLhz0STTtVtTJscZJn8LirFyiq6AlFv0Y/DVgHZxJ1V7QMRrOfEhZnFttIVjgMQ6Bc8M0/ycV/kh/jz1xZd1QTYXHD+051Jx/SD0F/ZBDGGLme+CcMY/sSsHGSNEo2UW2KjjU3DMNzFxfxVc+lJCLxdUl5JzJKH+YF18a4xRzcj/ACZPhqcuk5AK2FQNbyGffeiq8G+ASu/NJ3W9CfskZI2woukXlHFGxvvGI0N+edlc4Da9ancVCf8A9CfGVksLUJcJ8L5c++CtW1xGkT/PpBWTJiX0NUzZUvjGr+4MPQwiW/GYyNM+BHmvP6uLGXeX2TP8gi5PhyGpSf4sQnkRq9sfE5c0x9Lcs7nvl6LGbT2l9NzE6Zujpk3vNCY7aE+Gp+wFgqeq4uOcytmDxIx2InlYQcROXnqpqGE3rnqff8+ijw7ABdFCtbdGtz0zhapOtRFrfZBUYAOUjw7CrnBaClgg+7ja0BuZjnoh6uHpg2aLQYuZ1ue81UcyTot42yraVNTT6tIAzP8AJ8Exp1T07QFUXGCxIAEjJFmsN63fgVVYAjeE5G3nkfNXDsNAJ0t/Ky5FFTNmOTcCaoCC0t75fwkhW3i4skjVJbFztvQJUoWiL29StBg9mgNaDHPr5qv+dTY+Q2SOaKpbW5eoSM/OWkFBqO7LB+BadBwQO1sKxrZuB1z5ZKVu1gM/ceyotsbS+bA0EnqeKTixTc1fQcslLsrqhEodzMkTTaCuPbC6afoyVexrTAPfBOBuTrdRl1rpUzmgkiJk1CrBKIFYixPeqApOz6qbMoJR2EmG03TfyHFcxNaBoTw4flMFS1vDohnmxnvklxjstsErvnPMqJoASedU1akhTJXmwA77+6LwdMxJzPt3HkhKLr+vojjWAEa68AMoSsn0FDZZiA0DQ+tgq3HY8CQM4i2kcT+FBiceSIHggALSgx4fchkp+kOc8uzKIw4mR33+EO1EYcwZWtrWhHsIDO+itsPhpb+o3A18VVmoJVhgccGtuMvzIHmk5OVaG42kyWm0jkZ481xTHHNdfdv1zSQXJ+g9fZFiAN45JoeBc2C7iBBKr6r5toPU928FVcgekSYjEb1h30Q5paHvyXS7dzzM/wArhrgC9j17KYlXQPfZNSp9V2uwd/yoW4knIkeBTH4mbG8HXnmhp2FohqOz6KJrzZPru8FEw2PomroBomYbSp6E+J9uKDacgEdRhtyhmREjzGeQQFWpPRS16hJ78kK4qoRokmJyicpXOUbk1AMfSOXcJYnEXsmh1u9BdDkKuNu2VdEzRKcT34rlJO+XP9qN7GpaGNKJooZwjvop6DoVroBhIzU1BDh0lE0HKPopdh1Fls+/FJTU6d46e5SWdsfQPtR9yVXUnQitpu+pw77/AAg02EfxAk9klFu8eYy68fAAlWFOhTDDOQ4QC46X/EdSq7Am2snhz/oLQNcxkOLd7OLxJDSSfCwnO9uKz55NOkPxJVZXtoWksa0HKQS49MyhcdhhbdD55t9hmreo9wIfUJc99mUxzsPpyjTqnNqiYH1OJ3W8HGYkui7AQQALEzYCEmOSSdhuKZlqpOsz0+yjDV6ZsT4Uov8ArqDfk5n9xn9XIcgrbE/C+FiBRpj/ALb+eaj/AMlji6pi/gb9nj7GxdP+atxtH4LYZNNxbyNx6mVmMb8OYhkncLhxbf0z9Fox+Tiye/8AoEsUolW6pKjJXHgykFqSEtnAFG43T3qEG6tIBjnFca0ldSn8qyIlbHOUg4hJreK7VS2hy6IyFJTfYqKTopabUdC2ycFTNd5KLh0CfT9lCF1ha+8R1CSCwmYvr+I+6STKH0Hys5tH/mO74oR0x3qiNqtIdJVaKqZD+qJLthGFrQVZYfGAul+QFuepHjdUHzLyiG4i2d0OXHyLxzotmViSXE3Mg9XF2uggR4ovC1QKm8LhsR0AgfZUVGspmYkh0zpB6JMsTdjVkPUNlbQApsvk0I9mNk5rzfZ2LqGG0wX9Bl9gtNgHuFn2PCVyM3j8WzTCSZpnEFQOYhqNfmpBXuslNDKKHbPws2sS67XcW5nwNj3dY3anw/Wo6b7eLZkdW5hei7Sx7qX1xLRnGnNMr4ihiqdjfiMwt2Dy82NK9xFTwwn/ALPJKhIsRHWyhWwxmw6W8d41N7Uggg8xInwkQnnZWG3LMbIzEvnrnPv4rp/zoJLTMj8WdmNBXN7T0WopYGmyHMtxDr+TxojKhL28bZEBzSLcQR3mql5qvS0EvFftmOa7iFI51ldVQ3IsHOCel2umPBU+KobpsnwzKf6BljcENpPg5IgM1iJuOEaeCGbV6DvP3VniMU1zGiLxedI58JKcJIJl3XT25J9PM+Pp91BOvh4KSmQCqIG4ap9QSUWFM3uklyVhoHxdQyZOt/wh3m1tUsTUTGvCbVAXYmhJ4TwFwwqsuiKeC0Hw5gKbmmpVkgHdazQxBk/hURatVsMN+WxpNpcXR1y9ln8qbUNDsMLls1OyzMGAKYsABA6AKfaeHJG8LHTnyVfhsTvOAyY3QZQMgrDH4sBtzeFw5WpG5FZh8bobFH0KjXiJgrN4zFje3m5pgx4dDmndePVOeG1aK5GiZjjSPy6wzsHaO74Kn2rs8Md8yiSBqBp4ahS1Nrsq09yoL6deIVfR2gadnXbkHflSEJLa7+vTLbXs5S2iDZ8A6HSUPiq4mQRIOnnbldc2rRaAHsgt/cOE6hVD61xHXzWqGNS2gJza0y2ZiGyBMTp1z/pQV3FhG6Ym44HkqyrXuOS7VxM5o1g2LeUKrYmbmZ1QuIcC0pjqshCvq2KfDHQEsn2Rb3f3U1F5n+EMCpKZWsxhVIz5T4KSlmoWDWURhiFTZaQdhG280lzBusfH7pLO27NKSpFVVB3jwNlxrQu1X3TTUWkznC0hcgpb8mZTgqIPpuOSsMJjNwjqFWkrrJQSipLYyMqejc7L2g0MLzBg5cTx8FU7R2qXvIkquw2M3WFvig3VrysUPHSk2zTLJoOfVbqSfEpoey0ShA+c1Kx4CdwFcgqo5sXLvJDuxNokkc1DUr80M6qOKuOMpzZM6od0tDjB0QpcQnfMCjc5OSFykcNQpfMKY4pkoqFtkpemuTQVwlXRVnd5TUioJUtMqETCGqdhghQuJz4pMch7GdBdJ9ukpKOk6xK6pQVgtXM9VGckquZB4lNhMFjmNSLuSautCoh0BSh3FIpjig7D6OmrZNddNidEmNV0VdklPMcVxxhdaLqN7VXsJ9HCoyU7ouFEhTGykCk1i6GXUBoa5cCe9qYW8VERiJXU0p8KEQ1OamQuhQgUX2AXGlRtOSRchSGMJpusV1R0zouIqJaC9qiKrotc/ZCv/UfFcSRiiSmLHouVbAdD/wCySSiCYxuQRj2j5dM8d6fNJJUyIF18/ZRgpJKFonpfZSAfSeqSSBhoa5oUTwkkogZDWi48fulGaSSsFCIuU2suJIkUxgNgkde9UklCjjvsk4ZePuUklCDQpWaJJKEDNlCarJ/2PsUkklUgkf/Z"/>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AutoShape 16" descr="data:image/jpeg;base64,/9j/4AAQSkZJRgABAQAAAQABAAD/2wCEAAkGBxQTEhUUExQVFhUXGBoYFxgYFxwcGhcYFxgcHBgVHBgYHCggHBwlHRoXITEhJSkrLi4uFx8zODMsNygtLisBCgoKDg0OGxAQGywkHyQsLCwsLCwsLCwsLCwsLCwsLCwsLCwsLCwsLCwsLCwsLCwsLCwsLCwsLCwsLCwsLCwsLP/AABEIARIAuAMBIgACEQEDEQH/xAAbAAABBQEBAAAAAAAAAAAAAAAEAAIDBQYBB//EADoQAAEDAgMGBAUEAgAGAwAAAAEAAhEDIQQxQQUSUWFx8IGRobEGEyLB0TJC4fEUUhUzYoKSsgcjcv/EABoBAAIDAQEAAAAAAAAAAAAAAAIDAAEEBQb/xAAmEQACAgICAgICAgMAAAAAAAAAAQIRAyESMQRBE1EiYRQyBXGR/9oADAMBAAIRAxEAPwCtdhQo/wDGCPDZCY6n7LA5sDigX/FamDDt0CMfTXGsVc2VwQOMI1RnBt7CMLSU1zSFOTJwQGMMMlJ8gaKUNTgxTmycEDf4oUvy87D+1PurjWT3yVObLUEQGnyyT/kDh6Kb5S7uK+RXED/xRwC4/Ct4IvdSDVHIriBnDDgmHCjkrH5YTXUlVlqJXf4gP9Jf4asPlrvy1fJk4IAGEAXW4McEaaalZQsiU2D8aK5uCHAJHZw4BWIppwpKfIyfGitqYANaTCSNxLCAUkcZN9BpcQljSAmhEtH0iy6ymFn2EDhqduqTVJzFSZKIiyU00VPup7aSll0B/KSbSRj6ab8oqrLoHcyya2mi9xV+0dpsoiP1P/1H3OilhRjekEhvJObzCzOL2vWIkQ0HQCT5lVr9sVh+93p+EyKvoP4H7Nq6mFGKayOH+JawzLX8iIPpCutm/EFKoQx30P4HI9D9lbjJdgPG0i6ZTTXtUrWrlQIGxdEIalup+6n7iiLIg1SEJxp5KTcV8iqsgNNdYxEPYmNYqctl0D4tn0u6H2SRGKZ9B6H2STISoqjlE2CnFDmm0KNgp7iOn5S7CaGCkkWohjEjRQlgwan7ilbTXSxVZdA27dP3FKacLmIeGtJNgBJVpWyin29jvlMAb+t2XLmqnB7Fq1L7hvqVJsJ/+ViHVTO6LNnhp3zXo2FwzQBZIz5ODpG3FCkYDGfD1SBAGSz+0tm1GfqbbiF7FWoNIyCzm2sC0tNglY/JcWNcbPIMTTQjnTYmy0e2cHBss5VaR0XbwzU0ZZxpmz+DNvl5FCqZd+xxP6h/qef2WyLZyXirXkEFpgggg8CMivXtg7QFegyoMyPq5OFiPP7JOfFxdrpiJfZP8oqRgUrLqVrEi6AIQyV007qUhPFJC9hIFIXCFM+kuBqrouhldtlxTV2fSup2MBldgcWAyDnnmiq2ObFjMcFjtmbQcWwb5jmfHyR+ErG/n33opLG0X7NPgcRvN8SEW6qBmbrMUasSZXXbQMXS2n6CSNQ0hwEKNrLrO4faLsmk3z6iVebMx3zJBF2x5GY9lONFWEfJJPfFZz4x2j8toaNfc39B78lqDVgSvOfi6vv1DoQ7+I8lMcW5V6G46ssvgCj9G9xJ9F6BTdK82+FNp/JphkXJMGbZrR7M2/vVNwlpvFpseYcAc7LL5OOXOTo2w6NO5xVTjaRMqu+IdsvY4U2C5z781W4naz6YAc9u8RMFr7jjvbsJMcTdMIZtbZgIJK882lTh5Gi2f/E6lUkBp8MvNZPa9Ih5ldTw04ypiMu0U7wtb8FbQLadSnNgQ4f9wiB/4+qyxsrT4efDngat9nD7FdDLG4mOXR6H/wAQGhzR9KtYXzz6arK4TExAifeFY08TEk+McNVz/jFORoaL96eRRQbkqDZGLmIObr+a0IFkmf4uhkdoa4Id5go6oW7qqq8TM5QhjthPSC8U8Bua4qnF0yWgk5zCS2Y4aFORkdmtgX8FaMqCOdvSFWurEU2gGIGnklQrEgXMj0lMe9lyRa1KogcUPWr2gWMzPLU+aH+ZIEyVI+HdfwluOy10SU8Vukd9Ufs3bIYCNSTfnNh0i6pazTKjIjXs6KOCZEX1Lazg8bzpDpJHDO/ssz8S1t5+9/sPKE+vVI8B7qsxVYm5RRhWx+Ls33wHQa/DNJP1Bzud5P2WgpbKDHb1iSZs0N1nTNZD/wCOMcA17D/tblK3JxQ3myYB155x7rleQmssl+zbHpFVjcNvYne8FY4jZG/dzm213AT5qmr7Xp/PgPBO8B5lX1WtutzSpqSotFVj2tpMLQvKtuVZqlbr4gx0yvPMW6XEro+BBp2xOZ6BHjVGbKdFUR+4Eek/ZDv91Jgqpa9rgbtP9+hK6stoxs01FuUwinPAyPv2ULQ2q/MgHwRjdpA/sYe+iy0zPJEuBxQDh39ltaWIDmg2WLo7QZrTb4QrOnj2N0jok5YNhQlRfPqSgMSJIVbW2kbwDA1kqCntUQS+Z78kuOKV2Mck0Wld0gDguqmq48ujdEZpLZijoWzMNc4gTECLeqMwgzI1y76Kvovmx1RVPEAAA6e1oKuQygwHh3C6W3BlMYZEgn7KNz/dLJWiZ1ST6JheIUYhShreKlE6BqgmbKrq0+JyutE1jTbeVHjRwPZRRfobi7DvhSuG1t0mN4W6jJekUXv3Sw099hETLdeTl46AW3FiIgjRb/4P+IG1P/qqmD1sf5WPzcLf5o1wl6YnYIUnyKTiZtJH5VxTe9zZqQDw4eKkx+Bosu0meqz+N2mGggGVkV5KDegTbNQXWMxB+pXWOxMzJzVG915XU8aHFGfIxrvslQ170TXJ2GtC2ejM+y/osFjbvxUoZGi5hRvMEI5lK0+SzcqFNArGkcu+/NEUqRP7vEKMgzbuF0zGcK+wGFvIA498EK51zAHVNpt5p7nCOd1SQSJ8MctYn0SUYfDZyseqSZBBFDhz6IgvuGjXM99PVcwtGZ9ET/gzGhGqkqstsdhTEtkW/KkfTnUKWjgoyuTr9pRBG7FvEX+6U2l2TvoEp4b/AKvRGUcHM3gTq0+V0wY0DiRAMi/PiiG12m4IIIBtdVaKqROxu7Y59FldsUy154EnyK0b8S2x3mieeqz+2a4du5TDvC7VIf2GY7TKZzT3onYd5BBGac+pPfM/aE6kyck69bHyLzD1a9Rm9JIyz4IWtvzexWi+EqH0Oa4WJke34RuM2QJmFz3mjGTVDUm0YxmFJ5lDYzB7ok5rb0dlIDbuzvpNlcfK/JIr4zEE+q4wx5qatR4f0uOow2ecei6KkqM8o7LfZrzuAW1vPfZVhSPMKg2XjtwQ68ddYV2zabd3/l+JCVO0zO4jnyJuev8Aaa6oRx8UYytSLd4wBnzM6wNEVg6LKslsFukm/klvIoq2Wot6RVUnEdOn8IoVxAEW46qxfTa0H6fWL8IAQtWkBBIz0nTqpHKmE8ZHXYQ2QNDyXFI6oCwiOJI5D+V1OhLvROJWsEZBEPqCJz71TWft4kD2Ub6AIJOkf0k/JXY+WBS2gyk+RlFrkc1FiaxyExlZT4WjvNEcYKlFE3y8u7/hZp5LdsKONRVIBeN0OtYgeHJUzKhAJExJm+cm348Vc4+TIyBjvviq80PpcND39/RNxyVbJKJA50snK9usBBVqxcelv59EY8BjPqI7GSr6TZPitWOtsCtk2Hw5cQBmfxC3OwvhbJzgCeGg/JVf8I7K3qrSRkfX+Lr1TC4aFzPL8l3xialCuytobMa1tmwQuuwV1dFoCjFO5XNc3YdFW7AgDJU228O3cMjRaus1Zn4gIDHTl9kUW7IkeZPpS+G5GPe/280Pj2gAj/qPkFYOP1Njj7HNVOOd9UcCfddzE22hOTSICyD4/hWuEY1wB3yOo/BQtDCOcC6LR2U1oNM3yKdJ8tLsQ4aNZhdgteJDibcbBWGB2cyif1SYiI/JhVWxMdDYF97SdR0PurunXD4O6L2B3vey5+SUtp9EjFICxBJMiw0EzfioMU+RA4Z+asCGuJAaRBid63hZcqAQA1t+hBhFjkvokkVYENIi+fS8arilrNgnIanwvlwEpLZCS9gNMBo3A3dAL+CY5jt0gXnv8pYIjdN8s/IWRDXOMgBInp0a0rVjKGJfTBvnBI4wMvVW2Hx7Ko/SQdBoUDSwZLcud/5UtDAuzEeYtx1SJ8JbfZdDsbSnIQR496qnx9f5bIOZyV2QKMufUA4gGfQWGqx+2cd82oXZN06BH42Nzl+gJtRX7BakuJJVz8MYH5j8rKnDTbmtP8L1zSLXRLdRyWvyZNY2og4l+Vs9D2BscMJcc8uX8laNghAbL2pSqAbrhzB/CKNWXQDK847b2amwjdlcDIU1Jqe5oV1YNlfiWWWS+KHDcOvC3A9+a2eJIhYj4gxTL5EjnGvtkrgnyLTMS+i5zrWHHTmUVgthNcZu92sCRxzNvMJVdq0mST9btAf0+Wqr8d8Q1XCN4Mbo0W9AurGGWSqOhUpRu2XVfZ7GD63Nt/tUsPBoCzm0m04sWk6EB33Krq2NJ/cT4fmUK6sTeT6LXh8aUdtiZ5UFYfFFhlh8Fodn7cqHJx5yQfcFZZmfehU9CqWkHzT8mGMl1sCE/s3bPiCdADwI7srKhtgO/bMcOeYCxQbN9Fa7N2k9kCSWj9rvYHRYp4Y1oc4P0XeIoCoJLS0xfLhz0STTtVtTJscZJn8LirFyiq6AlFv0Y/DVgHZxJ1V7QMRrOfEhZnFttIVjgMQ6Bc8M0/ycV/kh/jz1xZd1QTYXHD+051Jx/SD0F/ZBDGGLme+CcMY/sSsHGSNEo2UW2KjjU3DMNzFxfxVc+lJCLxdUl5JzJKH+YF18a4xRzcj/ACZPhqcuk5AK2FQNbyGffeiq8G+ASu/NJ3W9CfskZI2woukXlHFGxvvGI0N+edlc4Da9ancVCf8A9CfGVksLUJcJ8L5c++CtW1xGkT/PpBWTJiX0NUzZUvjGr+4MPQwiW/GYyNM+BHmvP6uLGXeX2TP8gi5PhyGpSf4sQnkRq9sfE5c0x9Lcs7nvl6LGbT2l9NzE6Zujpk3vNCY7aE+Gp+wFgqeq4uOcytmDxIx2InlYQcROXnqpqGE3rnqff8+ijw7ABdFCtbdGtz0zhapOtRFrfZBUYAOUjw7CrnBaClgg+7ja0BuZjnoh6uHpg2aLQYuZ1ue81UcyTot42yraVNTT6tIAzP8AJ8Exp1T07QFUXGCxIAEjJFmsN63fgVVYAjeE5G3nkfNXDsNAJ0t/Ky5FFTNmOTcCaoCC0t75fwkhW3i4skjVJbFztvQJUoWiL29StBg9mgNaDHPr5qv+dTY+Q2SOaKpbW5eoSM/OWkFBqO7LB+BadBwQO1sKxrZuB1z5ZKVu1gM/ceyotsbS+bA0EnqeKTixTc1fQcslLsrqhEodzMkTTaCuPbC6afoyVexrTAPfBOBuTrdRl1rpUzmgkiJk1CrBKIFYixPeqApOz6qbMoJR2EmG03TfyHFcxNaBoTw4flMFS1vDohnmxnvklxjstsErvnPMqJoASedU1akhTJXmwA77+6LwdMxJzPt3HkhKLr+vojjWAEa68AMoSsn0FDZZiA0DQ+tgq3HY8CQM4i2kcT+FBiceSIHggALSgx4fchkp+kOc8uzKIw4mR33+EO1EYcwZWtrWhHsIDO+itsPhpb+o3A18VVmoJVhgccGtuMvzIHmk5OVaG42kyWm0jkZ481xTHHNdfdv1zSQXJ+g9fZFiAN45JoeBc2C7iBBKr6r5toPU928FVcgekSYjEb1h30Q5paHvyXS7dzzM/wArhrgC9j17KYlXQPfZNSp9V2uwd/yoW4knIkeBTH4mbG8HXnmhp2FohqOz6KJrzZPru8FEw2PomroBomYbSp6E+J9uKDacgEdRhtyhmREjzGeQQFWpPRS16hJ78kK4qoRokmJyicpXOUbk1AMfSOXcJYnEXsmh1u9BdDkKuNu2VdEzRKcT34rlJO+XP9qN7GpaGNKJooZwjvop6DoVroBhIzU1BDh0lE0HKPopdh1Fls+/FJTU6d46e5SWdsfQPtR9yVXUnQitpu+pw77/AAg02EfxAk9klFu8eYy68fAAlWFOhTDDOQ4QC46X/EdSq7Am2snhz/oLQNcxkOLd7OLxJDSSfCwnO9uKz55NOkPxJVZXtoWksa0HKQS49MyhcdhhbdD55t9hmreo9wIfUJc99mUxzsPpyjTqnNqiYH1OJ3W8HGYkui7AQQALEzYCEmOSSdhuKZlqpOsz0+yjDV6ZsT4Uov8ArqDfk5n9xn9XIcgrbE/C+FiBRpj/ALb+eaj/AMlji6pi/gb9nj7GxdP+atxtH4LYZNNxbyNx6mVmMb8OYhkncLhxbf0z9Fox+Tiye/8AoEsUolW6pKjJXHgykFqSEtnAFG43T3qEG6tIBjnFca0ldSn8qyIlbHOUg4hJreK7VS2hy6IyFJTfYqKTopabUdC2ycFTNd5KLh0CfT9lCF1ha+8R1CSCwmYvr+I+6STKH0Hys5tH/mO74oR0x3qiNqtIdJVaKqZD+qJLthGFrQVZYfGAul+QFuepHjdUHzLyiG4i2d0OXHyLxzotmViSXE3Mg9XF2uggR4ovC1QKm8LhsR0AgfZUVGspmYkh0zpB6JMsTdjVkPUNlbQApsvk0I9mNk5rzfZ2LqGG0wX9Bl9gtNgHuFn2PCVyM3j8WzTCSZpnEFQOYhqNfmpBXuslNDKKHbPws2sS67XcW5nwNj3dY3anw/Wo6b7eLZkdW5hei7Sx7qX1xLRnGnNMr4ihiqdjfiMwt2Dy82NK9xFTwwn/ALPJKhIsRHWyhWwxmw6W8d41N7Uggg8xInwkQnnZWG3LMbIzEvnrnPv4rp/zoJLTMj8WdmNBXN7T0WopYGmyHMtxDr+TxojKhL28bZEBzSLcQR3mql5qvS0EvFftmOa7iFI51ldVQ3IsHOCel2umPBU+KobpsnwzKf6BljcENpPg5IgM1iJuOEaeCGbV6DvP3VniMU1zGiLxedI58JKcJIJl3XT25J9PM+Pp91BOvh4KSmQCqIG4ap9QSUWFM3uklyVhoHxdQyZOt/wh3m1tUsTUTGvCbVAXYmhJ4TwFwwqsuiKeC0Hw5gKbmmpVkgHdazQxBk/hURatVsMN+WxpNpcXR1y9ln8qbUNDsMLls1OyzMGAKYsABA6AKfaeHJG8LHTnyVfhsTvOAyY3QZQMgrDH4sBtzeFw5WpG5FZh8bobFH0KjXiJgrN4zFje3m5pgx4dDmndePVOeG1aK5GiZjjSPy6wzsHaO74Kn2rs8Md8yiSBqBp4ahS1Nrsq09yoL6deIVfR2gadnXbkHflSEJLa7+vTLbXs5S2iDZ8A6HSUPiq4mQRIOnnbldc2rRaAHsgt/cOE6hVD61xHXzWqGNS2gJza0y2ZiGyBMTp1z/pQV3FhG6Ym44HkqyrXuOS7VxM5o1g2LeUKrYmbmZ1QuIcC0pjqshCvq2KfDHQEsn2Rb3f3U1F5n+EMCpKZWsxhVIz5T4KSlmoWDWURhiFTZaQdhG280lzBusfH7pLO27NKSpFVVB3jwNlxrQu1X3TTUWkznC0hcgpb8mZTgqIPpuOSsMJjNwjqFWkrrJQSipLYyMqejc7L2g0MLzBg5cTx8FU7R2qXvIkquw2M3WFvig3VrysUPHSk2zTLJoOfVbqSfEpoey0ShA+c1Kx4CdwFcgqo5sXLvJDuxNokkc1DUr80M6qOKuOMpzZM6od0tDjB0QpcQnfMCjc5OSFykcNQpfMKY4pkoqFtkpemuTQVwlXRVnd5TUioJUtMqETCGqdhghQuJz4pMch7GdBdJ9ukpKOk6xK6pQVgtXM9VGckquZB4lNhMFjmNSLuSautCoh0BSh3FIpjig7D6OmrZNddNidEmNV0VdklPMcVxxhdaLqN7VXsJ9HCoyU7ouFEhTGykCk1i6GXUBoa5cCe9qYW8VERiJXU0p8KEQ1OamQuhQgUX2AXGlRtOSRchSGMJpusV1R0zouIqJaC9qiKrotc/ZCv/UfFcSRiiSmLHouVbAdD/wCySSiCYxuQRj2j5dM8d6fNJJUyIF18/ZRgpJKFonpfZSAfSeqSSBhoa5oUTwkkogZDWi48fulGaSSsFCIuU2suJIkUxgNgkde9UklCjjvsk4ZePuUklCDQpWaJJKEDNlCarJ/2PsUkklUgkf/Z"/>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AutoShape 18" descr="data:image/jpeg;base64,/9j/4AAQSkZJRgABAQAAAQABAAD/2wCEAAkGBxQTEhUUExQVFhUXGBoYFxgYFxwcGhcYFxgcHBgVHBgYHCggHBwlHRoXITEhJSkrLi4uFx8zODMsNygtLisBCgoKDg0OGxAQGywkHyQsLCwsLCwsLCwsLCwsLCwsLCwsLCwsLCwsLCwsLCwsLCwsLCwsLCwsLCwsLCwsLCwsLP/AABEIARIAuAMBIgACEQEDEQH/xAAbAAABBQEBAAAAAAAAAAAAAAAEAAIDBQYBB//EADoQAAEDAgMGBAUEAgAGAwAAAAEAAhEDIQQxQQUSUWFx8IGRobEGEyLB0TJC4fEUUhUzYoKSsgcjcv/EABoBAAIDAQEAAAAAAAAAAAAAAAIDAAEEBQb/xAAmEQACAgICAgICAgMAAAAAAAAAAQIRAyESMQRBE1EiYRQyBXGR/9oADAMBAAIRAxEAPwCtdhQo/wDGCPDZCY6n7LA5sDigX/FamDDt0CMfTXGsVc2VwQOMI1RnBt7CMLSU1zSFOTJwQGMMMlJ8gaKUNTgxTmycEDf4oUvy87D+1PurjWT3yVObLUEQGnyyT/kDh6Kb5S7uK+RXED/xRwC4/Ct4IvdSDVHIriBnDDgmHCjkrH5YTXUlVlqJXf4gP9Jf4asPlrvy1fJk4IAGEAXW4McEaaalZQsiU2D8aK5uCHAJHZw4BWIppwpKfIyfGitqYANaTCSNxLCAUkcZN9BpcQljSAmhEtH0iy6ymFn2EDhqduqTVJzFSZKIiyU00VPup7aSll0B/KSbSRj6ab8oqrLoHcyya2mi9xV+0dpsoiP1P/1H3OilhRjekEhvJObzCzOL2vWIkQ0HQCT5lVr9sVh+93p+EyKvoP4H7Nq6mFGKayOH+JawzLX8iIPpCutm/EFKoQx30P4HI9D9lbjJdgPG0i6ZTTXtUrWrlQIGxdEIalup+6n7iiLIg1SEJxp5KTcV8iqsgNNdYxEPYmNYqctl0D4tn0u6H2SRGKZ9B6H2STISoqjlE2CnFDmm0KNgp7iOn5S7CaGCkkWohjEjRQlgwan7ilbTXSxVZdA27dP3FKacLmIeGtJNgBJVpWyin29jvlMAb+t2XLmqnB7Fq1L7hvqVJsJ/+ViHVTO6LNnhp3zXo2FwzQBZIz5ODpG3FCkYDGfD1SBAGSz+0tm1GfqbbiF7FWoNIyCzm2sC0tNglY/JcWNcbPIMTTQjnTYmy0e2cHBss5VaR0XbwzU0ZZxpmz+DNvl5FCqZd+xxP6h/qef2WyLZyXirXkEFpgggg8CMivXtg7QFegyoMyPq5OFiPP7JOfFxdrpiJfZP8oqRgUrLqVrEi6AIQyV007qUhPFJC9hIFIXCFM+kuBqrouhldtlxTV2fSup2MBldgcWAyDnnmiq2ObFjMcFjtmbQcWwb5jmfHyR+ErG/n33opLG0X7NPgcRvN8SEW6qBmbrMUasSZXXbQMXS2n6CSNQ0hwEKNrLrO4faLsmk3z6iVebMx3zJBF2x5GY9lONFWEfJJPfFZz4x2j8toaNfc39B78lqDVgSvOfi6vv1DoQ7+I8lMcW5V6G46ssvgCj9G9xJ9F6BTdK82+FNp/JphkXJMGbZrR7M2/vVNwlpvFpseYcAc7LL5OOXOTo2w6NO5xVTjaRMqu+IdsvY4U2C5z781W4naz6YAc9u8RMFr7jjvbsJMcTdMIZtbZgIJK882lTh5Gi2f/E6lUkBp8MvNZPa9Ih5ldTw04ypiMu0U7wtb8FbQLadSnNgQ4f9wiB/4+qyxsrT4efDngat9nD7FdDLG4mOXR6H/wAQGhzR9KtYXzz6arK4TExAifeFY08TEk+McNVz/jFORoaL96eRRQbkqDZGLmIObr+a0IFkmf4uhkdoa4Id5go6oW7qqq8TM5QhjthPSC8U8Bua4qnF0yWgk5zCS2Y4aFORkdmtgX8FaMqCOdvSFWurEU2gGIGnklQrEgXMj0lMe9lyRa1KogcUPWr2gWMzPLU+aH+ZIEyVI+HdfwluOy10SU8Vukd9Ufs3bIYCNSTfnNh0i6pazTKjIjXs6KOCZEX1Lazg8bzpDpJHDO/ssz8S1t5+9/sPKE+vVI8B7qsxVYm5RRhWx+Ls33wHQa/DNJP1Bzud5P2WgpbKDHb1iSZs0N1nTNZD/wCOMcA17D/tblK3JxQ3myYB155x7rleQmssl+zbHpFVjcNvYne8FY4jZG/dzm213AT5qmr7Xp/PgPBO8B5lX1WtutzSpqSotFVj2tpMLQvKtuVZqlbr4gx0yvPMW6XEro+BBp2xOZ6BHjVGbKdFUR+4Eek/ZDv91Jgqpa9rgbtP9+hK6stoxs01FuUwinPAyPv2ULQ2q/MgHwRjdpA/sYe+iy0zPJEuBxQDh39ltaWIDmg2WLo7QZrTb4QrOnj2N0jok5YNhQlRfPqSgMSJIVbW2kbwDA1kqCntUQS+Z78kuOKV2Mck0Wld0gDguqmq48ujdEZpLZijoWzMNc4gTECLeqMwgzI1y76Kvovmx1RVPEAAA6e1oKuQygwHh3C6W3BlMYZEgn7KNz/dLJWiZ1ST6JheIUYhShreKlE6BqgmbKrq0+JyutE1jTbeVHjRwPZRRfobi7DvhSuG1t0mN4W6jJekUXv3Sw099hETLdeTl46AW3FiIgjRb/4P+IG1P/qqmD1sf5WPzcLf5o1wl6YnYIUnyKTiZtJH5VxTe9zZqQDw4eKkx+Bosu0meqz+N2mGggGVkV5KDegTbNQXWMxB+pXWOxMzJzVG915XU8aHFGfIxrvslQ170TXJ2GtC2ejM+y/osFjbvxUoZGi5hRvMEI5lK0+SzcqFNArGkcu+/NEUqRP7vEKMgzbuF0zGcK+wGFvIA498EK51zAHVNpt5p7nCOd1SQSJ8MctYn0SUYfDZyseqSZBBFDhz6IgvuGjXM99PVcwtGZ9ET/gzGhGqkqstsdhTEtkW/KkfTnUKWjgoyuTr9pRBG7FvEX+6U2l2TvoEp4b/AKvRGUcHM3gTq0+V0wY0DiRAMi/PiiG12m4IIIBtdVaKqROxu7Y59FldsUy154EnyK0b8S2x3mieeqz+2a4du5TDvC7VIf2GY7TKZzT3onYd5BBGac+pPfM/aE6kyck69bHyLzD1a9Rm9JIyz4IWtvzexWi+EqH0Oa4WJke34RuM2QJmFz3mjGTVDUm0YxmFJ5lDYzB7ok5rb0dlIDbuzvpNlcfK/JIr4zEE+q4wx5qatR4f0uOow2ecei6KkqM8o7LfZrzuAW1vPfZVhSPMKg2XjtwQ68ddYV2zabd3/l+JCVO0zO4jnyJuev8Aaa6oRx8UYytSLd4wBnzM6wNEVg6LKslsFukm/klvIoq2Wot6RVUnEdOn8IoVxAEW46qxfTa0H6fWL8IAQtWkBBIz0nTqpHKmE8ZHXYQ2QNDyXFI6oCwiOJI5D+V1OhLvROJWsEZBEPqCJz71TWft4kD2Ub6AIJOkf0k/JXY+WBS2gyk+RlFrkc1FiaxyExlZT4WjvNEcYKlFE3y8u7/hZp5LdsKONRVIBeN0OtYgeHJUzKhAJExJm+cm348Vc4+TIyBjvviq80PpcND39/RNxyVbJKJA50snK9usBBVqxcelv59EY8BjPqI7GSr6TZPitWOtsCtk2Hw5cQBmfxC3OwvhbJzgCeGg/JVf8I7K3qrSRkfX+Lr1TC4aFzPL8l3xialCuytobMa1tmwQuuwV1dFoCjFO5XNc3YdFW7AgDJU228O3cMjRaus1Zn4gIDHTl9kUW7IkeZPpS+G5GPe/280Pj2gAj/qPkFYOP1Njj7HNVOOd9UcCfddzE22hOTSICyD4/hWuEY1wB3yOo/BQtDCOcC6LR2U1oNM3yKdJ8tLsQ4aNZhdgteJDibcbBWGB2cyif1SYiI/JhVWxMdDYF97SdR0PurunXD4O6L2B3vey5+SUtp9EjFICxBJMiw0EzfioMU+RA4Z+asCGuJAaRBid63hZcqAQA1t+hBhFjkvokkVYENIi+fS8arilrNgnIanwvlwEpLZCS9gNMBo3A3dAL+CY5jt0gXnv8pYIjdN8s/IWRDXOMgBInp0a0rVjKGJfTBvnBI4wMvVW2Hx7Ko/SQdBoUDSwZLcud/5UtDAuzEeYtx1SJ8JbfZdDsbSnIQR496qnx9f5bIOZyV2QKMufUA4gGfQWGqx+2cd82oXZN06BH42Nzl+gJtRX7BakuJJVz8MYH5j8rKnDTbmtP8L1zSLXRLdRyWvyZNY2og4l+Vs9D2BscMJcc8uX8laNghAbL2pSqAbrhzB/CKNWXQDK847b2amwjdlcDIU1Jqe5oV1YNlfiWWWS+KHDcOvC3A9+a2eJIhYj4gxTL5EjnGvtkrgnyLTMS+i5zrWHHTmUVgthNcZu92sCRxzNvMJVdq0mST9btAf0+Wqr8d8Q1XCN4Mbo0W9AurGGWSqOhUpRu2XVfZ7GD63Nt/tUsPBoCzm0m04sWk6EB33Krq2NJ/cT4fmUK6sTeT6LXh8aUdtiZ5UFYfFFhlh8Fodn7cqHJx5yQfcFZZmfehU9CqWkHzT8mGMl1sCE/s3bPiCdADwI7srKhtgO/bMcOeYCxQbN9Fa7N2k9kCSWj9rvYHRYp4Y1oc4P0XeIoCoJLS0xfLhz0STTtVtTJscZJn8LirFyiq6AlFv0Y/DVgHZxJ1V7QMRrOfEhZnFttIVjgMQ6Bc8M0/ycV/kh/jz1xZd1QTYXHD+051Jx/SD0F/ZBDGGLme+CcMY/sSsHGSNEo2UW2KjjU3DMNzFxfxVc+lJCLxdUl5JzJKH+YF18a4xRzcj/ACZPhqcuk5AK2FQNbyGffeiq8G+ASu/NJ3W9CfskZI2woukXlHFGxvvGI0N+edlc4Da9ancVCf8A9CfGVksLUJcJ8L5c++CtW1xGkT/PpBWTJiX0NUzZUvjGr+4MPQwiW/GYyNM+BHmvP6uLGXeX2TP8gi5PhyGpSf4sQnkRq9sfE5c0x9Lcs7nvl6LGbT2l9NzE6Zujpk3vNCY7aE+Gp+wFgqeq4uOcytmDxIx2InlYQcROXnqpqGE3rnqff8+ijw7ABdFCtbdGtz0zhapOtRFrfZBUYAOUjw7CrnBaClgg+7ja0BuZjnoh6uHpg2aLQYuZ1ue81UcyTot42yraVNTT6tIAzP8AJ8Exp1T07QFUXGCxIAEjJFmsN63fgVVYAjeE5G3nkfNXDsNAJ0t/Ky5FFTNmOTcCaoCC0t75fwkhW3i4skjVJbFztvQJUoWiL29StBg9mgNaDHPr5qv+dTY+Q2SOaKpbW5eoSM/OWkFBqO7LB+BadBwQO1sKxrZuB1z5ZKVu1gM/ceyotsbS+bA0EnqeKTixTc1fQcslLsrqhEodzMkTTaCuPbC6afoyVexrTAPfBOBuTrdRl1rpUzmgkiJk1CrBKIFYixPeqApOz6qbMoJR2EmG03TfyHFcxNaBoTw4flMFS1vDohnmxnvklxjstsErvnPMqJoASedU1akhTJXmwA77+6LwdMxJzPt3HkhKLr+vojjWAEa68AMoSsn0FDZZiA0DQ+tgq3HY8CQM4i2kcT+FBiceSIHggALSgx4fchkp+kOc8uzKIw4mR33+EO1EYcwZWtrWhHsIDO+itsPhpb+o3A18VVmoJVhgccGtuMvzIHmk5OVaG42kyWm0jkZ481xTHHNdfdv1zSQXJ+g9fZFiAN45JoeBc2C7iBBKr6r5toPU928FVcgekSYjEb1h30Q5paHvyXS7dzzM/wArhrgC9j17KYlXQPfZNSp9V2uwd/yoW4knIkeBTH4mbG8HXnmhp2FohqOz6KJrzZPru8FEw2PomroBomYbSp6E+J9uKDacgEdRhtyhmREjzGeQQFWpPRS16hJ78kK4qoRokmJyicpXOUbk1AMfSOXcJYnEXsmh1u9BdDkKuNu2VdEzRKcT34rlJO+XP9qN7GpaGNKJooZwjvop6DoVroBhIzU1BDh0lE0HKPopdh1Fls+/FJTU6d46e5SWdsfQPtR9yVXUnQitpu+pw77/AAg02EfxAk9klFu8eYy68fAAlWFOhTDDOQ4QC46X/EdSq7Am2snhz/oLQNcxkOLd7OLxJDSSfCwnO9uKz55NOkPxJVZXtoWksa0HKQS49MyhcdhhbdD55t9hmreo9wIfUJc99mUxzsPpyjTqnNqiYH1OJ3W8HGYkui7AQQALEzYCEmOSSdhuKZlqpOsz0+yjDV6ZsT4Uov8ArqDfk5n9xn9XIcgrbE/C+FiBRpj/ALb+eaj/AMlji6pi/gb9nj7GxdP+atxtH4LYZNNxbyNx6mVmMb8OYhkncLhxbf0z9Fox+Tiye/8AoEsUolW6pKjJXHgykFqSEtnAFG43T3qEG6tIBjnFca0ldSn8qyIlbHOUg4hJreK7VS2hy6IyFJTfYqKTopabUdC2ycFTNd5KLh0CfT9lCF1ha+8R1CSCwmYvr+I+6STKH0Hys5tH/mO74oR0x3qiNqtIdJVaKqZD+qJLthGFrQVZYfGAul+QFuepHjdUHzLyiG4i2d0OXHyLxzotmViSXE3Mg9XF2uggR4ovC1QKm8LhsR0AgfZUVGspmYkh0zpB6JMsTdjVkPUNlbQApsvk0I9mNk5rzfZ2LqGG0wX9Bl9gtNgHuFn2PCVyM3j8WzTCSZpnEFQOYhqNfmpBXuslNDKKHbPws2sS67XcW5nwNj3dY3anw/Wo6b7eLZkdW5hei7Sx7qX1xLRnGnNMr4ihiqdjfiMwt2Dy82NK9xFTwwn/ALPJKhIsRHWyhWwxmw6W8d41N7Uggg8xInwkQnnZWG3LMbIzEvnrnPv4rp/zoJLTMj8WdmNBXN7T0WopYGmyHMtxDr+TxojKhL28bZEBzSLcQR3mql5qvS0EvFftmOa7iFI51ldVQ3IsHOCel2umPBU+KobpsnwzKf6BljcENpPg5IgM1iJuOEaeCGbV6DvP3VniMU1zGiLxedI58JKcJIJl3XT25J9PM+Pp91BOvh4KSmQCqIG4ap9QSUWFM3uklyVhoHxdQyZOt/wh3m1tUsTUTGvCbVAXYmhJ4TwFwwqsuiKeC0Hw5gKbmmpVkgHdazQxBk/hURatVsMN+WxpNpcXR1y9ln8qbUNDsMLls1OyzMGAKYsABA6AKfaeHJG8LHTnyVfhsTvOAyY3QZQMgrDH4sBtzeFw5WpG5FZh8bobFH0KjXiJgrN4zFje3m5pgx4dDmndePVOeG1aK5GiZjjSPy6wzsHaO74Kn2rs8Md8yiSBqBp4ahS1Nrsq09yoL6deIVfR2gadnXbkHflSEJLa7+vTLbXs5S2iDZ8A6HSUPiq4mQRIOnnbldc2rRaAHsgt/cOE6hVD61xHXzWqGNS2gJza0y2ZiGyBMTp1z/pQV3FhG6Ym44HkqyrXuOS7VxM5o1g2LeUKrYmbmZ1QuIcC0pjqshCvq2KfDHQEsn2Rb3f3U1F5n+EMCpKZWsxhVIz5T4KSlmoWDWURhiFTZaQdhG280lzBusfH7pLO27NKSpFVVB3jwNlxrQu1X3TTUWkznC0hcgpb8mZTgqIPpuOSsMJjNwjqFWkrrJQSipLYyMqejc7L2g0MLzBg5cTx8FU7R2qXvIkquw2M3WFvig3VrysUPHSk2zTLJoOfVbqSfEpoey0ShA+c1Kx4CdwFcgqo5sXLvJDuxNokkc1DUr80M6qOKuOMpzZM6od0tDjB0QpcQnfMCjc5OSFykcNQpfMKY4pkoqFtkpemuTQVwlXRVnd5TUioJUtMqETCGqdhghQuJz4pMch7GdBdJ9ukpKOk6xK6pQVgtXM9VGckquZB4lNhMFjmNSLuSautCoh0BSh3FIpjig7D6OmrZNddNidEmNV0VdklPMcVxxhdaLqN7VXsJ9HCoyU7ouFEhTGykCk1i6GXUBoa5cCe9qYW8VERiJXU0p8KEQ1OamQuhQgUX2AXGlRtOSRchSGMJpusV1R0zouIqJaC9qiKrotc/ZCv/UfFcSRiiSmLHouVbAdD/wCySSiCYxuQRj2j5dM8d6fNJJUyIF18/ZRgpJKFonpfZSAfSeqSSBhoa5oUTwkkogZDWi48fulGaSSsFCIuU2suJIkUxgNgkde9UklCjjvsk4ZePuUklCDQpWaJJKEDNlCarJ/2PsUkklUgkf/Z"/>
          <p:cNvSpPr>
            <a:spLocks noChangeAspect="1" noChangeArrowheads="1"/>
          </p:cNvSpPr>
          <p:nvPr/>
        </p:nvSpPr>
        <p:spPr bwMode="auto">
          <a:xfrm>
            <a:off x="1374775" y="1074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Title 3"/>
          <p:cNvSpPr>
            <a:spLocks noGrp="1"/>
          </p:cNvSpPr>
          <p:nvPr>
            <p:ph type="title"/>
          </p:nvPr>
        </p:nvSpPr>
        <p:spPr>
          <a:xfrm>
            <a:off x="245625" y="114300"/>
            <a:ext cx="9795751" cy="1143000"/>
          </a:xfrm>
        </p:spPr>
        <p:txBody>
          <a:bodyPr/>
          <a:lstStyle/>
          <a:p>
            <a:r>
              <a:rPr lang="en-US" sz="4000" dirty="0" smtClean="0"/>
              <a:t>Use </a:t>
            </a:r>
            <a:r>
              <a:rPr lang="en-US" sz="4000" dirty="0"/>
              <a:t>graphics to augment your words</a:t>
            </a:r>
          </a:p>
        </p:txBody>
      </p:sp>
    </p:spTree>
    <p:custDataLst>
      <p:tags r:id="rId1"/>
    </p:custDataLst>
    <p:extLst>
      <p:ext uri="{BB962C8B-B14F-4D97-AF65-F5344CB8AC3E}">
        <p14:creationId xmlns:p14="http://schemas.microsoft.com/office/powerpoint/2010/main" val="2810107275"/>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Use </a:t>
            </a:r>
            <a:r>
              <a:rPr lang="en-US" sz="4000" dirty="0"/>
              <a:t>graphics to augment your words</a:t>
            </a:r>
          </a:p>
        </p:txBody>
      </p:sp>
      <p:pic>
        <p:nvPicPr>
          <p:cNvPr id="19456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4313" y="1362075"/>
            <a:ext cx="9858375" cy="555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844406384"/>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smtClean="0"/>
              <a:t>Use </a:t>
            </a:r>
            <a:r>
              <a:rPr lang="en-US" sz="4000" dirty="0"/>
              <a:t>graphics to augment your words</a:t>
            </a:r>
          </a:p>
        </p:txBody>
      </p:sp>
      <p:pic>
        <p:nvPicPr>
          <p:cNvPr id="6" name="Picture 8" descr="http://www.craftsy.com/blog/wp-content/uploads/2013/05/Screen-Shot-2013-05-28-at-5.10.42-PM.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07625" y="2549005"/>
            <a:ext cx="1307374" cy="81573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7500" r="67404"/>
          <a:stretch/>
        </p:blipFill>
        <p:spPr bwMode="auto">
          <a:xfrm>
            <a:off x="4513100" y="4290044"/>
            <a:ext cx="1096425" cy="15396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cxnSp>
        <p:nvCxnSpPr>
          <p:cNvPr id="8" name="Straight Arrow Connector 7"/>
          <p:cNvCxnSpPr>
            <a:stCxn id="6" idx="3"/>
          </p:cNvCxnSpPr>
          <p:nvPr/>
        </p:nvCxnSpPr>
        <p:spPr bwMode="auto">
          <a:xfrm>
            <a:off x="5714999" y="2956873"/>
            <a:ext cx="1303330" cy="612233"/>
          </a:xfrm>
          <a:prstGeom prst="straightConnector1">
            <a:avLst/>
          </a:prstGeom>
          <a:solidFill>
            <a:schemeClr val="accent1"/>
          </a:solidFill>
          <a:ln w="76200" cap="flat" cmpd="sng" algn="ctr">
            <a:solidFill>
              <a:schemeClr val="tx2"/>
            </a:solidFill>
            <a:prstDash val="solid"/>
            <a:round/>
            <a:headEnd type="none" w="med" len="med"/>
            <a:tailEnd type="triangle" w="med" len="med"/>
          </a:ln>
          <a:effectLst/>
        </p:spPr>
      </p:cxnSp>
      <p:cxnSp>
        <p:nvCxnSpPr>
          <p:cNvPr id="9" name="Straight Arrow Connector 8"/>
          <p:cNvCxnSpPr/>
          <p:nvPr/>
        </p:nvCxnSpPr>
        <p:spPr bwMode="auto">
          <a:xfrm flipV="1">
            <a:off x="5609525" y="4290044"/>
            <a:ext cx="1408804" cy="551951"/>
          </a:xfrm>
          <a:prstGeom prst="straightConnector1">
            <a:avLst/>
          </a:prstGeom>
          <a:solidFill>
            <a:schemeClr val="accent1"/>
          </a:solidFill>
          <a:ln w="76200" cap="flat" cmpd="sng" algn="ctr">
            <a:solidFill>
              <a:schemeClr val="tx2"/>
            </a:solidFill>
            <a:prstDash val="solid"/>
            <a:round/>
            <a:headEnd type="none" w="med" len="med"/>
            <a:tailEnd type="triangle" w="med" len="med"/>
          </a:ln>
          <a:effectLst/>
        </p:spPr>
      </p:cxn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75003" y="3071966"/>
            <a:ext cx="2489034" cy="1957778"/>
          </a:xfrm>
          <a:prstGeom prst="rect">
            <a:avLst/>
          </a:prstGeom>
        </p:spPr>
      </p:pic>
      <p:sp>
        <p:nvSpPr>
          <p:cNvPr id="27" name="AutoShape 2" descr="data:image/jpeg;base64,/9j/4AAQSkZJRgABAQAAAQABAAD/2wCEAAkGBxQTEhUUExQWFhUXGBgaGBcYGBgYGBgYFxocGBocGhoYHCggHBwlHxgaITEiJSkrLi4uGh8zODMsNygtLisBCgoKDg0OGhAQGywkICQsLCwsLCwsLCwsLCwsLCwsLCwsLCwsLCwsLCwsLCwsLCwsLCwsLCwsLCwsLCwsLCwsLP/AABEIAMIBAwMBIgACEQEDEQH/xAAcAAABBQEBAQAAAAAAAAAAAAAEAAIDBQYHAQj/xAA8EAABAwIDBgQFAwQBAwUBAAABAAIRAyEEMUEFElFhcfCBkaGxBhMiwdEy4fEHFEJSMyNiohZygpLSFf/EABoBAAIDAQEAAAAAAAAAAAAAAAIDAAEEBQb/xAAqEQACAgICAgIABQUBAAAAAAAAAQIRAyESMQRBE1EiIzJCcRQzYYGxBf/aAAwDAQACEQMRAD8AqDmbJUiZHfC/upyJJtYZqanRBIK5rDRBTpyBx9PBT4dth3ofJJxiFM02jXTy18UHT2XVoRA/eymoHrwUbmd+dlIAe4Vt2WoUSbovP549+CVRotp4ZJFsqVtE2+6XYVERpdzyg+i9+XceCKczTkeveahDSLdc75DqqvRaR5SapQ28ea8+WQLmymawxbmqsKhrMPdP+XEnifwpQyO8/wBlXfEG36OFb/1DJiQ0ZmNPPXqrSfrsDthrWKV8d/wucYj4yxFefkhtJvTePiSIyjILOYrbFZ131ajjP+zo65rTHDJ6bJVbO2NrN5KY1W8e/JcFOPM3m/O6JobYqNP0Vnt5bxjyNkb8d/ZLjZ3GJ4L1rcly3A/F+IpxvEPHMR1uFrdhfF9CuQwncqW+lxz6HXpmkSxyjsKjWU4y91I14y9lBSdI4ommLd8skly+iVsZUUW933mp3nvxTBJztPqoWkeM0jn080g0924/sn02xl33+VI1nRT0XobT+3C6mDI456dBx0snUqRge3XqmhvK+n7XRckgXslIta0n2t9l7RHO1vcj8pwaYjvjxT6Ay/FtZPqi5WBQPVET09uwhePd++KOqZn077yQTm999EN7L9CB77KSRPdkkzkwaMFVIkxEZz5265+Scx/hnxOnHqFLhgPT0zsB4dVOaAkk6Tzn8aK2LSrQI2jcme+/ui8PTt3y78U5rJNv5hPEpb2NTEGG2p7KkZT775JzYF/tnH8hPaLzzB6KPRa2JlLvrfvxU2UcUqbdPyNFJYR3rdCWRPnhovWib8E7dt4flPpt8o+6BhIQZNypQxPpUtSO4KG2xj24ei6o7QGBxJMD1RQgRsz/AMWfEwww+W2DUIMDPd5m/fK5XN3sdVealRxe51yTz+wt0Vlgdj18dWdU0c4/UcuQEZrcbJ/p9TEfMeXEaCALW5rVzx4VV7IoOWzFYLCxRd/s6wHhx8lTvo2z9P2Xb/8A0rR3d0sloyBnTmMlVYv4Lw/+hHSUmHlxTbY14m+jjlVg0zyUL6fgugbd+CGNl1NzhyN+/wB1i8Vs9zDB81uxZ4ZFpmfJilF7A6OJezJ1uCe6sHXFioSIXjWp1LsDk1o6D8D/ABq5jm0MQ6W2DHnMHQOOo5ldWoOnI8/RfNT3Sbrq39LvirfH9vVd9bR9Dic28Oo9lh8nBX44jIyvR0N1HxUFTOMoKIY3XPnyzT30QDMXKzJWS6BqYhTtAPkn/KPY5JzKdvLv1VojHsysbpzac358pSpsU7AAOn4Qy29kIXU/NIthSumZ596c0n3jvwVcSrBa2RUFQWCJqG3fj7KB7bDuyi7LB/JJP3efukjsqjBUmkRBvw5IptbOc7qVjATw58hb8Lx9Fu+QTa/ve6J2KHU2xcdnJEfIm5/jX9lHhYNgJi/Dp2UeAMpjJD2GgYUI089E+kzXpYIv5Qy71T6dH0hBJDE9EFNtvBOe2bKTdgL0XhRMgwUYz4HvvgpqNO8xb906obG2ifhQfOD9+KtJNkbaQ8gQuWfHe2PnV24Vps0weG8Yz6D3OS6Tt/HinTIBAcW52+kZb32HPouLbIYHY4lt277iJvN8+ZutWOKjb+kDG367OtfCmyGNptbmAB08gtnSptGQgD9lQ7DbACuPm2tx/HfkuYpW22bZx9IJEeyirUgvGVM57hNq1Lc0En9AxTsqtq4YObkub/EWAbBsPv3kuk4yqTYLL7Vwe9KrFkcJWPlG40chxuGhAlhAyWx25shxkx2Flqxi3eq9BiyKatHMyQcWDzZE7LxbqNRlRtiwg/zGihsoymtWqFo+l/h7aDa9CnUaZa8A87jI8IMhHb4i/P05rmf9JtsRh30ibseSB/2vvfxDvNbiji94EnjxjLsrlzXCTQ3suqWeXG6exsmVVjG5Rz6cEbhXcb6ctUtyL6DC23fRMtwUYqyJ0JPqYUjDBQMidonbREZeC9NK3feqTTFwpWusmRkCytr07oaqNO7qzqZFV1XO+WuSXewkRBp5JKRr++yvEwhzentAAku4Wjyt5ZqOvtORvCSOMZ9kLMYzGyZFpGXoiMBiTu7t7X6cL9+i0ODqxUTSbFxoLnAmxiPYCfFX+HeNe8o91h6RO9vAx99fNWDceW3JgyNTMJLv0MpWa9+NAkDPjbM/yEThMTvCDmf4WObtAboMZW8FJh9pbu66RIiB+ECi2SVI1+7ITqLDbh3HRZzB7bdm68zyEzFlpcFihUa1zSM4PG2nsrqkRSsl/t5N+B4oltOOYt09dF5QueNvuoto43dpuOrQ4i4Gn7IZX6LTOZf1B2iSd2f1uJ/+Lf024XlZ/wCAwH4l85Ac+PLwUnxdVLy0jNptzGQ9suar/gfFCniSXWbF/DJbYx/IddhJ/mI7ns9pDcvfzNuis6LrXF/2/MrG0fiAPBbRa6pFpaCQJ55BE7M+IDv7lRpbvZTZcqXKuja1fs1gAzUdWsBnGar8XtL5bC45LBf+pX1qu6wFxnJBGLldEpLs6E/dN59UFWptgg/jJZ2tjq9Nt/lyP8TVaHZdVQ4741LTuua5p55Rfhn1COGGc+kW5xj2XO3mtDDHArlOOcA4kQtkdpGuwkAxH4WM2nRIeep4d6ro+FBxbTMnkS5K0A7/ANknDNe7ifNoXRMhp/6d4jdxDxo6mf8AxI/JXQ8PjblsiTfkMvS44arlPwtX3MSwjUFo6wQD5wtrg6kXvNs8gM/LRY/Ih+Kwk6Nbh8Q4uk5THnrkPZXVLHCA3U59+Ky2A2iSYMQbW45+WnUhWGHqGZOcaLNw0DOX0X+JxYDQNJsOitcNUBA8LLHV9oNJY0Zg30Fzf2Vzs+tLxwt9/wBknIqRMTNEHC6c26hpjOVNRN7+CUndDWhlanE2myqMZWV1iqoIVHiw0x3r7IumWnoEbXtkvF42q3gkn0ByRw+hSBAGtyTn4IzCkhsi8x4BBtqwbZgGQCNUV/cCGj29VvkmxNh2HdEuuT6Dj7+iZUrEzxnhxPH78lH8/dERa/h/CiFeDY3mwtneZPGT6JPEZGQZiTDeA1Jz902gRPETY+GqDxOIL4YRBbnzTzUhoIAEDLXuFOGi3LZoKNdraIOsz7laz4dZ8uj9UHfdvgcGkCJ8lzN2MLqbhpAMZHu6tMF8RuAIJIDt0AZxutiekJUsUkiJpu2dBxHxDTZVDCbRBIykyY9PVNxNYVWu4GQfY/dc/wD7kFr3GTLrec99VLgtrH+2LTN3uzOYhpN72n0lT420X+4ye1a/1Og/SBEnMgWGiXwhs4Yms9jiQNy5GhkAKPb8ip1AJ8lcf0rqhuJqTmWD0K15G44W19BwpzSNRhfhUCg9j65a4ghty1rTe8Nzk3kpnw38PGmSPnuqjxIDuIJyiy6JRYx+bQfD8pfIa0Q0bsxlC40s2Rpp+zeoxtFP8X0j/awDcgCeaovhjZVO5cDc33ZEzl4LVbdoTTAOVyo9iYcNtFuwl21GglTdmT+Ivg7DVavzA4M+mC0ARI1z99QodmfBVFxG98xzRkSYnL0XT2U6ee6OOQn18ENjXgC329EXz5IxqwOMZPoyuP2VSo0t1jQ0ALkvxE8b5XU/iDHfS664/tapvPMcVt/89NtyYnyqSSB6pEWKjZJlJq8a2CJXWMIbst4bVpk2+pt+RIW5D2yZdxjnPDvXRYAvsDw9l0ehs82O6641affxWfN6ZNk2ziQRuGOo0y/KshXcHWIny6ITC4ao25pu8Qcs8rImp8w/4Hwbfz8VmbtASQiN5184n79/yr3Y1bdcQchlfTILOOp1JG6y3MG3l1KMwO+HXEC1oNglzjYMZUzpmHILQZT98d/dUOztogtgg8O/NGnGCBcZrNXE0XZNiX+KqMXxy5c0U7Ft4hV+LxIOo7KquTsNWgNtTn7LxPFbkvU8HicJOOdvCd2NRAyz0RX907Oe4vZVTnAunRF4d8i/c3AXXlFGcPZi3OsTPMTr7p2z2yZPA8+/4VfS+nmCfJS07HUHvQpbiWg6pRsDJB15meyn13O5ARYDXx6e6go4u8OuYjpdE4o2nifPql0/ZbA2PJtz8+EcclMHkQREwefPzv6r11aHSItl6/ZNeLDKJMkT+L+E+qMofVxdoiAT7aICvjo+kGwmM9e/ZS1H5DmeHXh+FW4oC357uihFBWe1apJJN519vVHfB2L3MYw8ZHmqc1SJAyNksFV3KjHDRwRThyg0MjKpJn0lgcSCARGSkdXlwAMzPsslsXaB3BK0X9sKjWlri17TLTz4HiCvOTVOjq0nsk25VjOD/I1QOxq13NkWE24d+65/8X4rGvrbkEbpiWmWnx/IV18D0KlJzqld8y0CDoE94ahybX8Coy3xSOhB9iqfauNAaU+ttIO/SQs/tWs4khZ6tjejOfEGN+ly59i3S6f4Ws240gG/gsfXNyu14kUo6Ofnlb2esCY7gmiy8JWwzk9MzYrZ7P2zU3WjeJtxJMixzEnWw81iablfbKplwmbD9s+/3CcU1spmuwW3nsG7AIvczPjrwzVrT266bNBsdctOOqytJjst4ajMDLjkPFTMaf8AbnHOPVZnCLAbZqm/EBEfSInL+eqOo/EDdQQfTzWJ+a4kXA4xdE0qwtmSLcJ9eSD40DTOgU9ogad5r2ptIaQeqxNLGOk7s8Y9su7IyhWeQQenj390mWJeyc2i6xG0iQTlwjNVmG2zc/My4jMdymV97dDSeU6ZZ+6qsUAXD6gBf/Jvd+iKMI9BqUjQVPiGmCQATzy+ySyZcOvikr+JF3L7MC4ZorD07Hif3QTs5RZreFrXgayunIEmc6Iyt0zunYdtyTa1lFSJkd+/BPbXN5Anp7XQEChTIvPHXxTqjwbSTE80I+rOd+tvLTj5L0NmJ15IaLCg7XmRaD6ZpPrggDKJtYeVvC0plHDODrTa8jTrfuQpRhiBMTnnqo9EYNvE/tblp7KDGU5Hjn4ZK4oYdwP6SPDxmclHtLCv3GndvllGY6cAVXPZEjO0mX6cVHVeJMW79kRjGlp74IWOScthnUfgnaDatFoJ+pog+y1uGweIBc9lZrW2s5hd5GRC4dsfaj8O/eabajQrsXwlttuIZ9Ls8x46rjeZ48oScl0zoYMqkq9nu16FZ2T6OUkyb+ipaWFxDzums1o13WyY5THcLX4v4VpvJdvGe+ara2zm0xA0/OfqssJ0tf8AB0lbCsFQaxkZ2zOZVTtjEAT3zXuJxYpjO91k9p7TLiYKLFjcmBOaigDbtfQcFl6ourbH1rXVK50rtYY8YnPyO2OBsmFe5psJ6FkrOKvthG5F/En7Khp5LRbAIDrwYk6atJS8kqRKsvaeQz1vEG4sJjkLc1KGcwc+HLvuE12HcDIInORGUT3CsMNh5EmetgLd+6yOVIFxYEaMwYE5/YcfPrqpKVMNMRxtkn12tAMWEACwzm5MC/T3UIzzgc5n1Od/VRNMFqixokZkQI6C3YRH94GjQZc8/dVlOiTlz1gcVHUwpP6iIteQPfu6jimtgrsMr4wOsJJtFoGunearKzN4y6TfiNOfCTMW/JFKgdTzte3XXPIfuvA5obxvb04+IUSDBDTHADlb7JJzqwSVlmCcDFuKRLoHLL2XjXRmlUrSeUR5LoFBOEfJvb75qWswmRqM+KEpjdd+rKCOZRrGzNwOUge/fkga2WMiNcufdk5jrX9vD7qU4cf7SiaWDaNfKUDZZ5hqhGXDgCNMxPCfZTYcvIAka6ge54qbD0aY3rOIgTY9ZEH2R2H2Y0i4fme/1IXIlENHC1HR9fl6QU/aWCeKJLnSW3yGljrwlH0cKxtwDreTMef4TqzmuaQQbzlrPU8/ZIcthJGCrjeJ9O/NQOqzmP3UuOpljouCLeSFWyKINqukqw2Dtd+Hqh7D1HFVrgvYVyipKmUm07R1/Df1DpuZnB1B07uqzHfFgcCGc7rn2ycOatVtOY3reitcVsGowkAmPJYH4mGMqNXzzcQrFbVc4kuP47uFX1ceAIFyg6uGcD9RKkpYL7LSscYinJsjdL87IcshXtDZbiEsZgd0GM7qLJHpFcSi3YTXOUjmXUe7KcgGOaVa7If/ANRvC8zllH39VWUgicHTlwF8+voqklRWzcHEgNkyc400zGfH2U+Gxp3YjPTx0nOONlV4dg1LrajOYykfyiqbhEQI43m3M5hZJKNFWw3EVW2kDXLlnlboh6uJbuwLmbwOU8IvfKUvnMi0A3vBnw5lCVhle0nME2t+BppohjTJQaMSAQ2AbHOAMjkeEiBkoa+IGYJ0/fvxUTqb4te5vrkbCLAaoVlI5RPnkDp5ZI2kRJFph8U0/TJIIta56zrmfEKZmHYWw4nevAyz5x3cKuFJ4gtaZjnaR+5SxD3AQ+dbb3CNN3mg16JTJH4WD+of+R+6SWHxT2tA4cikrpgX/gwTmHgmFsRqi2M1M+icwDWdVvbLBqVIk39bfZH02yYJEcPbTgFJRY2LzyR1BjBADCSfCIzt+6VKRBNw7OvnFhmY6oyk1oJNgZP+PP8AnVDYmmBfeIgQfO/5j8oH5ji0CDG9IJMzcxbjDgldho0VCpHIWyEfaycH/rkzwsTbXxWdqYl+He0gkgC4Oo/afRF09stdvb0NJFp0jXMSpxdfZXsvhUFjn0BPCdePJRV6rd2TGmmU24qlobcEkRIvByOWoHOOeaExW1y8Gm4CzjBFvCEPxtl8hnxGJey14dOthca9VUAmI4X+yl2jiXPf9RyEfuhZWmCpEs9qLxeaqWhRc526ASdAj6KJ9kV9ytTd/q9p9QD7rslbAse1rgJ7CxHw38HPcQ540yXRMBhXNaGnS33v+VyPNzRk1xfRswQaWzH4/YbZkgZoejsgcMu7reYjCSTI9FCzZ9/Du/eSzLyZJUNeFWZ7CbPgZRfy6eKD2tsyWugXg9dR+y3BwZAnISPA/wAIPaGAkmB5ibxN+X5S455KVh/GqON4vDw4xkD+EFB/K0e3sKRUmMwPPInzlV1CgCRBvPsu5DJcbMMoboEpUfpJ6e6i+duuBGkHyVtRYGtqCDe3SFS1GhMg7sCSo1OztpUw2XC7tL/uZWgwm3aLRMXGU8edp46rnmHFw2OKtsLUY3MEn2tZJy4kyrZsqWPpPcZDeOQ0GlvtwR7MOKn1H6ZAzzMax3msRg6g+YHAGP8AXiY0t3ZF4ivXrMiHkZCx+ltrTHJIcPolmoq4Zu+G0w51r3tOqsG4JovEZTA65LI/DTq1PIOvlyPj4Le1i4syJtcRy/Kx+ROUZKKejRhintldUfTaJFIutmfp0VQ+i2oHODCADqTJOpvnbu6KxddrzuzAb+oznxm8aeq9xI36YAsCeF4iBGmVypC0VOS6RTUnUwIg65AxM9UkBVxLQYv5pLZRnsyrKmhspKr93sLyqwQTCGqsMarfdg8Q3C4sgQQDMjLqe+qsWVGtvF4Gf404quwFI65Cf3RbXSTvZeJSZ90EokNet1ifHU9+CILJDTF96PDOfQKTDBm6SWzFhOQiSSfZG417WARc2EznkbAIJT9JBUUe1qkgTnrlxJ+/qgHTG9wt0PH1RWNlzjA0k9Tc+6TWSwgHh6wT7BOjpANEGDeXPbJvIvlbyUOJImydgxDhxXmJZa+aP2QgLpunsyPefZUSIwlHePBWyIK2Pst1d+63z4BdR2D8JtpNG7mc3QJMe3fVBf062Tut3iAd6+V4tHTXuF0jD0gNPHguL5nlSc3BdI34sSUbYHhMF8sAAcL5d5ewRTqInrxyHfXRHso2hewLflYGxyKsYYTPRFUsNCma2/ff8qZtPPs93QIJsBqU++ts/FAYoWyAtaL6W9+CtKrc49R5+EWVZihEzz4RfvvWnKi4nMfinEAvjdiRMRMTYDkVW7Gw0ua6LNBvxKuduUWirJNnD6eIjS+aqMI/deRn9J5iBlku1if5VL6Ms1+K2C40w1/N5OuUFUhaIPfZRe06pEjmfeENRdzNr+K2wjSMsnbGgQZ105QrnZ2MDgN5jCPEEeThbLNVzMMd0mM7fc/dRSWkG6KVSRRvti1qG8PpLdNPsQtfhcBTdTa+BukWufC0rlezaocRf16+U5+a3ezNr7lMBxuLCHWgWtunu65fk42noZB72XNVtKn/AItFs4QePxTi0AHcnPd4eCn/AP6tJ0gjIZ7rstJkxovC+iWuJ390RLt2wvoQYWLp2Ou9IpK+EDWkA3MTY63z1mEBiK7y0BhJvA4/p5+3VaAim7/jDzJ4CDNs5z/CQotYCCA5wH+19NfBaIZa9CnAyJ2c514z6pK2GJnKm2Elq+SQjic7j6Z1UgcPlm15z8AoqlNMqkgR4+a6LSKTYdsZ0va05P8Ap8Sbe4Wjp4E/pF73Onf7LHUGEQcoMjLQ6eSssBto0XkxJcADeDI8+aRmxye4hxa9l83DANfvAQRloI8ckLj8LLZPLSLnpxurHAbVp1ZAEOjI8BqLwvHvhsAAA6iJHAyLz+FkUpxew/4M7XpzezRP24d5L1uEIaMrDPqdeaMxWGJcIJEXgaZZc7BC7QxIY2DnA91qUm6SF19la9wYJ495oHEVt4ptWoXJi0qILZJSp7xAC0+z9j5EiwztkZ8Zy9VW/DGF36oHfpzXWNm7EH0736TaAeE2dxmCfNY/K8j43Rp8fFy2y2+GcKWsbOcD1GnECYWka1D4KgGgANAAiABAiOiL3Y776rhOVuzW2OAhRuAnipCQvQ1TshDTF/NSvEJNbdOdKrolgNV6p9qOO6b5tPt+Vd4hkXhZ/bNcBrj1A1vpbyQjYnOtpUS94edDpcNB9z+Cq+kN1xIdMuIJ45meGsKxx0kndaJMwCeQzsNQh8Jstx/V9InmSdZzyXahKo7Mk+9GYxVJz6hDQTc9cyrLA7HgzUcBf9ObtQcraLZbPwNL9LWl/PIdYGfiVct2aWDeIp0hp+nePtx8EM/N/akCsHtsxz6Mt3adJzjqd2fRo9ZVTj8FUI/4SPAZ+a2+KxGHYD8yub6CMjbUD0WTx+MoX3fmkAcSB7dyjw5JP0DkSXszNOs6m64iDkRwWm2NtxpeHOI3v9bAZQCIEc8lmcTXBdIDgNJM/ZCzey2zxLItmblR1jBbXoiZLrm8tBHm3RXGGrUKrPlisHNAuAQ3MzEOzuuSYHaryY3r+8K8obQewAhxLpyB0jULn5PEo0RlZ0anhqbBAduiTcm/vwTjsenYXmZsRBN8+K5/U24XCLibGO7dVa4DaFWWsaHEAi5Bk8vZIl48oqw+S+jUjY1Ptx+ySqTWrG8P8CR6JJPCX2TlH6OYVHTmnlzQDPfgmubOSdhsCX5/aF3nS7Mqt9ELLnSNO/VePoCyuMJs+blwA8z4eCmq4dkgfUYjTlISvlV0g+DortnndeHGwB8XZ2HmVaDFPdBH6f8ALejdtnHBFYfCUYkz4xadJz8FK7E0GAbtPePMk8xxSJ5FJ9BKNE9DddTDntiB75dRA7lYHauL+ZUJGWQVntn4hdUljbM5a/t7qhT/ABsLhbkLyTT6EAkvQ3VSUGeXZWpikaj4RxTab27wiYE8O5912rZNFsB1iRkevBcPwmHAbJNwRIFsvbP18tXsj4kq0WCCHtAyuDxtPeXFcjzMDnLlE3YMiS4s60xgiY+/mvC/3jsLL7L+NqLx9Z3DwcIy55clZYTaTKjzukEaRr+34XMlCUe0PjTLikZRLWceyo8O0RIIy7snipGfDPhCkVYMmSOpKMUs+9FI183v32VBWrX/AH4dVckgYtkWLYsttSnOot6Rx81bbX222k0mdeRPhfqsHtHb2/vXOZkCRAjXjmdVUMUpPQ35FBbB65/xYd43k2jp/CUUKTSa0PNrA2B8LfwsptLbrv0gwNBn6ZeJVPXxL3H6j59+y68PElJbdGWWdXZt8X8cNpjdoMDdJH029ys5jNvV3xJcRytw18OKpHYmB9IvxIny4KGo9zrkk9brTj8XHDpCpZpMLq495trx8UK+s4pjmGyZC08UKsc56b0SC9CsocDqrrB1w5kZOA0vPfoqZmaIwlTdcHcChlDkg4yplu8Tm2OYR2yMfWokfJqkDPcJ+knpkp6dJrgC2d1wsTfP2TK+zw36gL8QsjknpmhwfZf0fiUwN6k+dd1rCPCUln6dYQPq9Ekn+nj9E5MoD9yrVn6W9B7JJLXkF4+yeqfqj/t+xUWG/wCXw+5C9SSF0O9o8eL+SB2l/wAbuo9gvUkce0IZnkkklsEMcjsEPt7pJKpELzDtBa0Hl7O//Lf/AKjglhD9bfD3lJJZhq7LCsf+kzmBPOzc0Ns6u4OkOItoSEkkl9Ma/wBSOi7BxLzTkvcTe8ngr/CVXGbnI6niEklycv62bF+ks947wvw+yAxtQhpIJkARfJJJJLOdbXeSDJJ/TrxIlUW0LU2gWBBJi0m90kl1cHox5OzJ0z9BOsZ6/qCiqa9V6kuoZmetH0HqPuiqQ+hv/vC8SUYJEBl0PshSvEkXog0Zr16SSstEj806bd8EklZDT7Kcfktv/mB4QfyUTtSoQ1sE3mb9V6kud+9/7N6/tkFLJJJJWIP/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AutoShape 4" descr="data:image/jpeg;base64,/9j/4AAQSkZJRgABAQAAAQABAAD/2wCEAAkGBxQTEhUUExQWFhUXGBgaGBcYGBgYGBgYFxocGBocGhoYHCggHBwlHxgaITEiJSkrLi4uGh8zODMsNygtLisBCgoKDg0OGhAQGywkICQsLCwsLCwsLCwsLCwsLCwsLCwsLCwsLCwsLCwsLCwsLCwsLCwsLCwsLCwsLCwsLCwsLP/AABEIAMIBAwMBIgACEQEDEQH/xAAcAAABBQEBAQAAAAAAAAAAAAAEAAIDBQYHAQj/xAA8EAABAwIDBgQFAwQBAwUBAAABAAIRAyEEMUEFElFhcfCBkaGxBhMiwdEy4fEHFEJSMyNiohZygpLSFf/EABoBAAIDAQEAAAAAAAAAAAAAAAIDAAEEBQb/xAAqEQACAgICAgIABQUBAAAAAAAAAQIRAyESMQRBE1EiIzJCcRQzYYGxBf/aAAwDAQACEQMRAD8AqDmbJUiZHfC/upyJJtYZqanRBIK5rDRBTpyBx9PBT4dth3ofJJxiFM02jXTy18UHT2XVoRA/eymoHrwUbmd+dlIAe4Vt2WoUSbovP549+CVRotp4ZJFsqVtE2+6XYVERpdzyg+i9+XceCKczTkeveahDSLdc75DqqvRaR5SapQ28ea8+WQLmymawxbmqsKhrMPdP+XEnifwpQyO8/wBlXfEG36OFb/1DJiQ0ZmNPPXqrSfrsDthrWKV8d/wucYj4yxFefkhtJvTePiSIyjILOYrbFZ131ajjP+zo65rTHDJ6bJVbO2NrN5KY1W8e/JcFOPM3m/O6JobYqNP0Vnt5bxjyNkb8d/ZLjZ3GJ4L1rcly3A/F+IpxvEPHMR1uFrdhfF9CuQwncqW+lxz6HXpmkSxyjsKjWU4y91I14y9lBSdI4ommLd8skly+iVsZUUW933mp3nvxTBJztPqoWkeM0jn080g0924/sn02xl33+VI1nRT0XobT+3C6mDI456dBx0snUqRge3XqmhvK+n7XRckgXslIta0n2t9l7RHO1vcj8pwaYjvjxT6Ay/FtZPqi5WBQPVET09uwhePd++KOqZn077yQTm999EN7L9CB77KSRPdkkzkwaMFVIkxEZz5265+Scx/hnxOnHqFLhgPT0zsB4dVOaAkk6Tzn8aK2LSrQI2jcme+/ui8PTt3y78U5rJNv5hPEpb2NTEGG2p7KkZT775JzYF/tnH8hPaLzzB6KPRa2JlLvrfvxU2UcUqbdPyNFJYR3rdCWRPnhovWib8E7dt4flPpt8o+6BhIQZNypQxPpUtSO4KG2xj24ei6o7QGBxJMD1RQgRsz/AMWfEwww+W2DUIMDPd5m/fK5XN3sdVealRxe51yTz+wt0Vlgdj18dWdU0c4/UcuQEZrcbJ/p9TEfMeXEaCALW5rVzx4VV7IoOWzFYLCxRd/s6wHhx8lTvo2z9P2Xb/8A0rR3d0sloyBnTmMlVYv4Lw/+hHSUmHlxTbY14m+jjlVg0zyUL6fgugbd+CGNl1NzhyN+/wB1i8Vs9zDB81uxZ4ZFpmfJilF7A6OJezJ1uCe6sHXFioSIXjWp1LsDk1o6D8D/ABq5jm0MQ6W2DHnMHQOOo5ldWoOnI8/RfNT3Sbrq39LvirfH9vVd9bR9Dic28Oo9lh8nBX44jIyvR0N1HxUFTOMoKIY3XPnyzT30QDMXKzJWS6BqYhTtAPkn/KPY5JzKdvLv1VojHsysbpzac358pSpsU7AAOn4Qy29kIXU/NIthSumZ596c0n3jvwVcSrBa2RUFQWCJqG3fj7KB7bDuyi7LB/JJP3efukjsqjBUmkRBvw5IptbOc7qVjATw58hb8Lx9Fu+QTa/ve6J2KHU2xcdnJEfIm5/jX9lHhYNgJi/Dp2UeAMpjJD2GgYUI089E+kzXpYIv5Qy71T6dH0hBJDE9EFNtvBOe2bKTdgL0XhRMgwUYz4HvvgpqNO8xb906obG2ifhQfOD9+KtJNkbaQ8gQuWfHe2PnV24Vps0weG8Yz6D3OS6Tt/HinTIBAcW52+kZb32HPouLbIYHY4lt277iJvN8+ZutWOKjb+kDG367OtfCmyGNptbmAB08gtnSptGQgD9lQ7DbACuPm2tx/HfkuYpW22bZx9IJEeyirUgvGVM57hNq1Lc0En9AxTsqtq4YObkub/EWAbBsPv3kuk4yqTYLL7Vwe9KrFkcJWPlG40chxuGhAlhAyWx25shxkx2Flqxi3eq9BiyKatHMyQcWDzZE7LxbqNRlRtiwg/zGihsoymtWqFo+l/h7aDa9CnUaZa8A87jI8IMhHb4i/P05rmf9JtsRh30ibseSB/2vvfxDvNbiji94EnjxjLsrlzXCTQ3suqWeXG6exsmVVjG5Rz6cEbhXcb6ctUtyL6DC23fRMtwUYqyJ0JPqYUjDBQMidonbREZeC9NK3feqTTFwpWusmRkCytr07oaqNO7qzqZFV1XO+WuSXewkRBp5JKRr++yvEwhzentAAku4Wjyt5ZqOvtORvCSOMZ9kLMYzGyZFpGXoiMBiTu7t7X6cL9+i0ODqxUTSbFxoLnAmxiPYCfFX+HeNe8o91h6RO9vAx99fNWDceW3JgyNTMJLv0MpWa9+NAkDPjbM/yEThMTvCDmf4WObtAboMZW8FJh9pbu66RIiB+ECi2SVI1+7ITqLDbh3HRZzB7bdm68zyEzFlpcFihUa1zSM4PG2nsrqkRSsl/t5N+B4oltOOYt09dF5QueNvuoto43dpuOrQ4i4Gn7IZX6LTOZf1B2iSd2f1uJ/+Lf024XlZ/wCAwH4l85Ac+PLwUnxdVLy0jNptzGQ9suar/gfFCniSXWbF/DJbYx/IddhJ/mI7ns9pDcvfzNuis6LrXF/2/MrG0fiAPBbRa6pFpaCQJ55BE7M+IDv7lRpbvZTZcqXKuja1fs1gAzUdWsBnGar8XtL5bC45LBf+pX1qu6wFxnJBGLldEpLs6E/dN59UFWptgg/jJZ2tjq9Nt/lyP8TVaHZdVQ4741LTuua5p55Rfhn1COGGc+kW5xj2XO3mtDDHArlOOcA4kQtkdpGuwkAxH4WM2nRIeep4d6ro+FBxbTMnkS5K0A7/ANknDNe7ifNoXRMhp/6d4jdxDxo6mf8AxI/JXQ8PjblsiTfkMvS44arlPwtX3MSwjUFo6wQD5wtrg6kXvNs8gM/LRY/Ih+Kwk6Nbh8Q4uk5THnrkPZXVLHCA3U59+Ky2A2iSYMQbW45+WnUhWGHqGZOcaLNw0DOX0X+JxYDQNJsOitcNUBA8LLHV9oNJY0Zg30Fzf2Vzs+tLxwt9/wBknIqRMTNEHC6c26hpjOVNRN7+CUndDWhlanE2myqMZWV1iqoIVHiw0x3r7IumWnoEbXtkvF42q3gkn0ByRw+hSBAGtyTn4IzCkhsi8x4BBtqwbZgGQCNUV/cCGj29VvkmxNh2HdEuuT6Dj7+iZUrEzxnhxPH78lH8/dERa/h/CiFeDY3mwtneZPGT6JPEZGQZiTDeA1Jz902gRPETY+GqDxOIL4YRBbnzTzUhoIAEDLXuFOGi3LZoKNdraIOsz7laz4dZ8uj9UHfdvgcGkCJ8lzN2MLqbhpAMZHu6tMF8RuAIJIDt0AZxutiekJUsUkiJpu2dBxHxDTZVDCbRBIykyY9PVNxNYVWu4GQfY/dc/wD7kFr3GTLrec99VLgtrH+2LTN3uzOYhpN72n0lT420X+4ye1a/1Og/SBEnMgWGiXwhs4Yms9jiQNy5GhkAKPb8ip1AJ8lcf0rqhuJqTmWD0K15G44W19BwpzSNRhfhUCg9j65a4ghty1rTe8Nzk3kpnw38PGmSPnuqjxIDuIJyiy6JRYx+bQfD8pfIa0Q0bsxlC40s2Rpp+zeoxtFP8X0j/awDcgCeaovhjZVO5cDc33ZEzl4LVbdoTTAOVyo9iYcNtFuwl21GglTdmT+Ivg7DVavzA4M+mC0ARI1z99QodmfBVFxG98xzRkSYnL0XT2U6ee6OOQn18ENjXgC329EXz5IxqwOMZPoyuP2VSo0t1jQ0ALkvxE8b5XU/iDHfS664/tapvPMcVt/89NtyYnyqSSB6pEWKjZJlJq8a2CJXWMIbst4bVpk2+pt+RIW5D2yZdxjnPDvXRYAvsDw9l0ehs82O6641affxWfN6ZNk2ziQRuGOo0y/KshXcHWIny6ITC4ao25pu8Qcs8rImp8w/4Hwbfz8VmbtASQiN5184n79/yr3Y1bdcQchlfTILOOp1JG6y3MG3l1KMwO+HXEC1oNglzjYMZUzpmHILQZT98d/dUOztogtgg8O/NGnGCBcZrNXE0XZNiX+KqMXxy5c0U7Ft4hV+LxIOo7KquTsNWgNtTn7LxPFbkvU8HicJOOdvCd2NRAyz0RX907Oe4vZVTnAunRF4d8i/c3AXXlFGcPZi3OsTPMTr7p2z2yZPA8+/4VfS+nmCfJS07HUHvQpbiWg6pRsDJB15meyn13O5ARYDXx6e6go4u8OuYjpdE4o2nifPql0/ZbA2PJtz8+EcclMHkQREwefPzv6r11aHSItl6/ZNeLDKJMkT+L+E+qMofVxdoiAT7aICvjo+kGwmM9e/ZS1H5DmeHXh+FW4oC357uihFBWe1apJJN519vVHfB2L3MYw8ZHmqc1SJAyNksFV3KjHDRwRThyg0MjKpJn0lgcSCARGSkdXlwAMzPsslsXaB3BK0X9sKjWlri17TLTz4HiCvOTVOjq0nsk25VjOD/I1QOxq13NkWE24d+65/8X4rGvrbkEbpiWmWnx/IV18D0KlJzqld8y0CDoE94ahybX8Coy3xSOhB9iqfauNAaU+ttIO/SQs/tWs4khZ6tjejOfEGN+ly59i3S6f4Ws240gG/gsfXNyu14kUo6Ofnlb2esCY7gmiy8JWwzk9MzYrZ7P2zU3WjeJtxJMixzEnWw81iablfbKplwmbD9s+/3CcU1spmuwW3nsG7AIvczPjrwzVrT266bNBsdctOOqytJjst4ajMDLjkPFTMaf8AbnHOPVZnCLAbZqm/EBEfSInL+eqOo/EDdQQfTzWJ+a4kXA4xdE0qwtmSLcJ9eSD40DTOgU9ogad5r2ptIaQeqxNLGOk7s8Y9su7IyhWeQQenj390mWJeyc2i6xG0iQTlwjNVmG2zc/My4jMdymV97dDSeU6ZZ+6qsUAXD6gBf/Jvd+iKMI9BqUjQVPiGmCQATzy+ySyZcOvikr+JF3L7MC4ZorD07Hif3QTs5RZreFrXgayunIEmc6Iyt0zunYdtyTa1lFSJkd+/BPbXN5Anp7XQEChTIvPHXxTqjwbSTE80I+rOd+tvLTj5L0NmJ15IaLCg7XmRaD6ZpPrggDKJtYeVvC0plHDODrTa8jTrfuQpRhiBMTnnqo9EYNvE/tblp7KDGU5Hjn4ZK4oYdwP6SPDxmclHtLCv3GndvllGY6cAVXPZEjO0mX6cVHVeJMW79kRjGlp74IWOScthnUfgnaDatFoJ+pog+y1uGweIBc9lZrW2s5hd5GRC4dsfaj8O/eabajQrsXwlttuIZ9Ls8x46rjeZ48oScl0zoYMqkq9nu16FZ2T6OUkyb+ipaWFxDzums1o13WyY5THcLX4v4VpvJdvGe+ara2zm0xA0/OfqssJ0tf8AB0lbCsFQaxkZ2zOZVTtjEAT3zXuJxYpjO91k9p7TLiYKLFjcmBOaigDbtfQcFl6ourbH1rXVK50rtYY8YnPyO2OBsmFe5psJ6FkrOKvthG5F/En7Khp5LRbAIDrwYk6atJS8kqRKsvaeQz1vEG4sJjkLc1KGcwc+HLvuE12HcDIInORGUT3CsMNh5EmetgLd+6yOVIFxYEaMwYE5/YcfPrqpKVMNMRxtkn12tAMWEACwzm5MC/T3UIzzgc5n1Od/VRNMFqixokZkQI6C3YRH94GjQZc8/dVlOiTlz1gcVHUwpP6iIteQPfu6jimtgrsMr4wOsJJtFoGunearKzN4y6TfiNOfCTMW/JFKgdTzte3XXPIfuvA5obxvb04+IUSDBDTHADlb7JJzqwSVlmCcDFuKRLoHLL2XjXRmlUrSeUR5LoFBOEfJvb75qWswmRqM+KEpjdd+rKCOZRrGzNwOUge/fkga2WMiNcufdk5jrX9vD7qU4cf7SiaWDaNfKUDZZ5hqhGXDgCNMxPCfZTYcvIAka6ge54qbD0aY3rOIgTY9ZEH2R2H2Y0i4fme/1IXIlENHC1HR9fl6QU/aWCeKJLnSW3yGljrwlH0cKxtwDreTMef4TqzmuaQQbzlrPU8/ZIcthJGCrjeJ9O/NQOqzmP3UuOpljouCLeSFWyKINqukqw2Dtd+Hqh7D1HFVrgvYVyipKmUm07R1/Df1DpuZnB1B07uqzHfFgcCGc7rn2ycOatVtOY3reitcVsGowkAmPJYH4mGMqNXzzcQrFbVc4kuP47uFX1ceAIFyg6uGcD9RKkpYL7LSscYinJsjdL87IcshXtDZbiEsZgd0GM7qLJHpFcSi3YTXOUjmXUe7KcgGOaVa7If/ANRvC8zllH39VWUgicHTlwF8+voqklRWzcHEgNkyc400zGfH2U+Gxp3YjPTx0nOONlV4dg1LrajOYykfyiqbhEQI43m3M5hZJKNFWw3EVW2kDXLlnlboh6uJbuwLmbwOU8IvfKUvnMi0A3vBnw5lCVhle0nME2t+BppohjTJQaMSAQ2AbHOAMjkeEiBkoa+IGYJ0/fvxUTqb4te5vrkbCLAaoVlI5RPnkDp5ZI2kRJFph8U0/TJIIta56zrmfEKZmHYWw4nevAyz5x3cKuFJ4gtaZjnaR+5SxD3AQ+dbb3CNN3mg16JTJH4WD+of+R+6SWHxT2tA4cikrpgX/gwTmHgmFsRqi2M1M+icwDWdVvbLBqVIk39bfZH02yYJEcPbTgFJRY2LzyR1BjBADCSfCIzt+6VKRBNw7OvnFhmY6oyk1oJNgZP+PP8AnVDYmmBfeIgQfO/5j8oH5ji0CDG9IJMzcxbjDgldho0VCpHIWyEfaycH/rkzwsTbXxWdqYl+He0gkgC4Oo/afRF09stdvb0NJFp0jXMSpxdfZXsvhUFjn0BPCdePJRV6rd2TGmmU24qlobcEkRIvByOWoHOOeaExW1y8Gm4CzjBFvCEPxtl8hnxGJey14dOthca9VUAmI4X+yl2jiXPf9RyEfuhZWmCpEs9qLxeaqWhRc526ASdAj6KJ9kV9ytTd/q9p9QD7rslbAse1rgJ7CxHw38HPcQ540yXRMBhXNaGnS33v+VyPNzRk1xfRswQaWzH4/YbZkgZoejsgcMu7reYjCSTI9FCzZ9/Du/eSzLyZJUNeFWZ7CbPgZRfy6eKD2tsyWugXg9dR+y3BwZAnISPA/wAIPaGAkmB5ibxN+X5S455KVh/GqON4vDw4xkD+EFB/K0e3sKRUmMwPPInzlV1CgCRBvPsu5DJcbMMoboEpUfpJ6e6i+duuBGkHyVtRYGtqCDe3SFS1GhMg7sCSo1OztpUw2XC7tL/uZWgwm3aLRMXGU8edp46rnmHFw2OKtsLUY3MEn2tZJy4kyrZsqWPpPcZDeOQ0GlvtwR7MOKn1H6ZAzzMax3msRg6g+YHAGP8AXiY0t3ZF4ivXrMiHkZCx+ltrTHJIcPolmoq4Zu+G0w51r3tOqsG4JovEZTA65LI/DTq1PIOvlyPj4Le1i4syJtcRy/Kx+ROUZKKejRhintldUfTaJFIutmfp0VQ+i2oHODCADqTJOpvnbu6KxddrzuzAb+oznxm8aeq9xI36YAsCeF4iBGmVypC0VOS6RTUnUwIg65AxM9UkBVxLQYv5pLZRnsyrKmhspKr93sLyqwQTCGqsMarfdg8Q3C4sgQQDMjLqe+qsWVGtvF4Gf404quwFI65Cf3RbXSTvZeJSZ90EokNet1ifHU9+CILJDTF96PDOfQKTDBm6SWzFhOQiSSfZG417WARc2EznkbAIJT9JBUUe1qkgTnrlxJ+/qgHTG9wt0PH1RWNlzjA0k9Tc+6TWSwgHh6wT7BOjpANEGDeXPbJvIvlbyUOJImydgxDhxXmJZa+aP2QgLpunsyPefZUSIwlHePBWyIK2Pst1d+63z4BdR2D8JtpNG7mc3QJMe3fVBf062Tut3iAd6+V4tHTXuF0jD0gNPHguL5nlSc3BdI34sSUbYHhMF8sAAcL5d5ewRTqInrxyHfXRHso2hewLflYGxyKsYYTPRFUsNCma2/ff8qZtPPs93QIJsBqU++ts/FAYoWyAtaL6W9+CtKrc49R5+EWVZihEzz4RfvvWnKi4nMfinEAvjdiRMRMTYDkVW7Gw0ua6LNBvxKuduUWirJNnD6eIjS+aqMI/deRn9J5iBlku1if5VL6Ms1+K2C40w1/N5OuUFUhaIPfZRe06pEjmfeENRdzNr+K2wjSMsnbGgQZ105QrnZ2MDgN5jCPEEeThbLNVzMMd0mM7fc/dRSWkG6KVSRRvti1qG8PpLdNPsQtfhcBTdTa+BukWufC0rlezaocRf16+U5+a3ezNr7lMBxuLCHWgWtunu65fk42noZB72XNVtKn/AItFs4QePxTi0AHcnPd4eCn/AP6tJ0gjIZ7rstJkxovC+iWuJ390RLt2wvoQYWLp2Ou9IpK+EDWkA3MTY63z1mEBiK7y0BhJvA4/p5+3VaAim7/jDzJ4CDNs5z/CQotYCCA5wH+19NfBaIZa9CnAyJ2c514z6pK2GJnKm2Elq+SQjic7j6Z1UgcPlm15z8AoqlNMqkgR4+a6LSKTYdsZ0va05P8Ap8Sbe4Wjp4E/pF73Onf7LHUGEQcoMjLQ6eSssBto0XkxJcADeDI8+aRmxye4hxa9l83DANfvAQRloI8ckLj8LLZPLSLnpxurHAbVp1ZAEOjI8BqLwvHvhsAAA6iJHAyLz+FkUpxew/4M7XpzezRP24d5L1uEIaMrDPqdeaMxWGJcIJEXgaZZc7BC7QxIY2DnA91qUm6SF19la9wYJ495oHEVt4ptWoXJi0qILZJSp7xAC0+z9j5EiwztkZ8Zy9VW/DGF36oHfpzXWNm7EH0736TaAeE2dxmCfNY/K8j43Rp8fFy2y2+GcKWsbOcD1GnECYWka1D4KgGgANAAiABAiOiL3Y776rhOVuzW2OAhRuAnipCQvQ1TshDTF/NSvEJNbdOdKrolgNV6p9qOO6b5tPt+Vd4hkXhZ/bNcBrj1A1vpbyQjYnOtpUS94edDpcNB9z+Cq+kN1xIdMuIJ45meGsKxx0kndaJMwCeQzsNQh8Jstx/V9InmSdZzyXahKo7Mk+9GYxVJz6hDQTc9cyrLA7HgzUcBf9ObtQcraLZbPwNL9LWl/PIdYGfiVct2aWDeIp0hp+nePtx8EM/N/akCsHtsxz6Mt3adJzjqd2fRo9ZVTj8FUI/4SPAZ+a2+KxGHYD8yub6CMjbUD0WTx+MoX3fmkAcSB7dyjw5JP0DkSXszNOs6m64iDkRwWm2NtxpeHOI3v9bAZQCIEc8lmcTXBdIDgNJM/ZCzey2zxLItmblR1jBbXoiZLrm8tBHm3RXGGrUKrPlisHNAuAQ3MzEOzuuSYHaryY3r+8K8obQewAhxLpyB0jULn5PEo0RlZ0anhqbBAduiTcm/vwTjsenYXmZsRBN8+K5/U24XCLibGO7dVa4DaFWWsaHEAi5Bk8vZIl48oqw+S+jUjY1Ptx+ySqTWrG8P8CR6JJPCX2TlH6OYVHTmnlzQDPfgmubOSdhsCX5/aF3nS7Mqt9ELLnSNO/VePoCyuMJs+blwA8z4eCmq4dkgfUYjTlISvlV0g+DortnndeHGwB8XZ2HmVaDFPdBH6f8ALejdtnHBFYfCUYkz4xadJz8FK7E0GAbtPePMk8xxSJ5FJ9BKNE9DddTDntiB75dRA7lYHauL+ZUJGWQVntn4hdUljbM5a/t7qhT/ABsLhbkLyTT6EAkvQ3VSUGeXZWpikaj4RxTab27wiYE8O5912rZNFsB1iRkevBcPwmHAbJNwRIFsvbP18tXsj4kq0WCCHtAyuDxtPeXFcjzMDnLlE3YMiS4s60xgiY+/mvC/3jsLL7L+NqLx9Z3DwcIy55clZYTaTKjzukEaRr+34XMlCUe0PjTLikZRLWceyo8O0RIIy7snipGfDPhCkVYMmSOpKMUs+9FI183v32VBWrX/AH4dVckgYtkWLYsttSnOot6Rx81bbX222k0mdeRPhfqsHtHb2/vXOZkCRAjXjmdVUMUpPQ35FBbB65/xYd43k2jp/CUUKTSa0PNrA2B8LfwsptLbrv0gwNBn6ZeJVPXxL3H6j59+y68PElJbdGWWdXZt8X8cNpjdoMDdJH029ys5jNvV3xJcRytw18OKpHYmB9IvxIny4KGo9zrkk9brTj8XHDpCpZpMLq495trx8UK+s4pjmGyZC08UKsc56b0SC9CsocDqrrB1w5kZOA0vPfoqZmaIwlTdcHcChlDkg4yplu8Tm2OYR2yMfWokfJqkDPcJ+knpkp6dJrgC2d1wsTfP2TK+zw36gL8QsjknpmhwfZf0fiUwN6k+dd1rCPCUln6dYQPq9Ekn+nj9E5MoD9yrVn6W9B7JJLXkF4+yeqfqj/t+xUWG/wCXw+5C9SSF0O9o8eL+SB2l/wAbuo9gvUkce0IZnkkklsEMcjsEPt7pJKpELzDtBa0Hl7O//Lf/AKjglhD9bfD3lJJZhq7LCsf+kzmBPOzc0Ns6u4OkOItoSEkkl9Ma/wBSOi7BxLzTkvcTe8ngr/CVXGbnI6niEklycv62bF+ks947wvw+yAxtQhpIJkARfJJJJLOdbXeSDJJ/TrxIlUW0LU2gWBBJi0m90kl1cHox5OzJ0z9BOsZ6/qCiqa9V6kuoZmetH0HqPuiqQ+hv/vC8SUYJEBl0PshSvEkXog0Zr16SSstEj806bd8EklZDT7Kcfktv/mB4QfyUTtSoQ1sE3mb9V6kud+9/7N6/tkFLJJJJWIP/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AutoShape 6" descr="data:image/jpeg;base64,/9j/4AAQSkZJRgABAQAAAQABAAD/2wCEAAkGBxQTEhUUExQWFhUXGBgaGBcYGBgYGBgYFxocGBocGhoYHCggHBwlHxgaITEiJSkrLi4uGh8zODMsNygtLisBCgoKDg0OGhAQGywkICQsLCwsLCwsLCwsLCwsLCwsLCwsLCwsLCwsLCwsLCwsLCwsLCwsLCwsLCwsLCwsLCwsLP/AABEIAMIBAwMBIgACEQEDEQH/xAAcAAABBQEBAQAAAAAAAAAAAAAEAAIDBQYHAQj/xAA8EAABAwIDBgQFAwQBAwUBAAABAAIRAyEEMUEFElFhcfCBkaGxBhMiwdEy4fEHFEJSMyNiohZygpLSFf/EABoBAAIDAQEAAAAAAAAAAAAAAAIDAAEEBQb/xAAqEQACAgICAgIABQUBAAAAAAAAAQIRAyESMQRBE1EiIzJCcRQzYYGxBf/aAAwDAQACEQMRAD8AqDmbJUiZHfC/upyJJtYZqanRBIK5rDRBTpyBx9PBT4dth3ofJJxiFM02jXTy18UHT2XVoRA/eymoHrwUbmd+dlIAe4Vt2WoUSbovP549+CVRotp4ZJFsqVtE2+6XYVERpdzyg+i9+XceCKczTkeveahDSLdc75DqqvRaR5SapQ28ea8+WQLmymawxbmqsKhrMPdP+XEnifwpQyO8/wBlXfEG36OFb/1DJiQ0ZmNPPXqrSfrsDthrWKV8d/wucYj4yxFefkhtJvTePiSIyjILOYrbFZ131ajjP+zo65rTHDJ6bJVbO2NrN5KY1W8e/JcFOPM3m/O6JobYqNP0Vnt5bxjyNkb8d/ZLjZ3GJ4L1rcly3A/F+IpxvEPHMR1uFrdhfF9CuQwncqW+lxz6HXpmkSxyjsKjWU4y91I14y9lBSdI4ommLd8skly+iVsZUUW933mp3nvxTBJztPqoWkeM0jn080g0924/sn02xl33+VI1nRT0XobT+3C6mDI456dBx0snUqRge3XqmhvK+n7XRckgXslIta0n2t9l7RHO1vcj8pwaYjvjxT6Ay/FtZPqi5WBQPVET09uwhePd++KOqZn077yQTm999EN7L9CB77KSRPdkkzkwaMFVIkxEZz5265+Scx/hnxOnHqFLhgPT0zsB4dVOaAkk6Tzn8aK2LSrQI2jcme+/ui8PTt3y78U5rJNv5hPEpb2NTEGG2p7KkZT775JzYF/tnH8hPaLzzB6KPRa2JlLvrfvxU2UcUqbdPyNFJYR3rdCWRPnhovWib8E7dt4flPpt8o+6BhIQZNypQxPpUtSO4KG2xj24ei6o7QGBxJMD1RQgRsz/AMWfEwww+W2DUIMDPd5m/fK5XN3sdVealRxe51yTz+wt0Vlgdj18dWdU0c4/UcuQEZrcbJ/p9TEfMeXEaCALW5rVzx4VV7IoOWzFYLCxRd/s6wHhx8lTvo2z9P2Xb/8A0rR3d0sloyBnTmMlVYv4Lw/+hHSUmHlxTbY14m+jjlVg0zyUL6fgugbd+CGNl1NzhyN+/wB1i8Vs9zDB81uxZ4ZFpmfJilF7A6OJezJ1uCe6sHXFioSIXjWp1LsDk1o6D8D/ABq5jm0MQ6W2DHnMHQOOo5ldWoOnI8/RfNT3Sbrq39LvirfH9vVd9bR9Dic28Oo9lh8nBX44jIyvR0N1HxUFTOMoKIY3XPnyzT30QDMXKzJWS6BqYhTtAPkn/KPY5JzKdvLv1VojHsysbpzac358pSpsU7AAOn4Qy29kIXU/NIthSumZ596c0n3jvwVcSrBa2RUFQWCJqG3fj7KB7bDuyi7LB/JJP3efukjsqjBUmkRBvw5IptbOc7qVjATw58hb8Lx9Fu+QTa/ve6J2KHU2xcdnJEfIm5/jX9lHhYNgJi/Dp2UeAMpjJD2GgYUI089E+kzXpYIv5Qy71T6dH0hBJDE9EFNtvBOe2bKTdgL0XhRMgwUYz4HvvgpqNO8xb906obG2ifhQfOD9+KtJNkbaQ8gQuWfHe2PnV24Vps0weG8Yz6D3OS6Tt/HinTIBAcW52+kZb32HPouLbIYHY4lt277iJvN8+ZutWOKjb+kDG367OtfCmyGNptbmAB08gtnSptGQgD9lQ7DbACuPm2tx/HfkuYpW22bZx9IJEeyirUgvGVM57hNq1Lc0En9AxTsqtq4YObkub/EWAbBsPv3kuk4yqTYLL7Vwe9KrFkcJWPlG40chxuGhAlhAyWx25shxkx2Flqxi3eq9BiyKatHMyQcWDzZE7LxbqNRlRtiwg/zGihsoymtWqFo+l/h7aDa9CnUaZa8A87jI8IMhHb4i/P05rmf9JtsRh30ibseSB/2vvfxDvNbiji94EnjxjLsrlzXCTQ3suqWeXG6exsmVVjG5Rz6cEbhXcb6ctUtyL6DC23fRMtwUYqyJ0JPqYUjDBQMidonbREZeC9NK3feqTTFwpWusmRkCytr07oaqNO7qzqZFV1XO+WuSXewkRBp5JKRr++yvEwhzentAAku4Wjyt5ZqOvtORvCSOMZ9kLMYzGyZFpGXoiMBiTu7t7X6cL9+i0ODqxUTSbFxoLnAmxiPYCfFX+HeNe8o91h6RO9vAx99fNWDceW3JgyNTMJLv0MpWa9+NAkDPjbM/yEThMTvCDmf4WObtAboMZW8FJh9pbu66RIiB+ECi2SVI1+7ITqLDbh3HRZzB7bdm68zyEzFlpcFihUa1zSM4PG2nsrqkRSsl/t5N+B4oltOOYt09dF5QueNvuoto43dpuOrQ4i4Gn7IZX6LTOZf1B2iSd2f1uJ/+Lf024XlZ/wCAwH4l85Ac+PLwUnxdVLy0jNptzGQ9suar/gfFCniSXWbF/DJbYx/IddhJ/mI7ns9pDcvfzNuis6LrXF/2/MrG0fiAPBbRa6pFpaCQJ55BE7M+IDv7lRpbvZTZcqXKuja1fs1gAzUdWsBnGar8XtL5bC45LBf+pX1qu6wFxnJBGLldEpLs6E/dN59UFWptgg/jJZ2tjq9Nt/lyP8TVaHZdVQ4741LTuua5p55Rfhn1COGGc+kW5xj2XO3mtDDHArlOOcA4kQtkdpGuwkAxH4WM2nRIeep4d6ro+FBxbTMnkS5K0A7/ANknDNe7ifNoXRMhp/6d4jdxDxo6mf8AxI/JXQ8PjblsiTfkMvS44arlPwtX3MSwjUFo6wQD5wtrg6kXvNs8gM/LRY/Ih+Kwk6Nbh8Q4uk5THnrkPZXVLHCA3U59+Ky2A2iSYMQbW45+WnUhWGHqGZOcaLNw0DOX0X+JxYDQNJsOitcNUBA8LLHV9oNJY0Zg30Fzf2Vzs+tLxwt9/wBknIqRMTNEHC6c26hpjOVNRN7+CUndDWhlanE2myqMZWV1iqoIVHiw0x3r7IumWnoEbXtkvF42q3gkn0ByRw+hSBAGtyTn4IzCkhsi8x4BBtqwbZgGQCNUV/cCGj29VvkmxNh2HdEuuT6Dj7+iZUrEzxnhxPH78lH8/dERa/h/CiFeDY3mwtneZPGT6JPEZGQZiTDeA1Jz902gRPETY+GqDxOIL4YRBbnzTzUhoIAEDLXuFOGi3LZoKNdraIOsz7laz4dZ8uj9UHfdvgcGkCJ8lzN2MLqbhpAMZHu6tMF8RuAIJIDt0AZxutiekJUsUkiJpu2dBxHxDTZVDCbRBIykyY9PVNxNYVWu4GQfY/dc/wD7kFr3GTLrec99VLgtrH+2LTN3uzOYhpN72n0lT420X+4ye1a/1Og/SBEnMgWGiXwhs4Yms9jiQNy5GhkAKPb8ip1AJ8lcf0rqhuJqTmWD0K15G44W19BwpzSNRhfhUCg9j65a4ghty1rTe8Nzk3kpnw38PGmSPnuqjxIDuIJyiy6JRYx+bQfD8pfIa0Q0bsxlC40s2Rpp+zeoxtFP8X0j/awDcgCeaovhjZVO5cDc33ZEzl4LVbdoTTAOVyo9iYcNtFuwl21GglTdmT+Ivg7DVavzA4M+mC0ARI1z99QodmfBVFxG98xzRkSYnL0XT2U6ee6OOQn18ENjXgC329EXz5IxqwOMZPoyuP2VSo0t1jQ0ALkvxE8b5XU/iDHfS664/tapvPMcVt/89NtyYnyqSSB6pEWKjZJlJq8a2CJXWMIbst4bVpk2+pt+RIW5D2yZdxjnPDvXRYAvsDw9l0ehs82O6641affxWfN6ZNk2ziQRuGOo0y/KshXcHWIny6ITC4ao25pu8Qcs8rImp8w/4Hwbfz8VmbtASQiN5184n79/yr3Y1bdcQchlfTILOOp1JG6y3MG3l1KMwO+HXEC1oNglzjYMZUzpmHILQZT98d/dUOztogtgg8O/NGnGCBcZrNXE0XZNiX+KqMXxy5c0U7Ft4hV+LxIOo7KquTsNWgNtTn7LxPFbkvU8HicJOOdvCd2NRAyz0RX907Oe4vZVTnAunRF4d8i/c3AXXlFGcPZi3OsTPMTr7p2z2yZPA8+/4VfS+nmCfJS07HUHvQpbiWg6pRsDJB15meyn13O5ARYDXx6e6go4u8OuYjpdE4o2nifPql0/ZbA2PJtz8+EcclMHkQREwefPzv6r11aHSItl6/ZNeLDKJMkT+L+E+qMofVxdoiAT7aICvjo+kGwmM9e/ZS1H5DmeHXh+FW4oC357uihFBWe1apJJN519vVHfB2L3MYw8ZHmqc1SJAyNksFV3KjHDRwRThyg0MjKpJn0lgcSCARGSkdXlwAMzPsslsXaB3BK0X9sKjWlri17TLTz4HiCvOTVOjq0nsk25VjOD/I1QOxq13NkWE24d+65/8X4rGvrbkEbpiWmWnx/IV18D0KlJzqld8y0CDoE94ahybX8Coy3xSOhB9iqfauNAaU+ttIO/SQs/tWs4khZ6tjejOfEGN+ly59i3S6f4Ws240gG/gsfXNyu14kUo6Ofnlb2esCY7gmiy8JWwzk9MzYrZ7P2zU3WjeJtxJMixzEnWw81iablfbKplwmbD9s+/3CcU1spmuwW3nsG7AIvczPjrwzVrT266bNBsdctOOqytJjst4ajMDLjkPFTMaf8AbnHOPVZnCLAbZqm/EBEfSInL+eqOo/EDdQQfTzWJ+a4kXA4xdE0qwtmSLcJ9eSD40DTOgU9ogad5r2ptIaQeqxNLGOk7s8Y9su7IyhWeQQenj390mWJeyc2i6xG0iQTlwjNVmG2zc/My4jMdymV97dDSeU6ZZ+6qsUAXD6gBf/Jvd+iKMI9BqUjQVPiGmCQATzy+ySyZcOvikr+JF3L7MC4ZorD07Hif3QTs5RZreFrXgayunIEmc6Iyt0zunYdtyTa1lFSJkd+/BPbXN5Anp7XQEChTIvPHXxTqjwbSTE80I+rOd+tvLTj5L0NmJ15IaLCg7XmRaD6ZpPrggDKJtYeVvC0plHDODrTa8jTrfuQpRhiBMTnnqo9EYNvE/tblp7KDGU5Hjn4ZK4oYdwP6SPDxmclHtLCv3GndvllGY6cAVXPZEjO0mX6cVHVeJMW79kRjGlp74IWOScthnUfgnaDatFoJ+pog+y1uGweIBc9lZrW2s5hd5GRC4dsfaj8O/eabajQrsXwlttuIZ9Ls8x46rjeZ48oScl0zoYMqkq9nu16FZ2T6OUkyb+ipaWFxDzums1o13WyY5THcLX4v4VpvJdvGe+ara2zm0xA0/OfqssJ0tf8AB0lbCsFQaxkZ2zOZVTtjEAT3zXuJxYpjO91k9p7TLiYKLFjcmBOaigDbtfQcFl6ourbH1rXVK50rtYY8YnPyO2OBsmFe5psJ6FkrOKvthG5F/En7Khp5LRbAIDrwYk6atJS8kqRKsvaeQz1vEG4sJjkLc1KGcwc+HLvuE12HcDIInORGUT3CsMNh5EmetgLd+6yOVIFxYEaMwYE5/YcfPrqpKVMNMRxtkn12tAMWEACwzm5MC/T3UIzzgc5n1Od/VRNMFqixokZkQI6C3YRH94GjQZc8/dVlOiTlz1gcVHUwpP6iIteQPfu6jimtgrsMr4wOsJJtFoGunearKzN4y6TfiNOfCTMW/JFKgdTzte3XXPIfuvA5obxvb04+IUSDBDTHADlb7JJzqwSVlmCcDFuKRLoHLL2XjXRmlUrSeUR5LoFBOEfJvb75qWswmRqM+KEpjdd+rKCOZRrGzNwOUge/fkga2WMiNcufdk5jrX9vD7qU4cf7SiaWDaNfKUDZZ5hqhGXDgCNMxPCfZTYcvIAka6ge54qbD0aY3rOIgTY9ZEH2R2H2Y0i4fme/1IXIlENHC1HR9fl6QU/aWCeKJLnSW3yGljrwlH0cKxtwDreTMef4TqzmuaQQbzlrPU8/ZIcthJGCrjeJ9O/NQOqzmP3UuOpljouCLeSFWyKINqukqw2Dtd+Hqh7D1HFVrgvYVyipKmUm07R1/Df1DpuZnB1B07uqzHfFgcCGc7rn2ycOatVtOY3reitcVsGowkAmPJYH4mGMqNXzzcQrFbVc4kuP47uFX1ceAIFyg6uGcD9RKkpYL7LSscYinJsjdL87IcshXtDZbiEsZgd0GM7qLJHpFcSi3YTXOUjmXUe7KcgGOaVa7If/ANRvC8zllH39VWUgicHTlwF8+voqklRWzcHEgNkyc400zGfH2U+Gxp3YjPTx0nOONlV4dg1LrajOYykfyiqbhEQI43m3M5hZJKNFWw3EVW2kDXLlnlboh6uJbuwLmbwOU8IvfKUvnMi0A3vBnw5lCVhle0nME2t+BppohjTJQaMSAQ2AbHOAMjkeEiBkoa+IGYJ0/fvxUTqb4te5vrkbCLAaoVlI5RPnkDp5ZI2kRJFph8U0/TJIIta56zrmfEKZmHYWw4nevAyz5x3cKuFJ4gtaZjnaR+5SxD3AQ+dbb3CNN3mg16JTJH4WD+of+R+6SWHxT2tA4cikrpgX/gwTmHgmFsRqi2M1M+icwDWdVvbLBqVIk39bfZH02yYJEcPbTgFJRY2LzyR1BjBADCSfCIzt+6VKRBNw7OvnFhmY6oyk1oJNgZP+PP8AnVDYmmBfeIgQfO/5j8oH5ji0CDG9IJMzcxbjDgldho0VCpHIWyEfaycH/rkzwsTbXxWdqYl+He0gkgC4Oo/afRF09stdvb0NJFp0jXMSpxdfZXsvhUFjn0BPCdePJRV6rd2TGmmU24qlobcEkRIvByOWoHOOeaExW1y8Gm4CzjBFvCEPxtl8hnxGJey14dOthca9VUAmI4X+yl2jiXPf9RyEfuhZWmCpEs9qLxeaqWhRc526ASdAj6KJ9kV9ytTd/q9p9QD7rslbAse1rgJ7CxHw38HPcQ540yXRMBhXNaGnS33v+VyPNzRk1xfRswQaWzH4/YbZkgZoejsgcMu7reYjCSTI9FCzZ9/Du/eSzLyZJUNeFWZ7CbPgZRfy6eKD2tsyWugXg9dR+y3BwZAnISPA/wAIPaGAkmB5ibxN+X5S455KVh/GqON4vDw4xkD+EFB/K0e3sKRUmMwPPInzlV1CgCRBvPsu5DJcbMMoboEpUfpJ6e6i+duuBGkHyVtRYGtqCDe3SFS1GhMg7sCSo1OztpUw2XC7tL/uZWgwm3aLRMXGU8edp46rnmHFw2OKtsLUY3MEn2tZJy4kyrZsqWPpPcZDeOQ0GlvtwR7MOKn1H6ZAzzMax3msRg6g+YHAGP8AXiY0t3ZF4ivXrMiHkZCx+ltrTHJIcPolmoq4Zu+G0w51r3tOqsG4JovEZTA65LI/DTq1PIOvlyPj4Le1i4syJtcRy/Kx+ROUZKKejRhintldUfTaJFIutmfp0VQ+i2oHODCADqTJOpvnbu6KxddrzuzAb+oznxm8aeq9xI36YAsCeF4iBGmVypC0VOS6RTUnUwIg65AxM9UkBVxLQYv5pLZRnsyrKmhspKr93sLyqwQTCGqsMarfdg8Q3C4sgQQDMjLqe+qsWVGtvF4Gf404quwFI65Cf3RbXSTvZeJSZ90EokNet1ifHU9+CILJDTF96PDOfQKTDBm6SWzFhOQiSSfZG417WARc2EznkbAIJT9JBUUe1qkgTnrlxJ+/qgHTG9wt0PH1RWNlzjA0k9Tc+6TWSwgHh6wT7BOjpANEGDeXPbJvIvlbyUOJImydgxDhxXmJZa+aP2QgLpunsyPefZUSIwlHePBWyIK2Pst1d+63z4BdR2D8JtpNG7mc3QJMe3fVBf062Tut3iAd6+V4tHTXuF0jD0gNPHguL5nlSc3BdI34sSUbYHhMF8sAAcL5d5ewRTqInrxyHfXRHso2hewLflYGxyKsYYTPRFUsNCma2/ff8qZtPPs93QIJsBqU++ts/FAYoWyAtaL6W9+CtKrc49R5+EWVZihEzz4RfvvWnKi4nMfinEAvjdiRMRMTYDkVW7Gw0ua6LNBvxKuduUWirJNnD6eIjS+aqMI/deRn9J5iBlku1if5VL6Ms1+K2C40w1/N5OuUFUhaIPfZRe06pEjmfeENRdzNr+K2wjSMsnbGgQZ105QrnZ2MDgN5jCPEEeThbLNVzMMd0mM7fc/dRSWkG6KVSRRvti1qG8PpLdNPsQtfhcBTdTa+BukWufC0rlezaocRf16+U5+a3ezNr7lMBxuLCHWgWtunu65fk42noZB72XNVtKn/AItFs4QePxTi0AHcnPd4eCn/AP6tJ0gjIZ7rstJkxovC+iWuJ390RLt2wvoQYWLp2Ou9IpK+EDWkA3MTY63z1mEBiK7y0BhJvA4/p5+3VaAim7/jDzJ4CDNs5z/CQotYCCA5wH+19NfBaIZa9CnAyJ2c514z6pK2GJnKm2Elq+SQjic7j6Z1UgcPlm15z8AoqlNMqkgR4+a6LSKTYdsZ0va05P8Ap8Sbe4Wjp4E/pF73Onf7LHUGEQcoMjLQ6eSssBto0XkxJcADeDI8+aRmxye4hxa9l83DANfvAQRloI8ckLj8LLZPLSLnpxurHAbVp1ZAEOjI8BqLwvHvhsAAA6iJHAyLz+FkUpxew/4M7XpzezRP24d5L1uEIaMrDPqdeaMxWGJcIJEXgaZZc7BC7QxIY2DnA91qUm6SF19la9wYJ495oHEVt4ptWoXJi0qILZJSp7xAC0+z9j5EiwztkZ8Zy9VW/DGF36oHfpzXWNm7EH0736TaAeE2dxmCfNY/K8j43Rp8fFy2y2+GcKWsbOcD1GnECYWka1D4KgGgANAAiABAiOiL3Y776rhOVuzW2OAhRuAnipCQvQ1TshDTF/NSvEJNbdOdKrolgNV6p9qOO6b5tPt+Vd4hkXhZ/bNcBrj1A1vpbyQjYnOtpUS94edDpcNB9z+Cq+kN1xIdMuIJ45meGsKxx0kndaJMwCeQzsNQh8Jstx/V9InmSdZzyXahKo7Mk+9GYxVJz6hDQTc9cyrLA7HgzUcBf9ObtQcraLZbPwNL9LWl/PIdYGfiVct2aWDeIp0hp+nePtx8EM/N/akCsHtsxz6Mt3adJzjqd2fRo9ZVTj8FUI/4SPAZ+a2+KxGHYD8yub6CMjbUD0WTx+MoX3fmkAcSB7dyjw5JP0DkSXszNOs6m64iDkRwWm2NtxpeHOI3v9bAZQCIEc8lmcTXBdIDgNJM/ZCzey2zxLItmblR1jBbXoiZLrm8tBHm3RXGGrUKrPlisHNAuAQ3MzEOzuuSYHaryY3r+8K8obQewAhxLpyB0jULn5PEo0RlZ0anhqbBAduiTcm/vwTjsenYXmZsRBN8+K5/U24XCLibGO7dVa4DaFWWsaHEAi5Bk8vZIl48oqw+S+jUjY1Ptx+ySqTWrG8P8CR6JJPCX2TlH6OYVHTmnlzQDPfgmubOSdhsCX5/aF3nS7Mqt9ELLnSNO/VePoCyuMJs+blwA8z4eCmq4dkgfUYjTlISvlV0g+DortnndeHGwB8XZ2HmVaDFPdBH6f8ALejdtnHBFYfCUYkz4xadJz8FK7E0GAbtPePMk8xxSJ5FJ9BKNE9DddTDntiB75dRA7lYHauL+ZUJGWQVntn4hdUljbM5a/t7qhT/ABsLhbkLyTT6EAkvQ3VSUGeXZWpikaj4RxTab27wiYE8O5912rZNFsB1iRkevBcPwmHAbJNwRIFsvbP18tXsj4kq0WCCHtAyuDxtPeXFcjzMDnLlE3YMiS4s60xgiY+/mvC/3jsLL7L+NqLx9Z3DwcIy55clZYTaTKjzukEaRr+34XMlCUe0PjTLikZRLWceyo8O0RIIy7snipGfDPhCkVYMmSOpKMUs+9FI183v32VBWrX/AH4dVckgYtkWLYsttSnOot6Rx81bbX222k0mdeRPhfqsHtHb2/vXOZkCRAjXjmdVUMUpPQ35FBbB65/xYd43k2jp/CUUKTSa0PNrA2B8LfwsptLbrv0gwNBn6ZeJVPXxL3H6j59+y68PElJbdGWWdXZt8X8cNpjdoMDdJH029ys5jNvV3xJcRytw18OKpHYmB9IvxIny4KGo9zrkk9brTj8XHDpCpZpMLq495trx8UK+s4pjmGyZC08UKsc56b0SC9CsocDqrrB1w5kZOA0vPfoqZmaIwlTdcHcChlDkg4yplu8Tm2OYR2yMfWokfJqkDPcJ+knpkp6dJrgC2d1wsTfP2TK+zw36gL8QsjknpmhwfZf0fiUwN6k+dd1rCPCUln6dYQPq9Ekn+nj9E5MoD9yrVn6W9B7JJLXkF4+yeqfqj/t+xUWG/wCXw+5C9SSF0O9o8eL+SB2l/wAbuo9gvUkce0IZnkkklsEMcjsEPt7pJKpELzDtBa0Hl7O//Lf/AKjglhD9bfD3lJJZhq7LCsf+kzmBPOzc0Ns6u4OkOItoSEkkl9Ma/wBSOi7BxLzTkvcTe8ngr/CVXGbnI6niEklycv62bF+ks947wvw+yAxtQhpIJkARfJJJJLOdbXeSDJJ/TrxIlUW0LU2gWBBJi0m90kl1cHox5OzJ0z9BOsZ6/qCiqa9V6kuoZmetH0HqPuiqQ+hv/vC8SUYJEBl0PshSvEkXog0Zr16SSstEj806bd8EklZDT7Kcfktv/mB4QfyUTtSoQ1sE3mb9V6kud+9/7N6/tkFLJJJJWIP/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AutoShape 8" descr="data:image/jpeg;base64,/9j/4AAQSkZJRgABAQAAAQABAAD/2wCEAAkGBxQTEhUUExQVFhUXGBoYFxgYFxwcGhcYFxgcHBgVHBgYHCggHBwlHRoXITEhJSkrLi4uFx8zODMsNygtLisBCgoKDg0OGxAQGywkHyQsLCwsLCwsLCwsLCwsLCwsLCwsLCwsLCwsLCwsLCwsLCwsLCwsLCwsLCwsLCwsLCwsLP/AABEIARIAuAMBIgACEQEDEQH/xAAbAAABBQEBAAAAAAAAAAAAAAAEAAIDBQYBB//EADoQAAEDAgMGBAUEAgAGAwAAAAEAAhEDIQQxQQUSUWFx8IGRobEGEyLB0TJC4fEUUhUzYoKSsgcjcv/EABoBAAIDAQEAAAAAAAAAAAAAAAIDAAEEBQb/xAAmEQACAgICAgICAgMAAAAAAAAAAQIRAyESMQRBE1EiYRQyBXGR/9oADAMBAAIRAxEAPwCtdhQo/wDGCPDZCY6n7LA5sDigX/FamDDt0CMfTXGsVc2VwQOMI1RnBt7CMLSU1zSFOTJwQGMMMlJ8gaKUNTgxTmycEDf4oUvy87D+1PurjWT3yVObLUEQGnyyT/kDh6Kb5S7uK+RXED/xRwC4/Ct4IvdSDVHIriBnDDgmHCjkrH5YTXUlVlqJXf4gP9Jf4asPlrvy1fJk4IAGEAXW4McEaaalZQsiU2D8aK5uCHAJHZw4BWIppwpKfIyfGitqYANaTCSNxLCAUkcZN9BpcQljSAmhEtH0iy6ymFn2EDhqduqTVJzFSZKIiyU00VPup7aSll0B/KSbSRj6ab8oqrLoHcyya2mi9xV+0dpsoiP1P/1H3OilhRjekEhvJObzCzOL2vWIkQ0HQCT5lVr9sVh+93p+EyKvoP4H7Nq6mFGKayOH+JawzLX8iIPpCutm/EFKoQx30P4HI9D9lbjJdgPG0i6ZTTXtUrWrlQIGxdEIalup+6n7iiLIg1SEJxp5KTcV8iqsgNNdYxEPYmNYqctl0D4tn0u6H2SRGKZ9B6H2STISoqjlE2CnFDmm0KNgp7iOn5S7CaGCkkWohjEjRQlgwan7ilbTXSxVZdA27dP3FKacLmIeGtJNgBJVpWyin29jvlMAb+t2XLmqnB7Fq1L7hvqVJsJ/+ViHVTO6LNnhp3zXo2FwzQBZIz5ODpG3FCkYDGfD1SBAGSz+0tm1GfqbbiF7FWoNIyCzm2sC0tNglY/JcWNcbPIMTTQjnTYmy0e2cHBss5VaR0XbwzU0ZZxpmz+DNvl5FCqZd+xxP6h/qef2WyLZyXirXkEFpgggg8CMivXtg7QFegyoMyPq5OFiPP7JOfFxdrpiJfZP8oqRgUrLqVrEi6AIQyV007qUhPFJC9hIFIXCFM+kuBqrouhldtlxTV2fSup2MBldgcWAyDnnmiq2ObFjMcFjtmbQcWwb5jmfHyR+ErG/n33opLG0X7NPgcRvN8SEW6qBmbrMUasSZXXbQMXS2n6CSNQ0hwEKNrLrO4faLsmk3z6iVebMx3zJBF2x5GY9lONFWEfJJPfFZz4x2j8toaNfc39B78lqDVgSvOfi6vv1DoQ7+I8lMcW5V6G46ssvgCj9G9xJ9F6BTdK82+FNp/JphkXJMGbZrR7M2/vVNwlpvFpseYcAc7LL5OOXOTo2w6NO5xVTjaRMqu+IdsvY4U2C5z781W4naz6YAc9u8RMFr7jjvbsJMcTdMIZtbZgIJK882lTh5Gi2f/E6lUkBp8MvNZPa9Ih5ldTw04ypiMu0U7wtb8FbQLadSnNgQ4f9wiB/4+qyxsrT4efDngat9nD7FdDLG4mOXR6H/wAQGhzR9KtYXzz6arK4TExAifeFY08TEk+McNVz/jFORoaL96eRRQbkqDZGLmIObr+a0IFkmf4uhkdoa4Id5go6oW7qqq8TM5QhjthPSC8U8Bua4qnF0yWgk5zCS2Y4aFORkdmtgX8FaMqCOdvSFWurEU2gGIGnklQrEgXMj0lMe9lyRa1KogcUPWr2gWMzPLU+aH+ZIEyVI+HdfwluOy10SU8Vukd9Ufs3bIYCNSTfnNh0i6pazTKjIjXs6KOCZEX1Lazg8bzpDpJHDO/ssz8S1t5+9/sPKE+vVI8B7qsxVYm5RRhWx+Ls33wHQa/DNJP1Bzud5P2WgpbKDHb1iSZs0N1nTNZD/wCOMcA17D/tblK3JxQ3myYB155x7rleQmssl+zbHpFVjcNvYne8FY4jZG/dzm213AT5qmr7Xp/PgPBO8B5lX1WtutzSpqSotFVj2tpMLQvKtuVZqlbr4gx0yvPMW6XEro+BBp2xOZ6BHjVGbKdFUR+4Eek/ZDv91Jgqpa9rgbtP9+hK6stoxs01FuUwinPAyPv2ULQ2q/MgHwRjdpA/sYe+iy0zPJEuBxQDh39ltaWIDmg2WLo7QZrTb4QrOnj2N0jok5YNhQlRfPqSgMSJIVbW2kbwDA1kqCntUQS+Z78kuOKV2Mck0Wld0gDguqmq48ujdEZpLZijoWzMNc4gTECLeqMwgzI1y76Kvovmx1RVPEAAA6e1oKuQygwHh3C6W3BlMYZEgn7KNz/dLJWiZ1ST6JheIUYhShreKlE6BqgmbKrq0+JyutE1jTbeVHjRwPZRRfobi7DvhSuG1t0mN4W6jJekUXv3Sw099hETLdeTl46AW3FiIgjRb/4P+IG1P/qqmD1sf5WPzcLf5o1wl6YnYIUnyKTiZtJH5VxTe9zZqQDw4eKkx+Bosu0meqz+N2mGggGVkV5KDegTbNQXWMxB+pXWOxMzJzVG915XU8aHFGfIxrvslQ170TXJ2GtC2ejM+y/osFjbvxUoZGi5hRvMEI5lK0+SzcqFNArGkcu+/NEUqRP7vEKMgzbuF0zGcK+wGFvIA498EK51zAHVNpt5p7nCOd1SQSJ8MctYn0SUYfDZyseqSZBBFDhz6IgvuGjXM99PVcwtGZ9ET/gzGhGqkqstsdhTEtkW/KkfTnUKWjgoyuTr9pRBG7FvEX+6U2l2TvoEp4b/AKvRGUcHM3gTq0+V0wY0DiRAMi/PiiG12m4IIIBtdVaKqROxu7Y59FldsUy154EnyK0b8S2x3mieeqz+2a4du5TDvC7VIf2GY7TKZzT3onYd5BBGac+pPfM/aE6kyck69bHyLzD1a9Rm9JIyz4IWtvzexWi+EqH0Oa4WJke34RuM2QJmFz3mjGTVDUm0YxmFJ5lDYzB7ok5rb0dlIDbuzvpNlcfK/JIr4zEE+q4wx5qatR4f0uOow2ecei6KkqM8o7LfZrzuAW1vPfZVhSPMKg2XjtwQ68ddYV2zabd3/l+JCVO0zO4jnyJuev8Aaa6oRx8UYytSLd4wBnzM6wNEVg6LKslsFukm/klvIoq2Wot6RVUnEdOn8IoVxAEW46qxfTa0H6fWL8IAQtWkBBIz0nTqpHKmE8ZHXYQ2QNDyXFI6oCwiOJI5D+V1OhLvROJWsEZBEPqCJz71TWft4kD2Ub6AIJOkf0k/JXY+WBS2gyk+RlFrkc1FiaxyExlZT4WjvNEcYKlFE3y8u7/hZp5LdsKONRVIBeN0OtYgeHJUzKhAJExJm+cm348Vc4+TIyBjvviq80PpcND39/RNxyVbJKJA50snK9usBBVqxcelv59EY8BjPqI7GSr6TZPitWOtsCtk2Hw5cQBmfxC3OwvhbJzgCeGg/JVf8I7K3qrSRkfX+Lr1TC4aFzPL8l3xialCuytobMa1tmwQuuwV1dFoCjFO5XNc3YdFW7AgDJU228O3cMjRaus1Zn4gIDHTl9kUW7IkeZPpS+G5GPe/280Pj2gAj/qPkFYOP1Njj7HNVOOd9UcCfddzE22hOTSICyD4/hWuEY1wB3yOo/BQtDCOcC6LR2U1oNM3yKdJ8tLsQ4aNZhdgteJDibcbBWGB2cyif1SYiI/JhVWxMdDYF97SdR0PurunXD4O6L2B3vey5+SUtp9EjFICxBJMiw0EzfioMU+RA4Z+asCGuJAaRBid63hZcqAQA1t+hBhFjkvokkVYENIi+fS8arilrNgnIanwvlwEpLZCS9gNMBo3A3dAL+CY5jt0gXnv8pYIjdN8s/IWRDXOMgBInp0a0rVjKGJfTBvnBI4wMvVW2Hx7Ko/SQdBoUDSwZLcud/5UtDAuzEeYtx1SJ8JbfZdDsbSnIQR496qnx9f5bIOZyV2QKMufUA4gGfQWGqx+2cd82oXZN06BH42Nzl+gJtRX7BakuJJVz8MYH5j8rKnDTbmtP8L1zSLXRLdRyWvyZNY2og4l+Vs9D2BscMJcc8uX8laNghAbL2pSqAbrhzB/CKNWXQDK847b2amwjdlcDIU1Jqe5oV1YNlfiWWWS+KHDcOvC3A9+a2eJIhYj4gxTL5EjnGvtkrgnyLTMS+i5zrWHHTmUVgthNcZu92sCRxzNvMJVdq0mST9btAf0+Wqr8d8Q1XCN4Mbo0W9AurGGWSqOhUpRu2XVfZ7GD63Nt/tUsPBoCzm0m04sWk6EB33Krq2NJ/cT4fmUK6sTeT6LXh8aUdtiZ5UFYfFFhlh8Fodn7cqHJx5yQfcFZZmfehU9CqWkHzT8mGMl1sCE/s3bPiCdADwI7srKhtgO/bMcOeYCxQbN9Fa7N2k9kCSWj9rvYHRYp4Y1oc4P0XeIoCoJLS0xfLhz0STTtVtTJscZJn8LirFyiq6AlFv0Y/DVgHZxJ1V7QMRrOfEhZnFttIVjgMQ6Bc8M0/ycV/kh/jz1xZd1QTYXHD+051Jx/SD0F/ZBDGGLme+CcMY/sSsHGSNEo2UW2KjjU3DMNzFxfxVc+lJCLxdUl5JzJKH+YF18a4xRzcj/ACZPhqcuk5AK2FQNbyGffeiq8G+ASu/NJ3W9CfskZI2woukXlHFGxvvGI0N+edlc4Da9ancVCf8A9CfGVksLUJcJ8L5c++CtW1xGkT/PpBWTJiX0NUzZUvjGr+4MPQwiW/GYyNM+BHmvP6uLGXeX2TP8gi5PhyGpSf4sQnkRq9sfE5c0x9Lcs7nvl6LGbT2l9NzE6Zujpk3vNCY7aE+Gp+wFgqeq4uOcytmDxIx2InlYQcROXnqpqGE3rnqff8+ijw7ABdFCtbdGtz0zhapOtRFrfZBUYAOUjw7CrnBaClgg+7ja0BuZjnoh6uHpg2aLQYuZ1ue81UcyTot42yraVNTT6tIAzP8AJ8Exp1T07QFUXGCxIAEjJFmsN63fgVVYAjeE5G3nkfNXDsNAJ0t/Ky5FFTNmOTcCaoCC0t75fwkhW3i4skjVJbFztvQJUoWiL29StBg9mgNaDHPr5qv+dTY+Q2SOaKpbW5eoSM/OWkFBqO7LB+BadBwQO1sKxrZuB1z5ZKVu1gM/ceyotsbS+bA0EnqeKTixTc1fQcslLsrqhEodzMkTTaCuPbC6afoyVexrTAPfBOBuTrdRl1rpUzmgkiJk1CrBKIFYixPeqApOz6qbMoJR2EmG03TfyHFcxNaBoTw4flMFS1vDohnmxnvklxjstsErvnPMqJoASedU1akhTJXmwA77+6LwdMxJzPt3HkhKLr+vojjWAEa68AMoSsn0FDZZiA0DQ+tgq3HY8CQM4i2kcT+FBiceSIHggALSgx4fchkp+kOc8uzKIw4mR33+EO1EYcwZWtrWhHsIDO+itsPhpb+o3A18VVmoJVhgccGtuMvzIHmk5OVaG42kyWm0jkZ481xTHHNdfdv1zSQXJ+g9fZFiAN45JoeBc2C7iBBKr6r5toPU928FVcgekSYjEb1h30Q5paHvyXS7dzzM/wArhrgC9j17KYlXQPfZNSp9V2uwd/yoW4knIkeBTH4mbG8HXnmhp2FohqOz6KJrzZPru8FEw2PomroBomYbSp6E+J9uKDacgEdRhtyhmREjzGeQQFWpPRS16hJ78kK4qoRokmJyicpXOUbk1AMfSOXcJYnEXsmh1u9BdDkKuNu2VdEzRKcT34rlJO+XP9qN7GpaGNKJooZwjvop6DoVroBhIzU1BDh0lE0HKPopdh1Fls+/FJTU6d46e5SWdsfQPtR9yVXUnQitpu+pw77/AAg02EfxAk9klFu8eYy68fAAlWFOhTDDOQ4QC46X/EdSq7Am2snhz/oLQNcxkOLd7OLxJDSSfCwnO9uKz55NOkPxJVZXtoWksa0HKQS49MyhcdhhbdD55t9hmreo9wIfUJc99mUxzsPpyjTqnNqiYH1OJ3W8HGYkui7AQQALEzYCEmOSSdhuKZlqpOsz0+yjDV6ZsT4Uov8ArqDfk5n9xn9XIcgrbE/C+FiBRpj/ALb+eaj/AMlji6pi/gb9nj7GxdP+atxtH4LYZNNxbyNx6mVmMb8OYhkncLhxbf0z9Fox+Tiye/8AoEsUolW6pKjJXHgykFqSEtnAFG43T3qEG6tIBjnFca0ldSn8qyIlbHOUg4hJreK7VS2hy6IyFJTfYqKTopabUdC2ycFTNd5KLh0CfT9lCF1ha+8R1CSCwmYvr+I+6STKH0Hys5tH/mO74oR0x3qiNqtIdJVaKqZD+qJLthGFrQVZYfGAul+QFuepHjdUHzLyiG4i2d0OXHyLxzotmViSXE3Mg9XF2uggR4ovC1QKm8LhsR0AgfZUVGspmYkh0zpB6JMsTdjVkPUNlbQApsvk0I9mNk5rzfZ2LqGG0wX9Bl9gtNgHuFn2PCVyM3j8WzTCSZpnEFQOYhqNfmpBXuslNDKKHbPws2sS67XcW5nwNj3dY3anw/Wo6b7eLZkdW5hei7Sx7qX1xLRnGnNMr4ihiqdjfiMwt2Dy82NK9xFTwwn/ALPJKhIsRHWyhWwxmw6W8d41N7Uggg8xInwkQnnZWG3LMbIzEvnrnPv4rp/zoJLTMj8WdmNBXN7T0WopYGmyHMtxDr+TxojKhL28bZEBzSLcQR3mql5qvS0EvFftmOa7iFI51ldVQ3IsHOCel2umPBU+KobpsnwzKf6BljcENpPg5IgM1iJuOEaeCGbV6DvP3VniMU1zGiLxedI58JKcJIJl3XT25J9PM+Pp91BOvh4KSmQCqIG4ap9QSUWFM3uklyVhoHxdQyZOt/wh3m1tUsTUTGvCbVAXYmhJ4TwFwwqsuiKeC0Hw5gKbmmpVkgHdazQxBk/hURatVsMN+WxpNpcXR1y9ln8qbUNDsMLls1OyzMGAKYsABA6AKfaeHJG8LHTnyVfhsTvOAyY3QZQMgrDH4sBtzeFw5WpG5FZh8bobFH0KjXiJgrN4zFje3m5pgx4dDmndePVOeG1aK5GiZjjSPy6wzsHaO74Kn2rs8Md8yiSBqBp4ahS1Nrsq09yoL6deIVfR2gadnXbkHflSEJLa7+vTLbXs5S2iDZ8A6HSUPiq4mQRIOnnbldc2rRaAHsgt/cOE6hVD61xHXzWqGNS2gJza0y2ZiGyBMTp1z/pQV3FhG6Ym44HkqyrXuOS7VxM5o1g2LeUKrYmbmZ1QuIcC0pjqshCvq2KfDHQEsn2Rb3f3U1F5n+EMCpKZWsxhVIz5T4KSlmoWDWURhiFTZaQdhG280lzBusfH7pLO27NKSpFVVB3jwNlxrQu1X3TTUWkznC0hcgpb8mZTgqIPpuOSsMJjNwjqFWkrrJQSipLYyMqejc7L2g0MLzBg5cTx8FU7R2qXvIkquw2M3WFvig3VrysUPHSk2zTLJoOfVbqSfEpoey0ShA+c1Kx4CdwFcgqo5sXLvJDuxNokkc1DUr80M6qOKuOMpzZM6od0tDjB0QpcQnfMCjc5OSFykcNQpfMKY4pkoqFtkpemuTQVwlXRVnd5TUioJUtMqETCGqdhghQuJz4pMch7GdBdJ9ukpKOk6xK6pQVgtXM9VGckquZB4lNhMFjmNSLuSautCoh0BSh3FIpjig7D6OmrZNddNidEmNV0VdklPMcVxxhdaLqN7VXsJ9HCoyU7ouFEhTGykCk1i6GXUBoa5cCe9qYW8VERiJXU0p8KEQ1OamQuhQgUX2AXGlRtOSRchSGMJpusV1R0zouIqJaC9qiKrotc/ZCv/UfFcSRiiSmLHouVbAdD/wCySSiCYxuQRj2j5dM8d6fNJJUyIF18/ZRgpJKFonpfZSAfSeqSSBhoa5oUTwkkogZDWi48fulGaSSsFCIuU2suJIkUxgNgkde9UklCjjvsk4ZePuUklCDQpWaJJKEDNlCarJ/2PsUkklUgkf/Z"/>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AutoShape 12" descr="data:image/jpeg;base64,/9j/4AAQSkZJRgABAQAAAQABAAD/2wCEAAkGBxQTEhUUExQVFhUXGBoYFxgYFxwcGhcYFxgcHBgVHBgYHCggHBwlHRoXITEhJSkrLi4uFx8zODMsNygtLisBCgoKDg0OGxAQGywkHyQsLCwsLCwsLCwsLCwsLCwsLCwsLCwsLCwsLCwsLCwsLCwsLCwsLCwsLCwsLCwsLCwsLP/AABEIARIAuAMBIgACEQEDEQH/xAAbAAABBQEBAAAAAAAAAAAAAAAEAAIDBQYBB//EADoQAAEDAgMGBAUEAgAGAwAAAAEAAhEDIQQxQQUSUWFx8IGRobEGEyLB0TJC4fEUUhUzYoKSsgcjcv/EABoBAAIDAQEAAAAAAAAAAAAAAAIDAAEEBQb/xAAmEQACAgICAgICAgMAAAAAAAAAAQIRAyESMQRBE1EiYRQyBXGR/9oADAMBAAIRAxEAPwCtdhQo/wDGCPDZCY6n7LA5sDigX/FamDDt0CMfTXGsVc2VwQOMI1RnBt7CMLSU1zSFOTJwQGMMMlJ8gaKUNTgxTmycEDf4oUvy87D+1PurjWT3yVObLUEQGnyyT/kDh6Kb5S7uK+RXED/xRwC4/Ct4IvdSDVHIriBnDDgmHCjkrH5YTXUlVlqJXf4gP9Jf4asPlrvy1fJk4IAGEAXW4McEaaalZQsiU2D8aK5uCHAJHZw4BWIppwpKfIyfGitqYANaTCSNxLCAUkcZN9BpcQljSAmhEtH0iy6ymFn2EDhqduqTVJzFSZKIiyU00VPup7aSll0B/KSbSRj6ab8oqrLoHcyya2mi9xV+0dpsoiP1P/1H3OilhRjekEhvJObzCzOL2vWIkQ0HQCT5lVr9sVh+93p+EyKvoP4H7Nq6mFGKayOH+JawzLX8iIPpCutm/EFKoQx30P4HI9D9lbjJdgPG0i6ZTTXtUrWrlQIGxdEIalup+6n7iiLIg1SEJxp5KTcV8iqsgNNdYxEPYmNYqctl0D4tn0u6H2SRGKZ9B6H2STISoqjlE2CnFDmm0KNgp7iOn5S7CaGCkkWohjEjRQlgwan7ilbTXSxVZdA27dP3FKacLmIeGtJNgBJVpWyin29jvlMAb+t2XLmqnB7Fq1L7hvqVJsJ/+ViHVTO6LNnhp3zXo2FwzQBZIz5ODpG3FCkYDGfD1SBAGSz+0tm1GfqbbiF7FWoNIyCzm2sC0tNglY/JcWNcbPIMTTQjnTYmy0e2cHBss5VaR0XbwzU0ZZxpmz+DNvl5FCqZd+xxP6h/qef2WyLZyXirXkEFpgggg8CMivXtg7QFegyoMyPq5OFiPP7JOfFxdrpiJfZP8oqRgUrLqVrEi6AIQyV007qUhPFJC9hIFIXCFM+kuBqrouhldtlxTV2fSup2MBldgcWAyDnnmiq2ObFjMcFjtmbQcWwb5jmfHyR+ErG/n33opLG0X7NPgcRvN8SEW6qBmbrMUasSZXXbQMXS2n6CSNQ0hwEKNrLrO4faLsmk3z6iVebMx3zJBF2x5GY9lONFWEfJJPfFZz4x2j8toaNfc39B78lqDVgSvOfi6vv1DoQ7+I8lMcW5V6G46ssvgCj9G9xJ9F6BTdK82+FNp/JphkXJMGbZrR7M2/vVNwlpvFpseYcAc7LL5OOXOTo2w6NO5xVTjaRMqu+IdsvY4U2C5z781W4naz6YAc9u8RMFr7jjvbsJMcTdMIZtbZgIJK882lTh5Gi2f/E6lUkBp8MvNZPa9Ih5ldTw04ypiMu0U7wtb8FbQLadSnNgQ4f9wiB/4+qyxsrT4efDngat9nD7FdDLG4mOXR6H/wAQGhzR9KtYXzz6arK4TExAifeFY08TEk+McNVz/jFORoaL96eRRQbkqDZGLmIObr+a0IFkmf4uhkdoa4Id5go6oW7qqq8TM5QhjthPSC8U8Bua4qnF0yWgk5zCS2Y4aFORkdmtgX8FaMqCOdvSFWurEU2gGIGnklQrEgXMj0lMe9lyRa1KogcUPWr2gWMzPLU+aH+ZIEyVI+HdfwluOy10SU8Vukd9Ufs3bIYCNSTfnNh0i6pazTKjIjXs6KOCZEX1Lazg8bzpDpJHDO/ssz8S1t5+9/sPKE+vVI8B7qsxVYm5RRhWx+Ls33wHQa/DNJP1Bzud5P2WgpbKDHb1iSZs0N1nTNZD/wCOMcA17D/tblK3JxQ3myYB155x7rleQmssl+zbHpFVjcNvYne8FY4jZG/dzm213AT5qmr7Xp/PgPBO8B5lX1WtutzSpqSotFVj2tpMLQvKtuVZqlbr4gx0yvPMW6XEro+BBp2xOZ6BHjVGbKdFUR+4Eek/ZDv91Jgqpa9rgbtP9+hK6stoxs01FuUwinPAyPv2ULQ2q/MgHwRjdpA/sYe+iy0zPJEuBxQDh39ltaWIDmg2WLo7QZrTb4QrOnj2N0jok5YNhQlRfPqSgMSJIVbW2kbwDA1kqCntUQS+Z78kuOKV2Mck0Wld0gDguqmq48ujdEZpLZijoWzMNc4gTECLeqMwgzI1y76Kvovmx1RVPEAAA6e1oKuQygwHh3C6W3BlMYZEgn7KNz/dLJWiZ1ST6JheIUYhShreKlE6BqgmbKrq0+JyutE1jTbeVHjRwPZRRfobi7DvhSuG1t0mN4W6jJekUXv3Sw099hETLdeTl46AW3FiIgjRb/4P+IG1P/qqmD1sf5WPzcLf5o1wl6YnYIUnyKTiZtJH5VxTe9zZqQDw4eKkx+Bosu0meqz+N2mGggGVkV5KDegTbNQXWMxB+pXWOxMzJzVG915XU8aHFGfIxrvslQ170TXJ2GtC2ejM+y/osFjbvxUoZGi5hRvMEI5lK0+SzcqFNArGkcu+/NEUqRP7vEKMgzbuF0zGcK+wGFvIA498EK51zAHVNpt5p7nCOd1SQSJ8MctYn0SUYfDZyseqSZBBFDhz6IgvuGjXM99PVcwtGZ9ET/gzGhGqkqstsdhTEtkW/KkfTnUKWjgoyuTr9pRBG7FvEX+6U2l2TvoEp4b/AKvRGUcHM3gTq0+V0wY0DiRAMi/PiiG12m4IIIBtdVaKqROxu7Y59FldsUy154EnyK0b8S2x3mieeqz+2a4du5TDvC7VIf2GY7TKZzT3onYd5BBGac+pPfM/aE6kyck69bHyLzD1a9Rm9JIyz4IWtvzexWi+EqH0Oa4WJke34RuM2QJmFz3mjGTVDUm0YxmFJ5lDYzB7ok5rb0dlIDbuzvpNlcfK/JIr4zEE+q4wx5qatR4f0uOow2ecei6KkqM8o7LfZrzuAW1vPfZVhSPMKg2XjtwQ68ddYV2zabd3/l+JCVO0zO4jnyJuev8Aaa6oRx8UYytSLd4wBnzM6wNEVg6LKslsFukm/klvIoq2Wot6RVUnEdOn8IoVxAEW46qxfTa0H6fWL8IAQtWkBBIz0nTqpHKmE8ZHXYQ2QNDyXFI6oCwiOJI5D+V1OhLvROJWsEZBEPqCJz71TWft4kD2Ub6AIJOkf0k/JXY+WBS2gyk+RlFrkc1FiaxyExlZT4WjvNEcYKlFE3y8u7/hZp5LdsKONRVIBeN0OtYgeHJUzKhAJExJm+cm348Vc4+TIyBjvviq80PpcND39/RNxyVbJKJA50snK9usBBVqxcelv59EY8BjPqI7GSr6TZPitWOtsCtk2Hw5cQBmfxC3OwvhbJzgCeGg/JVf8I7K3qrSRkfX+Lr1TC4aFzPL8l3xialCuytobMa1tmwQuuwV1dFoCjFO5XNc3YdFW7AgDJU228O3cMjRaus1Zn4gIDHTl9kUW7IkeZPpS+G5GPe/280Pj2gAj/qPkFYOP1Njj7HNVOOd9UcCfddzE22hOTSICyD4/hWuEY1wB3yOo/BQtDCOcC6LR2U1oNM3yKdJ8tLsQ4aNZhdgteJDibcbBWGB2cyif1SYiI/JhVWxMdDYF97SdR0PurunXD4O6L2B3vey5+SUtp9EjFICxBJMiw0EzfioMU+RA4Z+asCGuJAaRBid63hZcqAQA1t+hBhFjkvokkVYENIi+fS8arilrNgnIanwvlwEpLZCS9gNMBo3A3dAL+CY5jt0gXnv8pYIjdN8s/IWRDXOMgBInp0a0rVjKGJfTBvnBI4wMvVW2Hx7Ko/SQdBoUDSwZLcud/5UtDAuzEeYtx1SJ8JbfZdDsbSnIQR496qnx9f5bIOZyV2QKMufUA4gGfQWGqx+2cd82oXZN06BH42Nzl+gJtRX7BakuJJVz8MYH5j8rKnDTbmtP8L1zSLXRLdRyWvyZNY2og4l+Vs9D2BscMJcc8uX8laNghAbL2pSqAbrhzB/CKNWXQDK847b2amwjdlcDIU1Jqe5oV1YNlfiWWWS+KHDcOvC3A9+a2eJIhYj4gxTL5EjnGvtkrgnyLTMS+i5zrWHHTmUVgthNcZu92sCRxzNvMJVdq0mST9btAf0+Wqr8d8Q1XCN4Mbo0W9AurGGWSqOhUpRu2XVfZ7GD63Nt/tUsPBoCzm0m04sWk6EB33Krq2NJ/cT4fmUK6sTeT6LXh8aUdtiZ5UFYfFFhlh8Fodn7cqHJx5yQfcFZZmfehU9CqWkHzT8mGMl1sCE/s3bPiCdADwI7srKhtgO/bMcOeYCxQbN9Fa7N2k9kCSWj9rvYHRYp4Y1oc4P0XeIoCoJLS0xfLhz0STTtVtTJscZJn8LirFyiq6AlFv0Y/DVgHZxJ1V7QMRrOfEhZnFttIVjgMQ6Bc8M0/ycV/kh/jz1xZd1QTYXHD+051Jx/SD0F/ZBDGGLme+CcMY/sSsHGSNEo2UW2KjjU3DMNzFxfxVc+lJCLxdUl5JzJKH+YF18a4xRzcj/ACZPhqcuk5AK2FQNbyGffeiq8G+ASu/NJ3W9CfskZI2woukXlHFGxvvGI0N+edlc4Da9ancVCf8A9CfGVksLUJcJ8L5c++CtW1xGkT/PpBWTJiX0NUzZUvjGr+4MPQwiW/GYyNM+BHmvP6uLGXeX2TP8gi5PhyGpSf4sQnkRq9sfE5c0x9Lcs7nvl6LGbT2l9NzE6Zujpk3vNCY7aE+Gp+wFgqeq4uOcytmDxIx2InlYQcROXnqpqGE3rnqff8+ijw7ABdFCtbdGtz0zhapOtRFrfZBUYAOUjw7CrnBaClgg+7ja0BuZjnoh6uHpg2aLQYuZ1ue81UcyTot42yraVNTT6tIAzP8AJ8Exp1T07QFUXGCxIAEjJFmsN63fgVVYAjeE5G3nkfNXDsNAJ0t/Ky5FFTNmOTcCaoCC0t75fwkhW3i4skjVJbFztvQJUoWiL29StBg9mgNaDHPr5qv+dTY+Q2SOaKpbW5eoSM/OWkFBqO7LB+BadBwQO1sKxrZuB1z5ZKVu1gM/ceyotsbS+bA0EnqeKTixTc1fQcslLsrqhEodzMkTTaCuPbC6afoyVexrTAPfBOBuTrdRl1rpUzmgkiJk1CrBKIFYixPeqApOz6qbMoJR2EmG03TfyHFcxNaBoTw4flMFS1vDohnmxnvklxjstsErvnPMqJoASedU1akhTJXmwA77+6LwdMxJzPt3HkhKLr+vojjWAEa68AMoSsn0FDZZiA0DQ+tgq3HY8CQM4i2kcT+FBiceSIHggALSgx4fchkp+kOc8uzKIw4mR33+EO1EYcwZWtrWhHsIDO+itsPhpb+o3A18VVmoJVhgccGtuMvzIHmk5OVaG42kyWm0jkZ481xTHHNdfdv1zSQXJ+g9fZFiAN45JoeBc2C7iBBKr6r5toPU928FVcgekSYjEb1h30Q5paHvyXS7dzzM/wArhrgC9j17KYlXQPfZNSp9V2uwd/yoW4knIkeBTH4mbG8HXnmhp2FohqOz6KJrzZPru8FEw2PomroBomYbSp6E+J9uKDacgEdRhtyhmREjzGeQQFWpPRS16hJ78kK4qoRokmJyicpXOUbk1AMfSOXcJYnEXsmh1u9BdDkKuNu2VdEzRKcT34rlJO+XP9qN7GpaGNKJooZwjvop6DoVroBhIzU1BDh0lE0HKPopdh1Fls+/FJTU6d46e5SWdsfQPtR9yVXUnQitpu+pw77/AAg02EfxAk9klFu8eYy68fAAlWFOhTDDOQ4QC46X/EdSq7Am2snhz/oLQNcxkOLd7OLxJDSSfCwnO9uKz55NOkPxJVZXtoWksa0HKQS49MyhcdhhbdD55t9hmreo9wIfUJc99mUxzsPpyjTqnNqiYH1OJ3W8HGYkui7AQQALEzYCEmOSSdhuKZlqpOsz0+yjDV6ZsT4Uov8ArqDfk5n9xn9XIcgrbE/C+FiBRpj/ALb+eaj/AMlji6pi/gb9nj7GxdP+atxtH4LYZNNxbyNx6mVmMb8OYhkncLhxbf0z9Fox+Tiye/8AoEsUolW6pKjJXHgykFqSEtnAFG43T3qEG6tIBjnFca0ldSn8qyIlbHOUg4hJreK7VS2hy6IyFJTfYqKTopabUdC2ycFTNd5KLh0CfT9lCF1ha+8R1CSCwmYvr+I+6STKH0Hys5tH/mO74oR0x3qiNqtIdJVaKqZD+qJLthGFrQVZYfGAul+QFuepHjdUHzLyiG4i2d0OXHyLxzotmViSXE3Mg9XF2uggR4ovC1QKm8LhsR0AgfZUVGspmYkh0zpB6JMsTdjVkPUNlbQApsvk0I9mNk5rzfZ2LqGG0wX9Bl9gtNgHuFn2PCVyM3j8WzTCSZpnEFQOYhqNfmpBXuslNDKKHbPws2sS67XcW5nwNj3dY3anw/Wo6b7eLZkdW5hei7Sx7qX1xLRnGnNMr4ihiqdjfiMwt2Dy82NK9xFTwwn/ALPJKhIsRHWyhWwxmw6W8d41N7Uggg8xInwkQnnZWG3LMbIzEvnrnPv4rp/zoJLTMj8WdmNBXN7T0WopYGmyHMtxDr+TxojKhL28bZEBzSLcQR3mql5qvS0EvFftmOa7iFI51ldVQ3IsHOCel2umPBU+KobpsnwzKf6BljcENpPg5IgM1iJuOEaeCGbV6DvP3VniMU1zGiLxedI58JKcJIJl3XT25J9PM+Pp91BOvh4KSmQCqIG4ap9QSUWFM3uklyVhoHxdQyZOt/wh3m1tUsTUTGvCbVAXYmhJ4TwFwwqsuiKeC0Hw5gKbmmpVkgHdazQxBk/hURatVsMN+WxpNpcXR1y9ln8qbUNDsMLls1OyzMGAKYsABA6AKfaeHJG8LHTnyVfhsTvOAyY3QZQMgrDH4sBtzeFw5WpG5FZh8bobFH0KjXiJgrN4zFje3m5pgx4dDmndePVOeG1aK5GiZjjSPy6wzsHaO74Kn2rs8Md8yiSBqBp4ahS1Nrsq09yoL6deIVfR2gadnXbkHflSEJLa7+vTLbXs5S2iDZ8A6HSUPiq4mQRIOnnbldc2rRaAHsgt/cOE6hVD61xHXzWqGNS2gJza0y2ZiGyBMTp1z/pQV3FhG6Ym44HkqyrXuOS7VxM5o1g2LeUKrYmbmZ1QuIcC0pjqshCvq2KfDHQEsn2Rb3f3U1F5n+EMCpKZWsxhVIz5T4KSlmoWDWURhiFTZaQdhG280lzBusfH7pLO27NKSpFVVB3jwNlxrQu1X3TTUWkznC0hcgpb8mZTgqIPpuOSsMJjNwjqFWkrrJQSipLYyMqejc7L2g0MLzBg5cTx8FU7R2qXvIkquw2M3WFvig3VrysUPHSk2zTLJoOfVbqSfEpoey0ShA+c1Kx4CdwFcgqo5sXLvJDuxNokkc1DUr80M6qOKuOMpzZM6od0tDjB0QpcQnfMCjc5OSFykcNQpfMKY4pkoqFtkpemuTQVwlXRVnd5TUioJUtMqETCGqdhghQuJz4pMch7GdBdJ9ukpKOk6xK6pQVgtXM9VGckquZB4lNhMFjmNSLuSautCoh0BSh3FIpjig7D6OmrZNddNidEmNV0VdklPMcVxxhdaLqN7VXsJ9HCoyU7ouFEhTGykCk1i6GXUBoa5cCe9qYW8VERiJXU0p8KEQ1OamQuhQgUX2AXGlRtOSRchSGMJpusV1R0zouIqJaC9qiKrotc/ZCv/UfFcSRiiSmLHouVbAdD/wCySSiCYxuQRj2j5dM8d6fNJJUyIF18/ZRgpJKFonpfZSAfSeqSSBhoa5oUTwkkogZDWi48fulGaSSsFCIuU2suJIkUxgNgkde9UklCjjvsk4ZePuUklCDQpWaJJKEDNlCarJ/2PsUkklUgkf/Z"/>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AutoShape 14" descr="data:image/jpeg;base64,/9j/4AAQSkZJRgABAQAAAQABAAD/2wCEAAkGBxQTEhUUExQVFhUXGBoYFxgYFxwcGhcYFxgcHBgVHBgYHCggHBwlHRoXITEhJSkrLi4uFx8zODMsNygtLisBCgoKDg0OGxAQGywkHyQsLCwsLCwsLCwsLCwsLCwsLCwsLCwsLCwsLCwsLCwsLCwsLCwsLCwsLCwsLCwsLCwsLP/AABEIARIAuAMBIgACEQEDEQH/xAAbAAABBQEBAAAAAAAAAAAAAAAEAAIDBQYBB//EADoQAAEDAgMGBAUEAgAGAwAAAAEAAhEDIQQxQQUSUWFx8IGRobEGEyLB0TJC4fEUUhUzYoKSsgcjcv/EABoBAAIDAQEAAAAAAAAAAAAAAAIDAAEEBQb/xAAmEQACAgICAgICAgMAAAAAAAAAAQIRAyESMQRBE1EiYRQyBXGR/9oADAMBAAIRAxEAPwCtdhQo/wDGCPDZCY6n7LA5sDigX/FamDDt0CMfTXGsVc2VwQOMI1RnBt7CMLSU1zSFOTJwQGMMMlJ8gaKUNTgxTmycEDf4oUvy87D+1PurjWT3yVObLUEQGnyyT/kDh6Kb5S7uK+RXED/xRwC4/Ct4IvdSDVHIriBnDDgmHCjkrH5YTXUlVlqJXf4gP9Jf4asPlrvy1fJk4IAGEAXW4McEaaalZQsiU2D8aK5uCHAJHZw4BWIppwpKfIyfGitqYANaTCSNxLCAUkcZN9BpcQljSAmhEtH0iy6ymFn2EDhqduqTVJzFSZKIiyU00VPup7aSll0B/KSbSRj6ab8oqrLoHcyya2mi9xV+0dpsoiP1P/1H3OilhRjekEhvJObzCzOL2vWIkQ0HQCT5lVr9sVh+93p+EyKvoP4H7Nq6mFGKayOH+JawzLX8iIPpCutm/EFKoQx30P4HI9D9lbjJdgPG0i6ZTTXtUrWrlQIGxdEIalup+6n7iiLIg1SEJxp5KTcV8iqsgNNdYxEPYmNYqctl0D4tn0u6H2SRGKZ9B6H2STISoqjlE2CnFDmm0KNgp7iOn5S7CaGCkkWohjEjRQlgwan7ilbTXSxVZdA27dP3FKacLmIeGtJNgBJVpWyin29jvlMAb+t2XLmqnB7Fq1L7hvqVJsJ/+ViHVTO6LNnhp3zXo2FwzQBZIz5ODpG3FCkYDGfD1SBAGSz+0tm1GfqbbiF7FWoNIyCzm2sC0tNglY/JcWNcbPIMTTQjnTYmy0e2cHBss5VaR0XbwzU0ZZxpmz+DNvl5FCqZd+xxP6h/qef2WyLZyXirXkEFpgggg8CMivXtg7QFegyoMyPq5OFiPP7JOfFxdrpiJfZP8oqRgUrLqVrEi6AIQyV007qUhPFJC9hIFIXCFM+kuBqrouhldtlxTV2fSup2MBldgcWAyDnnmiq2ObFjMcFjtmbQcWwb5jmfHyR+ErG/n33opLG0X7NPgcRvN8SEW6qBmbrMUasSZXXbQMXS2n6CSNQ0hwEKNrLrO4faLsmk3z6iVebMx3zJBF2x5GY9lONFWEfJJPfFZz4x2j8toaNfc39B78lqDVgSvOfi6vv1DoQ7+I8lMcW5V6G46ssvgCj9G9xJ9F6BTdK82+FNp/JphkXJMGbZrR7M2/vVNwlpvFpseYcAc7LL5OOXOTo2w6NO5xVTjaRMqu+IdsvY4U2C5z781W4naz6YAc9u8RMFr7jjvbsJMcTdMIZtbZgIJK882lTh5Gi2f/E6lUkBp8MvNZPa9Ih5ldTw04ypiMu0U7wtb8FbQLadSnNgQ4f9wiB/4+qyxsrT4efDngat9nD7FdDLG4mOXR6H/wAQGhzR9KtYXzz6arK4TExAifeFY08TEk+McNVz/jFORoaL96eRRQbkqDZGLmIObr+a0IFkmf4uhkdoa4Id5go6oW7qqq8TM5QhjthPSC8U8Bua4qnF0yWgk5zCS2Y4aFORkdmtgX8FaMqCOdvSFWurEU2gGIGnklQrEgXMj0lMe9lyRa1KogcUPWr2gWMzPLU+aH+ZIEyVI+HdfwluOy10SU8Vukd9Ufs3bIYCNSTfnNh0i6pazTKjIjXs6KOCZEX1Lazg8bzpDpJHDO/ssz8S1t5+9/sPKE+vVI8B7qsxVYm5RRhWx+Ls33wHQa/DNJP1Bzud5P2WgpbKDHb1iSZs0N1nTNZD/wCOMcA17D/tblK3JxQ3myYB155x7rleQmssl+zbHpFVjcNvYne8FY4jZG/dzm213AT5qmr7Xp/PgPBO8B5lX1WtutzSpqSotFVj2tpMLQvKtuVZqlbr4gx0yvPMW6XEro+BBp2xOZ6BHjVGbKdFUR+4Eek/ZDv91Jgqpa9rgbtP9+hK6stoxs01FuUwinPAyPv2ULQ2q/MgHwRjdpA/sYe+iy0zPJEuBxQDh39ltaWIDmg2WLo7QZrTb4QrOnj2N0jok5YNhQlRfPqSgMSJIVbW2kbwDA1kqCntUQS+Z78kuOKV2Mck0Wld0gDguqmq48ujdEZpLZijoWzMNc4gTECLeqMwgzI1y76Kvovmx1RVPEAAA6e1oKuQygwHh3C6W3BlMYZEgn7KNz/dLJWiZ1ST6JheIUYhShreKlE6BqgmbKrq0+JyutE1jTbeVHjRwPZRRfobi7DvhSuG1t0mN4W6jJekUXv3Sw099hETLdeTl46AW3FiIgjRb/4P+IG1P/qqmD1sf5WPzcLf5o1wl6YnYIUnyKTiZtJH5VxTe9zZqQDw4eKkx+Bosu0meqz+N2mGggGVkV5KDegTbNQXWMxB+pXWOxMzJzVG915XU8aHFGfIxrvslQ170TXJ2GtC2ejM+y/osFjbvxUoZGi5hRvMEI5lK0+SzcqFNArGkcu+/NEUqRP7vEKMgzbuF0zGcK+wGFvIA498EK51zAHVNpt5p7nCOd1SQSJ8MctYn0SUYfDZyseqSZBBFDhz6IgvuGjXM99PVcwtGZ9ET/gzGhGqkqstsdhTEtkW/KkfTnUKWjgoyuTr9pRBG7FvEX+6U2l2TvoEp4b/AKvRGUcHM3gTq0+V0wY0DiRAMi/PiiG12m4IIIBtdVaKqROxu7Y59FldsUy154EnyK0b8S2x3mieeqz+2a4du5TDvC7VIf2GY7TKZzT3onYd5BBGac+pPfM/aE6kyck69bHyLzD1a9Rm9JIyz4IWtvzexWi+EqH0Oa4WJke34RuM2QJmFz3mjGTVDUm0YxmFJ5lDYzB7ok5rb0dlIDbuzvpNlcfK/JIr4zEE+q4wx5qatR4f0uOow2ecei6KkqM8o7LfZrzuAW1vPfZVhSPMKg2XjtwQ68ddYV2zabd3/l+JCVO0zO4jnyJuev8Aaa6oRx8UYytSLd4wBnzM6wNEVg6LKslsFukm/klvIoq2Wot6RVUnEdOn8IoVxAEW46qxfTa0H6fWL8IAQtWkBBIz0nTqpHKmE8ZHXYQ2QNDyXFI6oCwiOJI5D+V1OhLvROJWsEZBEPqCJz71TWft4kD2Ub6AIJOkf0k/JXY+WBS2gyk+RlFrkc1FiaxyExlZT4WjvNEcYKlFE3y8u7/hZp5LdsKONRVIBeN0OtYgeHJUzKhAJExJm+cm348Vc4+TIyBjvviq80PpcND39/RNxyVbJKJA50snK9usBBVqxcelv59EY8BjPqI7GSr6TZPitWOtsCtk2Hw5cQBmfxC3OwvhbJzgCeGg/JVf8I7K3qrSRkfX+Lr1TC4aFzPL8l3xialCuytobMa1tmwQuuwV1dFoCjFO5XNc3YdFW7AgDJU228O3cMjRaus1Zn4gIDHTl9kUW7IkeZPpS+G5GPe/280Pj2gAj/qPkFYOP1Njj7HNVOOd9UcCfddzE22hOTSICyD4/hWuEY1wB3yOo/BQtDCOcC6LR2U1oNM3yKdJ8tLsQ4aNZhdgteJDibcbBWGB2cyif1SYiI/JhVWxMdDYF97SdR0PurunXD4O6L2B3vey5+SUtp9EjFICxBJMiw0EzfioMU+RA4Z+asCGuJAaRBid63hZcqAQA1t+hBhFjkvokkVYENIi+fS8arilrNgnIanwvlwEpLZCS9gNMBo3A3dAL+CY5jt0gXnv8pYIjdN8s/IWRDXOMgBInp0a0rVjKGJfTBvnBI4wMvVW2Hx7Ko/SQdBoUDSwZLcud/5UtDAuzEeYtx1SJ8JbfZdDsbSnIQR496qnx9f5bIOZyV2QKMufUA4gGfQWGqx+2cd82oXZN06BH42Nzl+gJtRX7BakuJJVz8MYH5j8rKnDTbmtP8L1zSLXRLdRyWvyZNY2og4l+Vs9D2BscMJcc8uX8laNghAbL2pSqAbrhzB/CKNWXQDK847b2amwjdlcDIU1Jqe5oV1YNlfiWWWS+KHDcOvC3A9+a2eJIhYj4gxTL5EjnGvtkrgnyLTMS+i5zrWHHTmUVgthNcZu92sCRxzNvMJVdq0mST9btAf0+Wqr8d8Q1XCN4Mbo0W9AurGGWSqOhUpRu2XVfZ7GD63Nt/tUsPBoCzm0m04sWk6EB33Krq2NJ/cT4fmUK6sTeT6LXh8aUdtiZ5UFYfFFhlh8Fodn7cqHJx5yQfcFZZmfehU9CqWkHzT8mGMl1sCE/s3bPiCdADwI7srKhtgO/bMcOeYCxQbN9Fa7N2k9kCSWj9rvYHRYp4Y1oc4P0XeIoCoJLS0xfLhz0STTtVtTJscZJn8LirFyiq6AlFv0Y/DVgHZxJ1V7QMRrOfEhZnFttIVjgMQ6Bc8M0/ycV/kh/jz1xZd1QTYXHD+051Jx/SD0F/ZBDGGLme+CcMY/sSsHGSNEo2UW2KjjU3DMNzFxfxVc+lJCLxdUl5JzJKH+YF18a4xRzcj/ACZPhqcuk5AK2FQNbyGffeiq8G+ASu/NJ3W9CfskZI2woukXlHFGxvvGI0N+edlc4Da9ancVCf8A9CfGVksLUJcJ8L5c++CtW1xGkT/PpBWTJiX0NUzZUvjGr+4MPQwiW/GYyNM+BHmvP6uLGXeX2TP8gi5PhyGpSf4sQnkRq9sfE5c0x9Lcs7nvl6LGbT2l9NzE6Zujpk3vNCY7aE+Gp+wFgqeq4uOcytmDxIx2InlYQcROXnqpqGE3rnqff8+ijw7ABdFCtbdGtz0zhapOtRFrfZBUYAOUjw7CrnBaClgg+7ja0BuZjnoh6uHpg2aLQYuZ1ue81UcyTot42yraVNTT6tIAzP8AJ8Exp1T07QFUXGCxIAEjJFmsN63fgVVYAjeE5G3nkfNXDsNAJ0t/Ky5FFTNmOTcCaoCC0t75fwkhW3i4skjVJbFztvQJUoWiL29StBg9mgNaDHPr5qv+dTY+Q2SOaKpbW5eoSM/OWkFBqO7LB+BadBwQO1sKxrZuB1z5ZKVu1gM/ceyotsbS+bA0EnqeKTixTc1fQcslLsrqhEodzMkTTaCuPbC6afoyVexrTAPfBOBuTrdRl1rpUzmgkiJk1CrBKIFYixPeqApOz6qbMoJR2EmG03TfyHFcxNaBoTw4flMFS1vDohnmxnvklxjstsErvnPMqJoASedU1akhTJXmwA77+6LwdMxJzPt3HkhKLr+vojjWAEa68AMoSsn0FDZZiA0DQ+tgq3HY8CQM4i2kcT+FBiceSIHggALSgx4fchkp+kOc8uzKIw4mR33+EO1EYcwZWtrWhHsIDO+itsPhpb+o3A18VVmoJVhgccGtuMvzIHmk5OVaG42kyWm0jkZ481xTHHNdfdv1zSQXJ+g9fZFiAN45JoeBc2C7iBBKr6r5toPU928FVcgekSYjEb1h30Q5paHvyXS7dzzM/wArhrgC9j17KYlXQPfZNSp9V2uwd/yoW4knIkeBTH4mbG8HXnmhp2FohqOz6KJrzZPru8FEw2PomroBomYbSp6E+J9uKDacgEdRhtyhmREjzGeQQFWpPRS16hJ78kK4qoRokmJyicpXOUbk1AMfSOXcJYnEXsmh1u9BdDkKuNu2VdEzRKcT34rlJO+XP9qN7GpaGNKJooZwjvop6DoVroBhIzU1BDh0lE0HKPopdh1Fls+/FJTU6d46e5SWdsfQPtR9yVXUnQitpu+pw77/AAg02EfxAk9klFu8eYy68fAAlWFOhTDDOQ4QC46X/EdSq7Am2snhz/oLQNcxkOLd7OLxJDSSfCwnO9uKz55NOkPxJVZXtoWksa0HKQS49MyhcdhhbdD55t9hmreo9wIfUJc99mUxzsPpyjTqnNqiYH1OJ3W8HGYkui7AQQALEzYCEmOSSdhuKZlqpOsz0+yjDV6ZsT4Uov8ArqDfk5n9xn9XIcgrbE/C+FiBRpj/ALb+eaj/AMlji6pi/gb9nj7GxdP+atxtH4LYZNNxbyNx6mVmMb8OYhkncLhxbf0z9Fox+Tiye/8AoEsUolW6pKjJXHgykFqSEtnAFG43T3qEG6tIBjnFca0ldSn8qyIlbHOUg4hJreK7VS2hy6IyFJTfYqKTopabUdC2ycFTNd5KLh0CfT9lCF1ha+8R1CSCwmYvr+I+6STKH0Hys5tH/mO74oR0x3qiNqtIdJVaKqZD+qJLthGFrQVZYfGAul+QFuepHjdUHzLyiG4i2d0OXHyLxzotmViSXE3Mg9XF2uggR4ovC1QKm8LhsR0AgfZUVGspmYkh0zpB6JMsTdjVkPUNlbQApsvk0I9mNk5rzfZ2LqGG0wX9Bl9gtNgHuFn2PCVyM3j8WzTCSZpnEFQOYhqNfmpBXuslNDKKHbPws2sS67XcW5nwNj3dY3anw/Wo6b7eLZkdW5hei7Sx7qX1xLRnGnNMr4ihiqdjfiMwt2Dy82NK9xFTwwn/ALPJKhIsRHWyhWwxmw6W8d41N7Uggg8xInwkQnnZWG3LMbIzEvnrnPv4rp/zoJLTMj8WdmNBXN7T0WopYGmyHMtxDr+TxojKhL28bZEBzSLcQR3mql5qvS0EvFftmOa7iFI51ldVQ3IsHOCel2umPBU+KobpsnwzKf6BljcENpPg5IgM1iJuOEaeCGbV6DvP3VniMU1zGiLxedI58JKcJIJl3XT25J9PM+Pp91BOvh4KSmQCqIG4ap9QSUWFM3uklyVhoHxdQyZOt/wh3m1tUsTUTGvCbVAXYmhJ4TwFwwqsuiKeC0Hw5gKbmmpVkgHdazQxBk/hURatVsMN+WxpNpcXR1y9ln8qbUNDsMLls1OyzMGAKYsABA6AKfaeHJG8LHTnyVfhsTvOAyY3QZQMgrDH4sBtzeFw5WpG5FZh8bobFH0KjXiJgrN4zFje3m5pgx4dDmndePVOeG1aK5GiZjjSPy6wzsHaO74Kn2rs8Md8yiSBqBp4ahS1Nrsq09yoL6deIVfR2gadnXbkHflSEJLa7+vTLbXs5S2iDZ8A6HSUPiq4mQRIOnnbldc2rRaAHsgt/cOE6hVD61xHXzWqGNS2gJza0y2ZiGyBMTp1z/pQV3FhG6Ym44HkqyrXuOS7VxM5o1g2LeUKrYmbmZ1QuIcC0pjqshCvq2KfDHQEsn2Rb3f3U1F5n+EMCpKZWsxhVIz5T4KSlmoWDWURhiFTZaQdhG280lzBusfH7pLO27NKSpFVVB3jwNlxrQu1X3TTUWkznC0hcgpb8mZTgqIPpuOSsMJjNwjqFWkrrJQSipLYyMqejc7L2g0MLzBg5cTx8FU7R2qXvIkquw2M3WFvig3VrysUPHSk2zTLJoOfVbqSfEpoey0ShA+c1Kx4CdwFcgqo5sXLvJDuxNokkc1DUr80M6qOKuOMpzZM6od0tDjB0QpcQnfMCjc5OSFykcNQpfMKY4pkoqFtkpemuTQVwlXRVnd5TUioJUtMqETCGqdhghQuJz4pMch7GdBdJ9ukpKOk6xK6pQVgtXM9VGckquZB4lNhMFjmNSLuSautCoh0BSh3FIpjig7D6OmrZNddNidEmNV0VdklPMcVxxhdaLqN7VXsJ9HCoyU7ouFEhTGykCk1i6GXUBoa5cCe9qYW8VERiJXU0p8KEQ1OamQuhQgUX2AXGlRtOSRchSGMJpusV1R0zouIqJaC9qiKrotc/ZCv/UfFcSRiiSmLHouVbAdD/wCySSiCYxuQRj2j5dM8d6fNJJUyIF18/ZRgpJKFonpfZSAfSeqSSBhoa5oUTwkkogZDWi48fulGaSSsFCIuU2suJIkUxgNgkde9UklCjjvsk4ZePuUklCDQpWaJJKEDNlCarJ/2PsUkklUgkf/Z"/>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AutoShape 16" descr="data:image/jpeg;base64,/9j/4AAQSkZJRgABAQAAAQABAAD/2wCEAAkGBxQTEhUUExQVFhUXGBoYFxgYFxwcGhcYFxgcHBgVHBgYHCggHBwlHRoXITEhJSkrLi4uFx8zODMsNygtLisBCgoKDg0OGxAQGywkHyQsLCwsLCwsLCwsLCwsLCwsLCwsLCwsLCwsLCwsLCwsLCwsLCwsLCwsLCwsLCwsLCwsLP/AABEIARIAuAMBIgACEQEDEQH/xAAbAAABBQEBAAAAAAAAAAAAAAAEAAIDBQYBB//EADoQAAEDAgMGBAUEAgAGAwAAAAEAAhEDIQQxQQUSUWFx8IGRobEGEyLB0TJC4fEUUhUzYoKSsgcjcv/EABoBAAIDAQEAAAAAAAAAAAAAAAIDAAEEBQb/xAAmEQACAgICAgICAgMAAAAAAAAAAQIRAyESMQRBE1EiYRQyBXGR/9oADAMBAAIRAxEAPwCtdhQo/wDGCPDZCY6n7LA5sDigX/FamDDt0CMfTXGsVc2VwQOMI1RnBt7CMLSU1zSFOTJwQGMMMlJ8gaKUNTgxTmycEDf4oUvy87D+1PurjWT3yVObLUEQGnyyT/kDh6Kb5S7uK+RXED/xRwC4/Ct4IvdSDVHIriBnDDgmHCjkrH5YTXUlVlqJXf4gP9Jf4asPlrvy1fJk4IAGEAXW4McEaaalZQsiU2D8aK5uCHAJHZw4BWIppwpKfIyfGitqYANaTCSNxLCAUkcZN9BpcQljSAmhEtH0iy6ymFn2EDhqduqTVJzFSZKIiyU00VPup7aSll0B/KSbSRj6ab8oqrLoHcyya2mi9xV+0dpsoiP1P/1H3OilhRjekEhvJObzCzOL2vWIkQ0HQCT5lVr9sVh+93p+EyKvoP4H7Nq6mFGKayOH+JawzLX8iIPpCutm/EFKoQx30P4HI9D9lbjJdgPG0i6ZTTXtUrWrlQIGxdEIalup+6n7iiLIg1SEJxp5KTcV8iqsgNNdYxEPYmNYqctl0D4tn0u6H2SRGKZ9B6H2STISoqjlE2CnFDmm0KNgp7iOn5S7CaGCkkWohjEjRQlgwan7ilbTXSxVZdA27dP3FKacLmIeGtJNgBJVpWyin29jvlMAb+t2XLmqnB7Fq1L7hvqVJsJ/+ViHVTO6LNnhp3zXo2FwzQBZIz5ODpG3FCkYDGfD1SBAGSz+0tm1GfqbbiF7FWoNIyCzm2sC0tNglY/JcWNcbPIMTTQjnTYmy0e2cHBss5VaR0XbwzU0ZZxpmz+DNvl5FCqZd+xxP6h/qef2WyLZyXirXkEFpgggg8CMivXtg7QFegyoMyPq5OFiPP7JOfFxdrpiJfZP8oqRgUrLqVrEi6AIQyV007qUhPFJC9hIFIXCFM+kuBqrouhldtlxTV2fSup2MBldgcWAyDnnmiq2ObFjMcFjtmbQcWwb5jmfHyR+ErG/n33opLG0X7NPgcRvN8SEW6qBmbrMUasSZXXbQMXS2n6CSNQ0hwEKNrLrO4faLsmk3z6iVebMx3zJBF2x5GY9lONFWEfJJPfFZz4x2j8toaNfc39B78lqDVgSvOfi6vv1DoQ7+I8lMcW5V6G46ssvgCj9G9xJ9F6BTdK82+FNp/JphkXJMGbZrR7M2/vVNwlpvFpseYcAc7LL5OOXOTo2w6NO5xVTjaRMqu+IdsvY4U2C5z781W4naz6YAc9u8RMFr7jjvbsJMcTdMIZtbZgIJK882lTh5Gi2f/E6lUkBp8MvNZPa9Ih5ldTw04ypiMu0U7wtb8FbQLadSnNgQ4f9wiB/4+qyxsrT4efDngat9nD7FdDLG4mOXR6H/wAQGhzR9KtYXzz6arK4TExAifeFY08TEk+McNVz/jFORoaL96eRRQbkqDZGLmIObr+a0IFkmf4uhkdoa4Id5go6oW7qqq8TM5QhjthPSC8U8Bua4qnF0yWgk5zCS2Y4aFORkdmtgX8FaMqCOdvSFWurEU2gGIGnklQrEgXMj0lMe9lyRa1KogcUPWr2gWMzPLU+aH+ZIEyVI+HdfwluOy10SU8Vukd9Ufs3bIYCNSTfnNh0i6pazTKjIjXs6KOCZEX1Lazg8bzpDpJHDO/ssz8S1t5+9/sPKE+vVI8B7qsxVYm5RRhWx+Ls33wHQa/DNJP1Bzud5P2WgpbKDHb1iSZs0N1nTNZD/wCOMcA17D/tblK3JxQ3myYB155x7rleQmssl+zbHpFVjcNvYne8FY4jZG/dzm213AT5qmr7Xp/PgPBO8B5lX1WtutzSpqSotFVj2tpMLQvKtuVZqlbr4gx0yvPMW6XEro+BBp2xOZ6BHjVGbKdFUR+4Eek/ZDv91Jgqpa9rgbtP9+hK6stoxs01FuUwinPAyPv2ULQ2q/MgHwRjdpA/sYe+iy0zPJEuBxQDh39ltaWIDmg2WLo7QZrTb4QrOnj2N0jok5YNhQlRfPqSgMSJIVbW2kbwDA1kqCntUQS+Z78kuOKV2Mck0Wld0gDguqmq48ujdEZpLZijoWzMNc4gTECLeqMwgzI1y76Kvovmx1RVPEAAA6e1oKuQygwHh3C6W3BlMYZEgn7KNz/dLJWiZ1ST6JheIUYhShreKlE6BqgmbKrq0+JyutE1jTbeVHjRwPZRRfobi7DvhSuG1t0mN4W6jJekUXv3Sw099hETLdeTl46AW3FiIgjRb/4P+IG1P/qqmD1sf5WPzcLf5o1wl6YnYIUnyKTiZtJH5VxTe9zZqQDw4eKkx+Bosu0meqz+N2mGggGVkV5KDegTbNQXWMxB+pXWOxMzJzVG915XU8aHFGfIxrvslQ170TXJ2GtC2ejM+y/osFjbvxUoZGi5hRvMEI5lK0+SzcqFNArGkcu+/NEUqRP7vEKMgzbuF0zGcK+wGFvIA498EK51zAHVNpt5p7nCOd1SQSJ8MctYn0SUYfDZyseqSZBBFDhz6IgvuGjXM99PVcwtGZ9ET/gzGhGqkqstsdhTEtkW/KkfTnUKWjgoyuTr9pRBG7FvEX+6U2l2TvoEp4b/AKvRGUcHM3gTq0+V0wY0DiRAMi/PiiG12m4IIIBtdVaKqROxu7Y59FldsUy154EnyK0b8S2x3mieeqz+2a4du5TDvC7VIf2GY7TKZzT3onYd5BBGac+pPfM/aE6kyck69bHyLzD1a9Rm9JIyz4IWtvzexWi+EqH0Oa4WJke34RuM2QJmFz3mjGTVDUm0YxmFJ5lDYzB7ok5rb0dlIDbuzvpNlcfK/JIr4zEE+q4wx5qatR4f0uOow2ecei6KkqM8o7LfZrzuAW1vPfZVhSPMKg2XjtwQ68ddYV2zabd3/l+JCVO0zO4jnyJuev8Aaa6oRx8UYytSLd4wBnzM6wNEVg6LKslsFukm/klvIoq2Wot6RVUnEdOn8IoVxAEW46qxfTa0H6fWL8IAQtWkBBIz0nTqpHKmE8ZHXYQ2QNDyXFI6oCwiOJI5D+V1OhLvROJWsEZBEPqCJz71TWft4kD2Ub6AIJOkf0k/JXY+WBS2gyk+RlFrkc1FiaxyExlZT4WjvNEcYKlFE3y8u7/hZp5LdsKONRVIBeN0OtYgeHJUzKhAJExJm+cm348Vc4+TIyBjvviq80PpcND39/RNxyVbJKJA50snK9usBBVqxcelv59EY8BjPqI7GSr6TZPitWOtsCtk2Hw5cQBmfxC3OwvhbJzgCeGg/JVf8I7K3qrSRkfX+Lr1TC4aFzPL8l3xialCuytobMa1tmwQuuwV1dFoCjFO5XNc3YdFW7AgDJU228O3cMjRaus1Zn4gIDHTl9kUW7IkeZPpS+G5GPe/280Pj2gAj/qPkFYOP1Njj7HNVOOd9UcCfddzE22hOTSICyD4/hWuEY1wB3yOo/BQtDCOcC6LR2U1oNM3yKdJ8tLsQ4aNZhdgteJDibcbBWGB2cyif1SYiI/JhVWxMdDYF97SdR0PurunXD4O6L2B3vey5+SUtp9EjFICxBJMiw0EzfioMU+RA4Z+asCGuJAaRBid63hZcqAQA1t+hBhFjkvokkVYENIi+fS8arilrNgnIanwvlwEpLZCS9gNMBo3A3dAL+CY5jt0gXnv8pYIjdN8s/IWRDXOMgBInp0a0rVjKGJfTBvnBI4wMvVW2Hx7Ko/SQdBoUDSwZLcud/5UtDAuzEeYtx1SJ8JbfZdDsbSnIQR496qnx9f5bIOZyV2QKMufUA4gGfQWGqx+2cd82oXZN06BH42Nzl+gJtRX7BakuJJVz8MYH5j8rKnDTbmtP8L1zSLXRLdRyWvyZNY2og4l+Vs9D2BscMJcc8uX8laNghAbL2pSqAbrhzB/CKNWXQDK847b2amwjdlcDIU1Jqe5oV1YNlfiWWWS+KHDcOvC3A9+a2eJIhYj4gxTL5EjnGvtkrgnyLTMS+i5zrWHHTmUVgthNcZu92sCRxzNvMJVdq0mST9btAf0+Wqr8d8Q1XCN4Mbo0W9AurGGWSqOhUpRu2XVfZ7GD63Nt/tUsPBoCzm0m04sWk6EB33Krq2NJ/cT4fmUK6sTeT6LXh8aUdtiZ5UFYfFFhlh8Fodn7cqHJx5yQfcFZZmfehU9CqWkHzT8mGMl1sCE/s3bPiCdADwI7srKhtgO/bMcOeYCxQbN9Fa7N2k9kCSWj9rvYHRYp4Y1oc4P0XeIoCoJLS0xfLhz0STTtVtTJscZJn8LirFyiq6AlFv0Y/DVgHZxJ1V7QMRrOfEhZnFttIVjgMQ6Bc8M0/ycV/kh/jz1xZd1QTYXHD+051Jx/SD0F/ZBDGGLme+CcMY/sSsHGSNEo2UW2KjjU3DMNzFxfxVc+lJCLxdUl5JzJKH+YF18a4xRzcj/ACZPhqcuk5AK2FQNbyGffeiq8G+ASu/NJ3W9CfskZI2woukXlHFGxvvGI0N+edlc4Da9ancVCf8A9CfGVksLUJcJ8L5c++CtW1xGkT/PpBWTJiX0NUzZUvjGr+4MPQwiW/GYyNM+BHmvP6uLGXeX2TP8gi5PhyGpSf4sQnkRq9sfE5c0x9Lcs7nvl6LGbT2l9NzE6Zujpk3vNCY7aE+Gp+wFgqeq4uOcytmDxIx2InlYQcROXnqpqGE3rnqff8+ijw7ABdFCtbdGtz0zhapOtRFrfZBUYAOUjw7CrnBaClgg+7ja0BuZjnoh6uHpg2aLQYuZ1ue81UcyTot42yraVNTT6tIAzP8AJ8Exp1T07QFUXGCxIAEjJFmsN63fgVVYAjeE5G3nkfNXDsNAJ0t/Ky5FFTNmOTcCaoCC0t75fwkhW3i4skjVJbFztvQJUoWiL29StBg9mgNaDHPr5qv+dTY+Q2SOaKpbW5eoSM/OWkFBqO7LB+BadBwQO1sKxrZuB1z5ZKVu1gM/ceyotsbS+bA0EnqeKTixTc1fQcslLsrqhEodzMkTTaCuPbC6afoyVexrTAPfBOBuTrdRl1rpUzmgkiJk1CrBKIFYixPeqApOz6qbMoJR2EmG03TfyHFcxNaBoTw4flMFS1vDohnmxnvklxjstsErvnPMqJoASedU1akhTJXmwA77+6LwdMxJzPt3HkhKLr+vojjWAEa68AMoSsn0FDZZiA0DQ+tgq3HY8CQM4i2kcT+FBiceSIHggALSgx4fchkp+kOc8uzKIw4mR33+EO1EYcwZWtrWhHsIDO+itsPhpb+o3A18VVmoJVhgccGtuMvzIHmk5OVaG42kyWm0jkZ481xTHHNdfdv1zSQXJ+g9fZFiAN45JoeBc2C7iBBKr6r5toPU928FVcgekSYjEb1h30Q5paHvyXS7dzzM/wArhrgC9j17KYlXQPfZNSp9V2uwd/yoW4knIkeBTH4mbG8HXnmhp2FohqOz6KJrzZPru8FEw2PomroBomYbSp6E+J9uKDacgEdRhtyhmREjzGeQQFWpPRS16hJ78kK4qoRokmJyicpXOUbk1AMfSOXcJYnEXsmh1u9BdDkKuNu2VdEzRKcT34rlJO+XP9qN7GpaGNKJooZwjvop6DoVroBhIzU1BDh0lE0HKPopdh1Fls+/FJTU6d46e5SWdsfQPtR9yVXUnQitpu+pw77/AAg02EfxAk9klFu8eYy68fAAlWFOhTDDOQ4QC46X/EdSq7Am2snhz/oLQNcxkOLd7OLxJDSSfCwnO9uKz55NOkPxJVZXtoWksa0HKQS49MyhcdhhbdD55t9hmreo9wIfUJc99mUxzsPpyjTqnNqiYH1OJ3W8HGYkui7AQQALEzYCEmOSSdhuKZlqpOsz0+yjDV6ZsT4Uov8ArqDfk5n9xn9XIcgrbE/C+FiBRpj/ALb+eaj/AMlji6pi/gb9nj7GxdP+atxtH4LYZNNxbyNx6mVmMb8OYhkncLhxbf0z9Fox+Tiye/8AoEsUolW6pKjJXHgykFqSEtnAFG43T3qEG6tIBjnFca0ldSn8qyIlbHOUg4hJreK7VS2hy6IyFJTfYqKTopabUdC2ycFTNd5KLh0CfT9lCF1ha+8R1CSCwmYvr+I+6STKH0Hys5tH/mO74oR0x3qiNqtIdJVaKqZD+qJLthGFrQVZYfGAul+QFuepHjdUHzLyiG4i2d0OXHyLxzotmViSXE3Mg9XF2uggR4ovC1QKm8LhsR0AgfZUVGspmYkh0zpB6JMsTdjVkPUNlbQApsvk0I9mNk5rzfZ2LqGG0wX9Bl9gtNgHuFn2PCVyM3j8WzTCSZpnEFQOYhqNfmpBXuslNDKKHbPws2sS67XcW5nwNj3dY3anw/Wo6b7eLZkdW5hei7Sx7qX1xLRnGnNMr4ihiqdjfiMwt2Dy82NK9xFTwwn/ALPJKhIsRHWyhWwxmw6W8d41N7Uggg8xInwkQnnZWG3LMbIzEvnrnPv4rp/zoJLTMj8WdmNBXN7T0WopYGmyHMtxDr+TxojKhL28bZEBzSLcQR3mql5qvS0EvFftmOa7iFI51ldVQ3IsHOCel2umPBU+KobpsnwzKf6BljcENpPg5IgM1iJuOEaeCGbV6DvP3VniMU1zGiLxedI58JKcJIJl3XT25J9PM+Pp91BOvh4KSmQCqIG4ap9QSUWFM3uklyVhoHxdQyZOt/wh3m1tUsTUTGvCbVAXYmhJ4TwFwwqsuiKeC0Hw5gKbmmpVkgHdazQxBk/hURatVsMN+WxpNpcXR1y9ln8qbUNDsMLls1OyzMGAKYsABA6AKfaeHJG8LHTnyVfhsTvOAyY3QZQMgrDH4sBtzeFw5WpG5FZh8bobFH0KjXiJgrN4zFje3m5pgx4dDmndePVOeG1aK5GiZjjSPy6wzsHaO74Kn2rs8Md8yiSBqBp4ahS1Nrsq09yoL6deIVfR2gadnXbkHflSEJLa7+vTLbXs5S2iDZ8A6HSUPiq4mQRIOnnbldc2rRaAHsgt/cOE6hVD61xHXzWqGNS2gJza0y2ZiGyBMTp1z/pQV3FhG6Ym44HkqyrXuOS7VxM5o1g2LeUKrYmbmZ1QuIcC0pjqshCvq2KfDHQEsn2Rb3f3U1F5n+EMCpKZWsxhVIz5T4KSlmoWDWURhiFTZaQdhG280lzBusfH7pLO27NKSpFVVB3jwNlxrQu1X3TTUWkznC0hcgpb8mZTgqIPpuOSsMJjNwjqFWkrrJQSipLYyMqejc7L2g0MLzBg5cTx8FU7R2qXvIkquw2M3WFvig3VrysUPHSk2zTLJoOfVbqSfEpoey0ShA+c1Kx4CdwFcgqo5sXLvJDuxNokkc1DUr80M6qOKuOMpzZM6od0tDjB0QpcQnfMCjc5OSFykcNQpfMKY4pkoqFtkpemuTQVwlXRVnd5TUioJUtMqETCGqdhghQuJz4pMch7GdBdJ9ukpKOk6xK6pQVgtXM9VGckquZB4lNhMFjmNSLuSautCoh0BSh3FIpjig7D6OmrZNddNidEmNV0VdklPMcVxxhdaLqN7VXsJ9HCoyU7ouFEhTGykCk1i6GXUBoa5cCe9qYW8VERiJXU0p8KEQ1OamQuhQgUX2AXGlRtOSRchSGMJpusV1R0zouIqJaC9qiKrotc/ZCv/UfFcSRiiSmLHouVbAdD/wCySSiCYxuQRj2j5dM8d6fNJJUyIF18/ZRgpJKFonpfZSAfSeqSSBhoa5oUTwkkogZDWi48fulGaSSsFCIuU2suJIkUxgNgkde9UklCjjvsk4ZePuUklCDQpWaJJKEDNlCarJ/2PsUkklUgkf/Z"/>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AutoShape 18" descr="data:image/jpeg;base64,/9j/4AAQSkZJRgABAQAAAQABAAD/2wCEAAkGBxQTEhUUExQVFhUXGBoYFxgYFxwcGhcYFxgcHBgVHBgYHCggHBwlHRoXITEhJSkrLi4uFx8zODMsNygtLisBCgoKDg0OGxAQGywkHyQsLCwsLCwsLCwsLCwsLCwsLCwsLCwsLCwsLCwsLCwsLCwsLCwsLCwsLCwsLCwsLCwsLP/AABEIARIAuAMBIgACEQEDEQH/xAAbAAABBQEBAAAAAAAAAAAAAAAEAAIDBQYBB//EADoQAAEDAgMGBAUEAgAGAwAAAAEAAhEDIQQxQQUSUWFx8IGRobEGEyLB0TJC4fEUUhUzYoKSsgcjcv/EABoBAAIDAQEAAAAAAAAAAAAAAAIDAAEEBQb/xAAmEQACAgICAgICAgMAAAAAAAAAAQIRAyESMQRBE1EiYRQyBXGR/9oADAMBAAIRAxEAPwCtdhQo/wDGCPDZCY6n7LA5sDigX/FamDDt0CMfTXGsVc2VwQOMI1RnBt7CMLSU1zSFOTJwQGMMMlJ8gaKUNTgxTmycEDf4oUvy87D+1PurjWT3yVObLUEQGnyyT/kDh6Kb5S7uK+RXED/xRwC4/Ct4IvdSDVHIriBnDDgmHCjkrH5YTXUlVlqJXf4gP9Jf4asPlrvy1fJk4IAGEAXW4McEaaalZQsiU2D8aK5uCHAJHZw4BWIppwpKfIyfGitqYANaTCSNxLCAUkcZN9BpcQljSAmhEtH0iy6ymFn2EDhqduqTVJzFSZKIiyU00VPup7aSll0B/KSbSRj6ab8oqrLoHcyya2mi9xV+0dpsoiP1P/1H3OilhRjekEhvJObzCzOL2vWIkQ0HQCT5lVr9sVh+93p+EyKvoP4H7Nq6mFGKayOH+JawzLX8iIPpCutm/EFKoQx30P4HI9D9lbjJdgPG0i6ZTTXtUrWrlQIGxdEIalup+6n7iiLIg1SEJxp5KTcV8iqsgNNdYxEPYmNYqctl0D4tn0u6H2SRGKZ9B6H2STISoqjlE2CnFDmm0KNgp7iOn5S7CaGCkkWohjEjRQlgwan7ilbTXSxVZdA27dP3FKacLmIeGtJNgBJVpWyin29jvlMAb+t2XLmqnB7Fq1L7hvqVJsJ/+ViHVTO6LNnhp3zXo2FwzQBZIz5ODpG3FCkYDGfD1SBAGSz+0tm1GfqbbiF7FWoNIyCzm2sC0tNglY/JcWNcbPIMTTQjnTYmy0e2cHBss5VaR0XbwzU0ZZxpmz+DNvl5FCqZd+xxP6h/qef2WyLZyXirXkEFpgggg8CMivXtg7QFegyoMyPq5OFiPP7JOfFxdrpiJfZP8oqRgUrLqVrEi6AIQyV007qUhPFJC9hIFIXCFM+kuBqrouhldtlxTV2fSup2MBldgcWAyDnnmiq2ObFjMcFjtmbQcWwb5jmfHyR+ErG/n33opLG0X7NPgcRvN8SEW6qBmbrMUasSZXXbQMXS2n6CSNQ0hwEKNrLrO4faLsmk3z6iVebMx3zJBF2x5GY9lONFWEfJJPfFZz4x2j8toaNfc39B78lqDVgSvOfi6vv1DoQ7+I8lMcW5V6G46ssvgCj9G9xJ9F6BTdK82+FNp/JphkXJMGbZrR7M2/vVNwlpvFpseYcAc7LL5OOXOTo2w6NO5xVTjaRMqu+IdsvY4U2C5z781W4naz6YAc9u8RMFr7jjvbsJMcTdMIZtbZgIJK882lTh5Gi2f/E6lUkBp8MvNZPa9Ih5ldTw04ypiMu0U7wtb8FbQLadSnNgQ4f9wiB/4+qyxsrT4efDngat9nD7FdDLG4mOXR6H/wAQGhzR9KtYXzz6arK4TExAifeFY08TEk+McNVz/jFORoaL96eRRQbkqDZGLmIObr+a0IFkmf4uhkdoa4Id5go6oW7qqq8TM5QhjthPSC8U8Bua4qnF0yWgk5zCS2Y4aFORkdmtgX8FaMqCOdvSFWurEU2gGIGnklQrEgXMj0lMe9lyRa1KogcUPWr2gWMzPLU+aH+ZIEyVI+HdfwluOy10SU8Vukd9Ufs3bIYCNSTfnNh0i6pazTKjIjXs6KOCZEX1Lazg8bzpDpJHDO/ssz8S1t5+9/sPKE+vVI8B7qsxVYm5RRhWx+Ls33wHQa/DNJP1Bzud5P2WgpbKDHb1iSZs0N1nTNZD/wCOMcA17D/tblK3JxQ3myYB155x7rleQmssl+zbHpFVjcNvYne8FY4jZG/dzm213AT5qmr7Xp/PgPBO8B5lX1WtutzSpqSotFVj2tpMLQvKtuVZqlbr4gx0yvPMW6XEro+BBp2xOZ6BHjVGbKdFUR+4Eek/ZDv91Jgqpa9rgbtP9+hK6stoxs01FuUwinPAyPv2ULQ2q/MgHwRjdpA/sYe+iy0zPJEuBxQDh39ltaWIDmg2WLo7QZrTb4QrOnj2N0jok5YNhQlRfPqSgMSJIVbW2kbwDA1kqCntUQS+Z78kuOKV2Mck0Wld0gDguqmq48ujdEZpLZijoWzMNc4gTECLeqMwgzI1y76Kvovmx1RVPEAAA6e1oKuQygwHh3C6W3BlMYZEgn7KNz/dLJWiZ1ST6JheIUYhShreKlE6BqgmbKrq0+JyutE1jTbeVHjRwPZRRfobi7DvhSuG1t0mN4W6jJekUXv3Sw099hETLdeTl46AW3FiIgjRb/4P+IG1P/qqmD1sf5WPzcLf5o1wl6YnYIUnyKTiZtJH5VxTe9zZqQDw4eKkx+Bosu0meqz+N2mGggGVkV5KDegTbNQXWMxB+pXWOxMzJzVG915XU8aHFGfIxrvslQ170TXJ2GtC2ejM+y/osFjbvxUoZGi5hRvMEI5lK0+SzcqFNArGkcu+/NEUqRP7vEKMgzbuF0zGcK+wGFvIA498EK51zAHVNpt5p7nCOd1SQSJ8MctYn0SUYfDZyseqSZBBFDhz6IgvuGjXM99PVcwtGZ9ET/gzGhGqkqstsdhTEtkW/KkfTnUKWjgoyuTr9pRBG7FvEX+6U2l2TvoEp4b/AKvRGUcHM3gTq0+V0wY0DiRAMi/PiiG12m4IIIBtdVaKqROxu7Y59FldsUy154EnyK0b8S2x3mieeqz+2a4du5TDvC7VIf2GY7TKZzT3onYd5BBGac+pPfM/aE6kyck69bHyLzD1a9Rm9JIyz4IWtvzexWi+EqH0Oa4WJke34RuM2QJmFz3mjGTVDUm0YxmFJ5lDYzB7ok5rb0dlIDbuzvpNlcfK/JIr4zEE+q4wx5qatR4f0uOow2ecei6KkqM8o7LfZrzuAW1vPfZVhSPMKg2XjtwQ68ddYV2zabd3/l+JCVO0zO4jnyJuev8Aaa6oRx8UYytSLd4wBnzM6wNEVg6LKslsFukm/klvIoq2Wot6RVUnEdOn8IoVxAEW46qxfTa0H6fWL8IAQtWkBBIz0nTqpHKmE8ZHXYQ2QNDyXFI6oCwiOJI5D+V1OhLvROJWsEZBEPqCJz71TWft4kD2Ub6AIJOkf0k/JXY+WBS2gyk+RlFrkc1FiaxyExlZT4WjvNEcYKlFE3y8u7/hZp5LdsKONRVIBeN0OtYgeHJUzKhAJExJm+cm348Vc4+TIyBjvviq80PpcND39/RNxyVbJKJA50snK9usBBVqxcelv59EY8BjPqI7GSr6TZPitWOtsCtk2Hw5cQBmfxC3OwvhbJzgCeGg/JVf8I7K3qrSRkfX+Lr1TC4aFzPL8l3xialCuytobMa1tmwQuuwV1dFoCjFO5XNc3YdFW7AgDJU228O3cMjRaus1Zn4gIDHTl9kUW7IkeZPpS+G5GPe/280Pj2gAj/qPkFYOP1Njj7HNVOOd9UcCfddzE22hOTSICyD4/hWuEY1wB3yOo/BQtDCOcC6LR2U1oNM3yKdJ8tLsQ4aNZhdgteJDibcbBWGB2cyif1SYiI/JhVWxMdDYF97SdR0PurunXD4O6L2B3vey5+SUtp9EjFICxBJMiw0EzfioMU+RA4Z+asCGuJAaRBid63hZcqAQA1t+hBhFjkvokkVYENIi+fS8arilrNgnIanwvlwEpLZCS9gNMBo3A3dAL+CY5jt0gXnv8pYIjdN8s/IWRDXOMgBInp0a0rVjKGJfTBvnBI4wMvVW2Hx7Ko/SQdBoUDSwZLcud/5UtDAuzEeYtx1SJ8JbfZdDsbSnIQR496qnx9f5bIOZyV2QKMufUA4gGfQWGqx+2cd82oXZN06BH42Nzl+gJtRX7BakuJJVz8MYH5j8rKnDTbmtP8L1zSLXRLdRyWvyZNY2og4l+Vs9D2BscMJcc8uX8laNghAbL2pSqAbrhzB/CKNWXQDK847b2amwjdlcDIU1Jqe5oV1YNlfiWWWS+KHDcOvC3A9+a2eJIhYj4gxTL5EjnGvtkrgnyLTMS+i5zrWHHTmUVgthNcZu92sCRxzNvMJVdq0mST9btAf0+Wqr8d8Q1XCN4Mbo0W9AurGGWSqOhUpRu2XVfZ7GD63Nt/tUsPBoCzm0m04sWk6EB33Krq2NJ/cT4fmUK6sTeT6LXh8aUdtiZ5UFYfFFhlh8Fodn7cqHJx5yQfcFZZmfehU9CqWkHzT8mGMl1sCE/s3bPiCdADwI7srKhtgO/bMcOeYCxQbN9Fa7N2k9kCSWj9rvYHRYp4Y1oc4P0XeIoCoJLS0xfLhz0STTtVtTJscZJn8LirFyiq6AlFv0Y/DVgHZxJ1V7QMRrOfEhZnFttIVjgMQ6Bc8M0/ycV/kh/jz1xZd1QTYXHD+051Jx/SD0F/ZBDGGLme+CcMY/sSsHGSNEo2UW2KjjU3DMNzFxfxVc+lJCLxdUl5JzJKH+YF18a4xRzcj/ACZPhqcuk5AK2FQNbyGffeiq8G+ASu/NJ3W9CfskZI2woukXlHFGxvvGI0N+edlc4Da9ancVCf8A9CfGVksLUJcJ8L5c++CtW1xGkT/PpBWTJiX0NUzZUvjGr+4MPQwiW/GYyNM+BHmvP6uLGXeX2TP8gi5PhyGpSf4sQnkRq9sfE5c0x9Lcs7nvl6LGbT2l9NzE6Zujpk3vNCY7aE+Gp+wFgqeq4uOcytmDxIx2InlYQcROXnqpqGE3rnqff8+ijw7ABdFCtbdGtz0zhapOtRFrfZBUYAOUjw7CrnBaClgg+7ja0BuZjnoh6uHpg2aLQYuZ1ue81UcyTot42yraVNTT6tIAzP8AJ8Exp1T07QFUXGCxIAEjJFmsN63fgVVYAjeE5G3nkfNXDsNAJ0t/Ky5FFTNmOTcCaoCC0t75fwkhW3i4skjVJbFztvQJUoWiL29StBg9mgNaDHPr5qv+dTY+Q2SOaKpbW5eoSM/OWkFBqO7LB+BadBwQO1sKxrZuB1z5ZKVu1gM/ceyotsbS+bA0EnqeKTixTc1fQcslLsrqhEodzMkTTaCuPbC6afoyVexrTAPfBOBuTrdRl1rpUzmgkiJk1CrBKIFYixPeqApOz6qbMoJR2EmG03TfyHFcxNaBoTw4flMFS1vDohnmxnvklxjstsErvnPMqJoASedU1akhTJXmwA77+6LwdMxJzPt3HkhKLr+vojjWAEa68AMoSsn0FDZZiA0DQ+tgq3HY8CQM4i2kcT+FBiceSIHggALSgx4fchkp+kOc8uzKIw4mR33+EO1EYcwZWtrWhHsIDO+itsPhpb+o3A18VVmoJVhgccGtuMvzIHmk5OVaG42kyWm0jkZ481xTHHNdfdv1zSQXJ+g9fZFiAN45JoeBc2C7iBBKr6r5toPU928FVcgekSYjEb1h30Q5paHvyXS7dzzM/wArhrgC9j17KYlXQPfZNSp9V2uwd/yoW4knIkeBTH4mbG8HXnmhp2FohqOz6KJrzZPru8FEw2PomroBomYbSp6E+J9uKDacgEdRhtyhmREjzGeQQFWpPRS16hJ78kK4qoRokmJyicpXOUbk1AMfSOXcJYnEXsmh1u9BdDkKuNu2VdEzRKcT34rlJO+XP9qN7GpaGNKJooZwjvop6DoVroBhIzU1BDh0lE0HKPopdh1Fls+/FJTU6d46e5SWdsfQPtR9yVXUnQitpu+pw77/AAg02EfxAk9klFu8eYy68fAAlWFOhTDDOQ4QC46X/EdSq7Am2snhz/oLQNcxkOLd7OLxJDSSfCwnO9uKz55NOkPxJVZXtoWksa0HKQS49MyhcdhhbdD55t9hmreo9wIfUJc99mUxzsPpyjTqnNqiYH1OJ3W8HGYkui7AQQALEzYCEmOSSdhuKZlqpOsz0+yjDV6ZsT4Uov8ArqDfk5n9xn9XIcgrbE/C+FiBRpj/ALb+eaj/AMlji6pi/gb9nj7GxdP+atxtH4LYZNNxbyNx6mVmMb8OYhkncLhxbf0z9Fox+Tiye/8AoEsUolW6pKjJXHgykFqSEtnAFG43T3qEG6tIBjnFca0ldSn8qyIlbHOUg4hJreK7VS2hy6IyFJTfYqKTopabUdC2ycFTNd5KLh0CfT9lCF1ha+8R1CSCwmYvr+I+6STKH0Hys5tH/mO74oR0x3qiNqtIdJVaKqZD+qJLthGFrQVZYfGAul+QFuepHjdUHzLyiG4i2d0OXHyLxzotmViSXE3Mg9XF2uggR4ovC1QKm8LhsR0AgfZUVGspmYkh0zpB6JMsTdjVkPUNlbQApsvk0I9mNk5rzfZ2LqGG0wX9Bl9gtNgHuFn2PCVyM3j8WzTCSZpnEFQOYhqNfmpBXuslNDKKHbPws2sS67XcW5nwNj3dY3anw/Wo6b7eLZkdW5hei7Sx7qX1xLRnGnNMr4ihiqdjfiMwt2Dy82NK9xFTwwn/ALPJKhIsRHWyhWwxmw6W8d41N7Uggg8xInwkQnnZWG3LMbIzEvnrnPv4rp/zoJLTMj8WdmNBXN7T0WopYGmyHMtxDr+TxojKhL28bZEBzSLcQR3mql5qvS0EvFftmOa7iFI51ldVQ3IsHOCel2umPBU+KobpsnwzKf6BljcENpPg5IgM1iJuOEaeCGbV6DvP3VniMU1zGiLxedI58JKcJIJl3XT25J9PM+Pp91BOvh4KSmQCqIG4ap9QSUWFM3uklyVhoHxdQyZOt/wh3m1tUsTUTGvCbVAXYmhJ4TwFwwqsuiKeC0Hw5gKbmmpVkgHdazQxBk/hURatVsMN+WxpNpcXR1y9ln8qbUNDsMLls1OyzMGAKYsABA6AKfaeHJG8LHTnyVfhsTvOAyY3QZQMgrDH4sBtzeFw5WpG5FZh8bobFH0KjXiJgrN4zFje3m5pgx4dDmndePVOeG1aK5GiZjjSPy6wzsHaO74Kn2rs8Md8yiSBqBp4ahS1Nrsq09yoL6deIVfR2gadnXbkHflSEJLa7+vTLbXs5S2iDZ8A6HSUPiq4mQRIOnnbldc2rRaAHsgt/cOE6hVD61xHXzWqGNS2gJza0y2ZiGyBMTp1z/pQV3FhG6Ym44HkqyrXuOS7VxM5o1g2LeUKrYmbmZ1QuIcC0pjqshCvq2KfDHQEsn2Rb3f3U1F5n+EMCpKZWsxhVIz5T4KSlmoWDWURhiFTZaQdhG280lzBusfH7pLO27NKSpFVVB3jwNlxrQu1X3TTUWkznC0hcgpb8mZTgqIPpuOSsMJjNwjqFWkrrJQSipLYyMqejc7L2g0MLzBg5cTx8FU7R2qXvIkquw2M3WFvig3VrysUPHSk2zTLJoOfVbqSfEpoey0ShA+c1Kx4CdwFcgqo5sXLvJDuxNokkc1DUr80M6qOKuOMpzZM6od0tDjB0QpcQnfMCjc5OSFykcNQpfMKY4pkoqFtkpemuTQVwlXRVnd5TUioJUtMqETCGqdhghQuJz4pMch7GdBdJ9ukpKOk6xK6pQVgtXM9VGckquZB4lNhMFjmNSLuSautCoh0BSh3FIpjig7D6OmrZNddNidEmNV0VdklPMcVxxhdaLqN7VXsJ9HCoyU7ouFEhTGykCk1i6GXUBoa5cCe9qYW8VERiJXU0p8KEQ1OamQuhQgUX2AXGlRtOSRchSGMJpusV1R0zouIqJaC9qiKrotc/ZCv/UfFcSRiiSmLHouVbAdD/wCySSiCYxuQRj2j5dM8d6fNJJUyIF18/ZRgpJKFonpfZSAfSeqSSBhoa5oUTwkkogZDWi48fulGaSSsFCIuU2suJIkUxgNgkde9UklCjjvsk4ZePuUklCDQpWaJJKEDNlCarJ/2PsUkklUgkf/Z"/>
          <p:cNvSpPr>
            <a:spLocks noChangeAspect="1" noChangeArrowheads="1"/>
          </p:cNvSpPr>
          <p:nvPr/>
        </p:nvSpPr>
        <p:spPr bwMode="auto">
          <a:xfrm>
            <a:off x="1374775" y="1074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cxnSp>
        <p:nvCxnSpPr>
          <p:cNvPr id="37" name="Straight Arrow Connector 36"/>
          <p:cNvCxnSpPr/>
          <p:nvPr/>
        </p:nvCxnSpPr>
        <p:spPr bwMode="auto">
          <a:xfrm>
            <a:off x="2799280" y="3037083"/>
            <a:ext cx="1608345" cy="0"/>
          </a:xfrm>
          <a:prstGeom prst="straightConnector1">
            <a:avLst/>
          </a:prstGeom>
          <a:solidFill>
            <a:schemeClr val="accent1"/>
          </a:solidFill>
          <a:ln w="76200" cap="flat" cmpd="sng" algn="ctr">
            <a:solidFill>
              <a:srgbClr val="C00000"/>
            </a:solidFill>
            <a:prstDash val="solid"/>
            <a:round/>
            <a:headEnd type="none" w="med" len="med"/>
            <a:tailEnd type="triangle" w="med" len="med"/>
          </a:ln>
          <a:effectLst/>
        </p:spPr>
      </p:cxnSp>
      <p:pic>
        <p:nvPicPr>
          <p:cNvPr id="38" name="Picture 3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94196" y="4290044"/>
            <a:ext cx="1741502" cy="1741502"/>
          </a:xfrm>
          <a:prstGeom prst="rect">
            <a:avLst/>
          </a:prstGeom>
        </p:spPr>
      </p:pic>
      <p:cxnSp>
        <p:nvCxnSpPr>
          <p:cNvPr id="42" name="Straight Arrow Connector 41"/>
          <p:cNvCxnSpPr/>
          <p:nvPr/>
        </p:nvCxnSpPr>
        <p:spPr bwMode="auto">
          <a:xfrm>
            <a:off x="2904755" y="4903526"/>
            <a:ext cx="1608345" cy="0"/>
          </a:xfrm>
          <a:prstGeom prst="straightConnector1">
            <a:avLst/>
          </a:prstGeom>
          <a:solidFill>
            <a:schemeClr val="accent1"/>
          </a:solidFill>
          <a:ln w="76200" cap="flat" cmpd="sng" algn="ctr">
            <a:solidFill>
              <a:schemeClr val="tx2"/>
            </a:solidFill>
            <a:prstDash val="solid"/>
            <a:round/>
            <a:headEnd type="none" w="med" len="med"/>
            <a:tailEnd type="triangle" w="med" len="med"/>
          </a:ln>
          <a:effectLst/>
        </p:spPr>
      </p:cxnSp>
      <p:pic>
        <p:nvPicPr>
          <p:cNvPr id="195586" name="Picture 2"/>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0954" t="13094" r="11160" b="3133"/>
          <a:stretch/>
        </p:blipFill>
        <p:spPr bwMode="auto">
          <a:xfrm>
            <a:off x="765175" y="2358604"/>
            <a:ext cx="1974937" cy="11965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904788695"/>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2"/>
          <p:cNvSpPr>
            <a:spLocks noGrp="1" noChangeArrowheads="1"/>
          </p:cNvSpPr>
          <p:nvPr>
            <p:ph type="title"/>
          </p:nvPr>
        </p:nvSpPr>
        <p:spPr>
          <a:xfrm>
            <a:off x="1485900" y="152400"/>
            <a:ext cx="9258300" cy="1143000"/>
          </a:xfrm>
        </p:spPr>
        <p:txBody>
          <a:bodyPr/>
          <a:lstStyle/>
          <a:p>
            <a:r>
              <a:rPr lang="en-US" altLang="en-US" sz="4000"/>
              <a:t>Learning Theory Applied to Multimedia Presentation</a:t>
            </a:r>
          </a:p>
        </p:txBody>
      </p:sp>
      <p:sp>
        <p:nvSpPr>
          <p:cNvPr id="534531" name="Rectangle 3"/>
          <p:cNvSpPr>
            <a:spLocks noGrp="1" noChangeArrowheads="1"/>
          </p:cNvSpPr>
          <p:nvPr>
            <p:ph type="body" idx="1"/>
          </p:nvPr>
        </p:nvSpPr>
        <p:spPr>
          <a:xfrm>
            <a:off x="2095500" y="2133600"/>
            <a:ext cx="7791450" cy="4114800"/>
          </a:xfrm>
        </p:spPr>
        <p:txBody>
          <a:bodyPr/>
          <a:lstStyle/>
          <a:p>
            <a:r>
              <a:rPr lang="en-US" altLang="en-US" dirty="0"/>
              <a:t>uses dual channels</a:t>
            </a:r>
          </a:p>
          <a:p>
            <a:pPr lvl="1">
              <a:buFont typeface="Wingdings" pitchFamily="2" charset="2"/>
              <a:buChar char="ü"/>
            </a:pPr>
            <a:r>
              <a:rPr lang="en-US" altLang="en-US" dirty="0"/>
              <a:t>Include both verbal and visual</a:t>
            </a:r>
          </a:p>
          <a:p>
            <a:r>
              <a:rPr lang="en-US" altLang="en-US" dirty="0"/>
              <a:t>has limited capacity</a:t>
            </a:r>
          </a:p>
          <a:p>
            <a:pPr lvl="1">
              <a:buFont typeface="Wingdings" pitchFamily="2" charset="2"/>
              <a:buChar char="ü"/>
            </a:pPr>
            <a:r>
              <a:rPr lang="en-US" altLang="en-US" dirty="0"/>
              <a:t>Exclude extraneous visual materials</a:t>
            </a:r>
          </a:p>
          <a:p>
            <a:r>
              <a:rPr lang="en-US" altLang="en-US" dirty="0"/>
              <a:t>uses active processing</a:t>
            </a:r>
          </a:p>
          <a:p>
            <a:pPr lvl="1">
              <a:buFont typeface="Wingdings" pitchFamily="2" charset="2"/>
              <a:buChar char="ü"/>
            </a:pPr>
            <a:r>
              <a:rPr lang="en-US" altLang="en-US" dirty="0"/>
              <a:t>Provide a mental structure that </a:t>
            </a:r>
            <a:br>
              <a:rPr lang="en-US" altLang="en-US" dirty="0"/>
            </a:br>
            <a:r>
              <a:rPr lang="en-US" altLang="en-US" dirty="0"/>
              <a:t>can be integrated into prior knowledge</a:t>
            </a:r>
          </a:p>
          <a:p>
            <a:endParaRPr lang="en-US" altLang="en-US" dirty="0"/>
          </a:p>
        </p:txBody>
      </p:sp>
      <p:sp>
        <p:nvSpPr>
          <p:cNvPr id="534532" name="Text Box 4"/>
          <p:cNvSpPr txBox="1">
            <a:spLocks noChangeArrowheads="1"/>
          </p:cNvSpPr>
          <p:nvPr/>
        </p:nvSpPr>
        <p:spPr bwMode="auto">
          <a:xfrm>
            <a:off x="3543300" y="6019800"/>
            <a:ext cx="6019800" cy="457200"/>
          </a:xfrm>
          <a:prstGeom prst="rect">
            <a:avLst/>
          </a:prstGeom>
          <a:solidFill>
            <a:srgbClr val="FF9933"/>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chemeClr val="tx1"/>
                </a:solidFill>
                <a:miter lim="800000"/>
                <a:headEnd type="none" w="sm" len="sm"/>
                <a:tailEnd type="none" w="sm" len="sm"/>
              </a14:hiddenLine>
            </a:ext>
          </a:extLst>
        </p:spPr>
        <p:txBody>
          <a:bodyPr>
            <a:spAutoFit/>
          </a:bodyPr>
          <a:lstStyle/>
          <a:p>
            <a:pPr>
              <a:spcBef>
                <a:spcPct val="50000"/>
              </a:spcBef>
            </a:pPr>
            <a:r>
              <a:rPr lang="en-US" altLang="en-US" sz="2400" b="1" smtClean="0">
                <a:solidFill>
                  <a:srgbClr val="00279F"/>
                </a:solidFill>
              </a:rPr>
              <a:t>Multimedia Learning - Mayer, 2001</a:t>
            </a:r>
          </a:p>
        </p:txBody>
      </p:sp>
      <p:sp>
        <p:nvSpPr>
          <p:cNvPr id="534533" name="Text Box 5"/>
          <p:cNvSpPr txBox="1">
            <a:spLocks noChangeArrowheads="1"/>
          </p:cNvSpPr>
          <p:nvPr/>
        </p:nvSpPr>
        <p:spPr bwMode="auto">
          <a:xfrm>
            <a:off x="1638300" y="1447800"/>
            <a:ext cx="4343400" cy="641350"/>
          </a:xfrm>
          <a:prstGeom prst="rect">
            <a:avLst/>
          </a:prstGeom>
          <a:solidFill>
            <a:srgbClr val="99CCFF"/>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chemeClr val="tx1"/>
                </a:solidFill>
                <a:miter lim="800000"/>
                <a:headEnd type="none" w="sm" len="sm"/>
                <a:tailEnd type="none" w="sm" len="sm"/>
              </a14:hiddenLine>
            </a:ext>
          </a:extLst>
        </p:spPr>
        <p:txBody>
          <a:bodyPr>
            <a:spAutoFit/>
          </a:bodyPr>
          <a:lstStyle/>
          <a:p>
            <a:pPr>
              <a:spcBef>
                <a:spcPct val="50000"/>
              </a:spcBef>
            </a:pPr>
            <a:r>
              <a:rPr lang="en-US" altLang="en-US" smtClean="0">
                <a:solidFill>
                  <a:srgbClr val="00279F"/>
                </a:solidFill>
                <a:latin typeface="Arial Black" panose="020B0A04020102020204" pitchFamily="34" charset="0"/>
              </a:rPr>
              <a:t>Your Audience:</a:t>
            </a:r>
          </a:p>
        </p:txBody>
      </p:sp>
    </p:spTree>
    <p:extLst>
      <p:ext uri="{BB962C8B-B14F-4D97-AF65-F5344CB8AC3E}">
        <p14:creationId xmlns:p14="http://schemas.microsoft.com/office/powerpoint/2010/main" val="2196408757"/>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Use Written Text Sparingly</a:t>
            </a:r>
            <a:endParaRPr lang="en-US" dirty="0"/>
          </a:p>
        </p:txBody>
      </p:sp>
      <p:sp>
        <p:nvSpPr>
          <p:cNvPr id="5" name="Content Placeholder 4"/>
          <p:cNvSpPr>
            <a:spLocks noGrp="1"/>
          </p:cNvSpPr>
          <p:nvPr>
            <p:ph idx="4294967295"/>
          </p:nvPr>
        </p:nvSpPr>
        <p:spPr>
          <a:xfrm>
            <a:off x="0" y="1752600"/>
            <a:ext cx="5990897" cy="4419600"/>
          </a:xfrm>
        </p:spPr>
        <p:txBody>
          <a:bodyPr/>
          <a:lstStyle/>
          <a:p>
            <a:r>
              <a:rPr lang="en-US" sz="2800" b="0" dirty="0" smtClean="0"/>
              <a:t>16 million kids (1 out of 5) in America struggle with hunger</a:t>
            </a:r>
          </a:p>
          <a:p>
            <a:r>
              <a:rPr lang="en-US" sz="2800" b="0" dirty="0"/>
              <a:t>Hungry kids are more likely to experience serious short- and long-term health </a:t>
            </a:r>
            <a:r>
              <a:rPr lang="en-US" sz="2800" b="0" dirty="0" smtClean="0"/>
              <a:t>issues</a:t>
            </a:r>
            <a:endParaRPr lang="en-US" sz="2800" b="0" dirty="0"/>
          </a:p>
          <a:p>
            <a:r>
              <a:rPr lang="en-US" sz="2800" b="0" dirty="0"/>
              <a:t>Food insecurity is most common in large cities but still exists in rural areas, suburbs and other outlying areas around large cities</a:t>
            </a:r>
          </a:p>
        </p:txBody>
      </p:sp>
      <p:pic>
        <p:nvPicPr>
          <p:cNvPr id="92162"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991" r="33666"/>
          <a:stretch/>
        </p:blipFill>
        <p:spPr bwMode="auto">
          <a:xfrm>
            <a:off x="6359857" y="2218402"/>
            <a:ext cx="3671248" cy="2840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954935382"/>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Use Written Text Sparingly</a:t>
            </a:r>
            <a:endParaRPr lang="en-US" dirty="0"/>
          </a:p>
        </p:txBody>
      </p:sp>
      <p:sp>
        <p:nvSpPr>
          <p:cNvPr id="27" name="AutoShape 2" descr="data:image/jpeg;base64,/9j/4AAQSkZJRgABAQAAAQABAAD/2wCEAAkGBxQTEhUUExQWFhUXGBgaGBcYGBgYGBgYFxocGBocGhoYHCggHBwlHxgaITEiJSkrLi4uGh8zODMsNygtLisBCgoKDg0OGhAQGywkICQsLCwsLCwsLCwsLCwsLCwsLCwsLCwsLCwsLCwsLCwsLCwsLCwsLCwsLCwsLCwsLCwsLP/AABEIAMIBAwMBIgACEQEDEQH/xAAcAAABBQEBAQAAAAAAAAAAAAAEAAIDBQYHAQj/xAA8EAABAwIDBgQFAwQBAwUBAAABAAIRAyEEMUEFElFhcfCBkaGxBhMiwdEy4fEHFEJSMyNiohZygpLSFf/EABoBAAIDAQEAAAAAAAAAAAAAAAIDAAEEBQb/xAAqEQACAgICAgIABQUBAAAAAAAAAQIRAyESMQRBE1EiIzJCcRQzYYGxBf/aAAwDAQACEQMRAD8AqDmbJUiZHfC/upyJJtYZqanRBIK5rDRBTpyBx9PBT4dth3ofJJxiFM02jXTy18UHT2XVoRA/eymoHrwUbmd+dlIAe4Vt2WoUSbovP549+CVRotp4ZJFsqVtE2+6XYVERpdzyg+i9+XceCKczTkeveahDSLdc75DqqvRaR5SapQ28ea8+WQLmymawxbmqsKhrMPdP+XEnifwpQyO8/wBlXfEG36OFb/1DJiQ0ZmNPPXqrSfrsDthrWKV8d/wucYj4yxFefkhtJvTePiSIyjILOYrbFZ131ajjP+zo65rTHDJ6bJVbO2NrN5KY1W8e/JcFOPM3m/O6JobYqNP0Vnt5bxjyNkb8d/ZLjZ3GJ4L1rcly3A/F+IpxvEPHMR1uFrdhfF9CuQwncqW+lxz6HXpmkSxyjsKjWU4y91I14y9lBSdI4ommLd8skly+iVsZUUW933mp3nvxTBJztPqoWkeM0jn080g0924/sn02xl33+VI1nRT0XobT+3C6mDI456dBx0snUqRge3XqmhvK+n7XRckgXslIta0n2t9l7RHO1vcj8pwaYjvjxT6Ay/FtZPqi5WBQPVET09uwhePd++KOqZn077yQTm999EN7L9CB77KSRPdkkzkwaMFVIkxEZz5265+Scx/hnxOnHqFLhgPT0zsB4dVOaAkk6Tzn8aK2LSrQI2jcme+/ui8PTt3y78U5rJNv5hPEpb2NTEGG2p7KkZT775JzYF/tnH8hPaLzzB6KPRa2JlLvrfvxU2UcUqbdPyNFJYR3rdCWRPnhovWib8E7dt4flPpt8o+6BhIQZNypQxPpUtSO4KG2xj24ei6o7QGBxJMD1RQgRsz/AMWfEwww+W2DUIMDPd5m/fK5XN3sdVealRxe51yTz+wt0Vlgdj18dWdU0c4/UcuQEZrcbJ/p9TEfMeXEaCALW5rVzx4VV7IoOWzFYLCxRd/s6wHhx8lTvo2z9P2Xb/8A0rR3d0sloyBnTmMlVYv4Lw/+hHSUmHlxTbY14m+jjlVg0zyUL6fgugbd+CGNl1NzhyN+/wB1i8Vs9zDB81uxZ4ZFpmfJilF7A6OJezJ1uCe6sHXFioSIXjWp1LsDk1o6D8D/ABq5jm0MQ6W2DHnMHQOOo5ldWoOnI8/RfNT3Sbrq39LvirfH9vVd9bR9Dic28Oo9lh8nBX44jIyvR0N1HxUFTOMoKIY3XPnyzT30QDMXKzJWS6BqYhTtAPkn/KPY5JzKdvLv1VojHsysbpzac358pSpsU7AAOn4Qy29kIXU/NIthSumZ596c0n3jvwVcSrBa2RUFQWCJqG3fj7KB7bDuyi7LB/JJP3efukjsqjBUmkRBvw5IptbOc7qVjATw58hb8Lx9Fu+QTa/ve6J2KHU2xcdnJEfIm5/jX9lHhYNgJi/Dp2UeAMpjJD2GgYUI089E+kzXpYIv5Qy71T6dH0hBJDE9EFNtvBOe2bKTdgL0XhRMgwUYz4HvvgpqNO8xb906obG2ifhQfOD9+KtJNkbaQ8gQuWfHe2PnV24Vps0weG8Yz6D3OS6Tt/HinTIBAcW52+kZb32HPouLbIYHY4lt277iJvN8+ZutWOKjb+kDG367OtfCmyGNptbmAB08gtnSptGQgD9lQ7DbACuPm2tx/HfkuYpW22bZx9IJEeyirUgvGVM57hNq1Lc0En9AxTsqtq4YObkub/EWAbBsPv3kuk4yqTYLL7Vwe9KrFkcJWPlG40chxuGhAlhAyWx25shxkx2Flqxi3eq9BiyKatHMyQcWDzZE7LxbqNRlRtiwg/zGihsoymtWqFo+l/h7aDa9CnUaZa8A87jI8IMhHb4i/P05rmf9JtsRh30ibseSB/2vvfxDvNbiji94EnjxjLsrlzXCTQ3suqWeXG6exsmVVjG5Rz6cEbhXcb6ctUtyL6DC23fRMtwUYqyJ0JPqYUjDBQMidonbREZeC9NK3feqTTFwpWusmRkCytr07oaqNO7qzqZFV1XO+WuSXewkRBp5JKRr++yvEwhzentAAku4Wjyt5ZqOvtORvCSOMZ9kLMYzGyZFpGXoiMBiTu7t7X6cL9+i0ODqxUTSbFxoLnAmxiPYCfFX+HeNe8o91h6RO9vAx99fNWDceW3JgyNTMJLv0MpWa9+NAkDPjbM/yEThMTvCDmf4WObtAboMZW8FJh9pbu66RIiB+ECi2SVI1+7ITqLDbh3HRZzB7bdm68zyEzFlpcFihUa1zSM4PG2nsrqkRSsl/t5N+B4oltOOYt09dF5QueNvuoto43dpuOrQ4i4Gn7IZX6LTOZf1B2iSd2f1uJ/+Lf024XlZ/wCAwH4l85Ac+PLwUnxdVLy0jNptzGQ9suar/gfFCniSXWbF/DJbYx/IddhJ/mI7ns9pDcvfzNuis6LrXF/2/MrG0fiAPBbRa6pFpaCQJ55BE7M+IDv7lRpbvZTZcqXKuja1fs1gAzUdWsBnGar8XtL5bC45LBf+pX1qu6wFxnJBGLldEpLs6E/dN59UFWptgg/jJZ2tjq9Nt/lyP8TVaHZdVQ4741LTuua5p55Rfhn1COGGc+kW5xj2XO3mtDDHArlOOcA4kQtkdpGuwkAxH4WM2nRIeep4d6ro+FBxbTMnkS5K0A7/ANknDNe7ifNoXRMhp/6d4jdxDxo6mf8AxI/JXQ8PjblsiTfkMvS44arlPwtX3MSwjUFo6wQD5wtrg6kXvNs8gM/LRY/Ih+Kwk6Nbh8Q4uk5THnrkPZXVLHCA3U59+Ky2A2iSYMQbW45+WnUhWGHqGZOcaLNw0DOX0X+JxYDQNJsOitcNUBA8LLHV9oNJY0Zg30Fzf2Vzs+tLxwt9/wBknIqRMTNEHC6c26hpjOVNRN7+CUndDWhlanE2myqMZWV1iqoIVHiw0x3r7IumWnoEbXtkvF42q3gkn0ByRw+hSBAGtyTn4IzCkhsi8x4BBtqwbZgGQCNUV/cCGj29VvkmxNh2HdEuuT6Dj7+iZUrEzxnhxPH78lH8/dERa/h/CiFeDY3mwtneZPGT6JPEZGQZiTDeA1Jz902gRPETY+GqDxOIL4YRBbnzTzUhoIAEDLXuFOGi3LZoKNdraIOsz7laz4dZ8uj9UHfdvgcGkCJ8lzN2MLqbhpAMZHu6tMF8RuAIJIDt0AZxutiekJUsUkiJpu2dBxHxDTZVDCbRBIykyY9PVNxNYVWu4GQfY/dc/wD7kFr3GTLrec99VLgtrH+2LTN3uzOYhpN72n0lT420X+4ye1a/1Og/SBEnMgWGiXwhs4Yms9jiQNy5GhkAKPb8ip1AJ8lcf0rqhuJqTmWD0K15G44W19BwpzSNRhfhUCg9j65a4ghty1rTe8Nzk3kpnw38PGmSPnuqjxIDuIJyiy6JRYx+bQfD8pfIa0Q0bsxlC40s2Rpp+zeoxtFP8X0j/awDcgCeaovhjZVO5cDc33ZEzl4LVbdoTTAOVyo9iYcNtFuwl21GglTdmT+Ivg7DVavzA4M+mC0ARI1z99QodmfBVFxG98xzRkSYnL0XT2U6ee6OOQn18ENjXgC329EXz5IxqwOMZPoyuP2VSo0t1jQ0ALkvxE8b5XU/iDHfS664/tapvPMcVt/89NtyYnyqSSB6pEWKjZJlJq8a2CJXWMIbst4bVpk2+pt+RIW5D2yZdxjnPDvXRYAvsDw9l0ehs82O6641affxWfN6ZNk2ziQRuGOo0y/KshXcHWIny6ITC4ao25pu8Qcs8rImp8w/4Hwbfz8VmbtASQiN5184n79/yr3Y1bdcQchlfTILOOp1JG6y3MG3l1KMwO+HXEC1oNglzjYMZUzpmHILQZT98d/dUOztogtgg8O/NGnGCBcZrNXE0XZNiX+KqMXxy5c0U7Ft4hV+LxIOo7KquTsNWgNtTn7LxPFbkvU8HicJOOdvCd2NRAyz0RX907Oe4vZVTnAunRF4d8i/c3AXXlFGcPZi3OsTPMTr7p2z2yZPA8+/4VfS+nmCfJS07HUHvQpbiWg6pRsDJB15meyn13O5ARYDXx6e6go4u8OuYjpdE4o2nifPql0/ZbA2PJtz8+EcclMHkQREwefPzv6r11aHSItl6/ZNeLDKJMkT+L+E+qMofVxdoiAT7aICvjo+kGwmM9e/ZS1H5DmeHXh+FW4oC357uihFBWe1apJJN519vVHfB2L3MYw8ZHmqc1SJAyNksFV3KjHDRwRThyg0MjKpJn0lgcSCARGSkdXlwAMzPsslsXaB3BK0X9sKjWlri17TLTz4HiCvOTVOjq0nsk25VjOD/I1QOxq13NkWE24d+65/8X4rGvrbkEbpiWmWnx/IV18D0KlJzqld8y0CDoE94ahybX8Coy3xSOhB9iqfauNAaU+ttIO/SQs/tWs4khZ6tjejOfEGN+ly59i3S6f4Ws240gG/gsfXNyu14kUo6Ofnlb2esCY7gmiy8JWwzk9MzYrZ7P2zU3WjeJtxJMixzEnWw81iablfbKplwmbD9s+/3CcU1spmuwW3nsG7AIvczPjrwzVrT266bNBsdctOOqytJjst4ajMDLjkPFTMaf8AbnHOPVZnCLAbZqm/EBEfSInL+eqOo/EDdQQfTzWJ+a4kXA4xdE0qwtmSLcJ9eSD40DTOgU9ogad5r2ptIaQeqxNLGOk7s8Y9su7IyhWeQQenj390mWJeyc2i6xG0iQTlwjNVmG2zc/My4jMdymV97dDSeU6ZZ+6qsUAXD6gBf/Jvd+iKMI9BqUjQVPiGmCQATzy+ySyZcOvikr+JF3L7MC4ZorD07Hif3QTs5RZreFrXgayunIEmc6Iyt0zunYdtyTa1lFSJkd+/BPbXN5Anp7XQEChTIvPHXxTqjwbSTE80I+rOd+tvLTj5L0NmJ15IaLCg7XmRaD6ZpPrggDKJtYeVvC0plHDODrTa8jTrfuQpRhiBMTnnqo9EYNvE/tblp7KDGU5Hjn4ZK4oYdwP6SPDxmclHtLCv3GndvllGY6cAVXPZEjO0mX6cVHVeJMW79kRjGlp74IWOScthnUfgnaDatFoJ+pog+y1uGweIBc9lZrW2s5hd5GRC4dsfaj8O/eabajQrsXwlttuIZ9Ls8x46rjeZ48oScl0zoYMqkq9nu16FZ2T6OUkyb+ipaWFxDzums1o13WyY5THcLX4v4VpvJdvGe+ara2zm0xA0/OfqssJ0tf8AB0lbCsFQaxkZ2zOZVTtjEAT3zXuJxYpjO91k9p7TLiYKLFjcmBOaigDbtfQcFl6ourbH1rXVK50rtYY8YnPyO2OBsmFe5psJ6FkrOKvthG5F/En7Khp5LRbAIDrwYk6atJS8kqRKsvaeQz1vEG4sJjkLc1KGcwc+HLvuE12HcDIInORGUT3CsMNh5EmetgLd+6yOVIFxYEaMwYE5/YcfPrqpKVMNMRxtkn12tAMWEACwzm5MC/T3UIzzgc5n1Od/VRNMFqixokZkQI6C3YRH94GjQZc8/dVlOiTlz1gcVHUwpP6iIteQPfu6jimtgrsMr4wOsJJtFoGunearKzN4y6TfiNOfCTMW/JFKgdTzte3XXPIfuvA5obxvb04+IUSDBDTHADlb7JJzqwSVlmCcDFuKRLoHLL2XjXRmlUrSeUR5LoFBOEfJvb75qWswmRqM+KEpjdd+rKCOZRrGzNwOUge/fkga2WMiNcufdk5jrX9vD7qU4cf7SiaWDaNfKUDZZ5hqhGXDgCNMxPCfZTYcvIAka6ge54qbD0aY3rOIgTY9ZEH2R2H2Y0i4fme/1IXIlENHC1HR9fl6QU/aWCeKJLnSW3yGljrwlH0cKxtwDreTMef4TqzmuaQQbzlrPU8/ZIcthJGCrjeJ9O/NQOqzmP3UuOpljouCLeSFWyKINqukqw2Dtd+Hqh7D1HFVrgvYVyipKmUm07R1/Df1DpuZnB1B07uqzHfFgcCGc7rn2ycOatVtOY3reitcVsGowkAmPJYH4mGMqNXzzcQrFbVc4kuP47uFX1ceAIFyg6uGcD9RKkpYL7LSscYinJsjdL87IcshXtDZbiEsZgd0GM7qLJHpFcSi3YTXOUjmXUe7KcgGOaVa7If/ANRvC8zllH39VWUgicHTlwF8+voqklRWzcHEgNkyc400zGfH2U+Gxp3YjPTx0nOONlV4dg1LrajOYykfyiqbhEQI43m3M5hZJKNFWw3EVW2kDXLlnlboh6uJbuwLmbwOU8IvfKUvnMi0A3vBnw5lCVhle0nME2t+BppohjTJQaMSAQ2AbHOAMjkeEiBkoa+IGYJ0/fvxUTqb4te5vrkbCLAaoVlI5RPnkDp5ZI2kRJFph8U0/TJIIta56zrmfEKZmHYWw4nevAyz5x3cKuFJ4gtaZjnaR+5SxD3AQ+dbb3CNN3mg16JTJH4WD+of+R+6SWHxT2tA4cikrpgX/gwTmHgmFsRqi2M1M+icwDWdVvbLBqVIk39bfZH02yYJEcPbTgFJRY2LzyR1BjBADCSfCIzt+6VKRBNw7OvnFhmY6oyk1oJNgZP+PP8AnVDYmmBfeIgQfO/5j8oH5ji0CDG9IJMzcxbjDgldho0VCpHIWyEfaycH/rkzwsTbXxWdqYl+He0gkgC4Oo/afRF09stdvb0NJFp0jXMSpxdfZXsvhUFjn0BPCdePJRV6rd2TGmmU24qlobcEkRIvByOWoHOOeaExW1y8Gm4CzjBFvCEPxtl8hnxGJey14dOthca9VUAmI4X+yl2jiXPf9RyEfuhZWmCpEs9qLxeaqWhRc526ASdAj6KJ9kV9ytTd/q9p9QD7rslbAse1rgJ7CxHw38HPcQ540yXRMBhXNaGnS33v+VyPNzRk1xfRswQaWzH4/YbZkgZoejsgcMu7reYjCSTI9FCzZ9/Du/eSzLyZJUNeFWZ7CbPgZRfy6eKD2tsyWugXg9dR+y3BwZAnISPA/wAIPaGAkmB5ibxN+X5S455KVh/GqON4vDw4xkD+EFB/K0e3sKRUmMwPPInzlV1CgCRBvPsu5DJcbMMoboEpUfpJ6e6i+duuBGkHyVtRYGtqCDe3SFS1GhMg7sCSo1OztpUw2XC7tL/uZWgwm3aLRMXGU8edp46rnmHFw2OKtsLUY3MEn2tZJy4kyrZsqWPpPcZDeOQ0GlvtwR7MOKn1H6ZAzzMax3msRg6g+YHAGP8AXiY0t3ZF4ivXrMiHkZCx+ltrTHJIcPolmoq4Zu+G0w51r3tOqsG4JovEZTA65LI/DTq1PIOvlyPj4Le1i4syJtcRy/Kx+ROUZKKejRhintldUfTaJFIutmfp0VQ+i2oHODCADqTJOpvnbu6KxddrzuzAb+oznxm8aeq9xI36YAsCeF4iBGmVypC0VOS6RTUnUwIg65AxM9UkBVxLQYv5pLZRnsyrKmhspKr93sLyqwQTCGqsMarfdg8Q3C4sgQQDMjLqe+qsWVGtvF4Gf404quwFI65Cf3RbXSTvZeJSZ90EokNet1ifHU9+CILJDTF96PDOfQKTDBm6SWzFhOQiSSfZG417WARc2EznkbAIJT9JBUUe1qkgTnrlxJ+/qgHTG9wt0PH1RWNlzjA0k9Tc+6TWSwgHh6wT7BOjpANEGDeXPbJvIvlbyUOJImydgxDhxXmJZa+aP2QgLpunsyPefZUSIwlHePBWyIK2Pst1d+63z4BdR2D8JtpNG7mc3QJMe3fVBf062Tut3iAd6+V4tHTXuF0jD0gNPHguL5nlSc3BdI34sSUbYHhMF8sAAcL5d5ewRTqInrxyHfXRHso2hewLflYGxyKsYYTPRFUsNCma2/ff8qZtPPs93QIJsBqU++ts/FAYoWyAtaL6W9+CtKrc49R5+EWVZihEzz4RfvvWnKi4nMfinEAvjdiRMRMTYDkVW7Gw0ua6LNBvxKuduUWirJNnD6eIjS+aqMI/deRn9J5iBlku1if5VL6Ms1+K2C40w1/N5OuUFUhaIPfZRe06pEjmfeENRdzNr+K2wjSMsnbGgQZ105QrnZ2MDgN5jCPEEeThbLNVzMMd0mM7fc/dRSWkG6KVSRRvti1qG8PpLdNPsQtfhcBTdTa+BukWufC0rlezaocRf16+U5+a3ezNr7lMBxuLCHWgWtunu65fk42noZB72XNVtKn/AItFs4QePxTi0AHcnPd4eCn/AP6tJ0gjIZ7rstJkxovC+iWuJ390RLt2wvoQYWLp2Ou9IpK+EDWkA3MTY63z1mEBiK7y0BhJvA4/p5+3VaAim7/jDzJ4CDNs5z/CQotYCCA5wH+19NfBaIZa9CnAyJ2c514z6pK2GJnKm2Elq+SQjic7j6Z1UgcPlm15z8AoqlNMqkgR4+a6LSKTYdsZ0va05P8Ap8Sbe4Wjp4E/pF73Onf7LHUGEQcoMjLQ6eSssBto0XkxJcADeDI8+aRmxye4hxa9l83DANfvAQRloI8ckLj8LLZPLSLnpxurHAbVp1ZAEOjI8BqLwvHvhsAAA6iJHAyLz+FkUpxew/4M7XpzezRP24d5L1uEIaMrDPqdeaMxWGJcIJEXgaZZc7BC7QxIY2DnA91qUm6SF19la9wYJ495oHEVt4ptWoXJi0qILZJSp7xAC0+z9j5EiwztkZ8Zy9VW/DGF36oHfpzXWNm7EH0736TaAeE2dxmCfNY/K8j43Rp8fFy2y2+GcKWsbOcD1GnECYWka1D4KgGgANAAiABAiOiL3Y776rhOVuzW2OAhRuAnipCQvQ1TshDTF/NSvEJNbdOdKrolgNV6p9qOO6b5tPt+Vd4hkXhZ/bNcBrj1A1vpbyQjYnOtpUS94edDpcNB9z+Cq+kN1xIdMuIJ45meGsKxx0kndaJMwCeQzsNQh8Jstx/V9InmSdZzyXahKo7Mk+9GYxVJz6hDQTc9cyrLA7HgzUcBf9ObtQcraLZbPwNL9LWl/PIdYGfiVct2aWDeIp0hp+nePtx8EM/N/akCsHtsxz6Mt3adJzjqd2fRo9ZVTj8FUI/4SPAZ+a2+KxGHYD8yub6CMjbUD0WTx+MoX3fmkAcSB7dyjw5JP0DkSXszNOs6m64iDkRwWm2NtxpeHOI3v9bAZQCIEc8lmcTXBdIDgNJM/ZCzey2zxLItmblR1jBbXoiZLrm8tBHm3RXGGrUKrPlisHNAuAQ3MzEOzuuSYHaryY3r+8K8obQewAhxLpyB0jULn5PEo0RlZ0anhqbBAduiTcm/vwTjsenYXmZsRBN8+K5/U24XCLibGO7dVa4DaFWWsaHEAi5Bk8vZIl48oqw+S+jUjY1Ptx+ySqTWrG8P8CR6JJPCX2TlH6OYVHTmnlzQDPfgmubOSdhsCX5/aF3nS7Mqt9ELLnSNO/VePoCyuMJs+blwA8z4eCmq4dkgfUYjTlISvlV0g+DortnndeHGwB8XZ2HmVaDFPdBH6f8ALejdtnHBFYfCUYkz4xadJz8FK7E0GAbtPePMk8xxSJ5FJ9BKNE9DddTDntiB75dRA7lYHauL+ZUJGWQVntn4hdUljbM5a/t7qhT/ABsLhbkLyTT6EAkvQ3VSUGeXZWpikaj4RxTab27wiYE8O5912rZNFsB1iRkevBcPwmHAbJNwRIFsvbP18tXsj4kq0WCCHtAyuDxtPeXFcjzMDnLlE3YMiS4s60xgiY+/mvC/3jsLL7L+NqLx9Z3DwcIy55clZYTaTKjzukEaRr+34XMlCUe0PjTLikZRLWceyo8O0RIIy7snipGfDPhCkVYMmSOpKMUs+9FI183v32VBWrX/AH4dVckgYtkWLYsttSnOot6Rx81bbX222k0mdeRPhfqsHtHb2/vXOZkCRAjXjmdVUMUpPQ35FBbB65/xYd43k2jp/CUUKTSa0PNrA2B8LfwsptLbrv0gwNBn6ZeJVPXxL3H6j59+y68PElJbdGWWdXZt8X8cNpjdoMDdJH029ys5jNvV3xJcRytw18OKpHYmB9IvxIny4KGo9zrkk9brTj8XHDpCpZpMLq495trx8UK+s4pjmGyZC08UKsc56b0SC9CsocDqrrB1w5kZOA0vPfoqZmaIwlTdcHcChlDkg4yplu8Tm2OYR2yMfWokfJqkDPcJ+knpkp6dJrgC2d1wsTfP2TK+zw36gL8QsjknpmhwfZf0fiUwN6k+dd1rCPCUln6dYQPq9Ekn+nj9E5MoD9yrVn6W9B7JJLXkF4+yeqfqj/t+xUWG/wCXw+5C9SSF0O9o8eL+SB2l/wAbuo9gvUkce0IZnkkklsEMcjsEPt7pJKpELzDtBa0Hl7O//Lf/AKjglhD9bfD3lJJZhq7LCsf+kzmBPOzc0Ns6u4OkOItoSEkkl9Ma/wBSOi7BxLzTkvcTe8ngr/CVXGbnI6niEklycv62bF+ks947wvw+yAxtQhpIJkARfJJJJLOdbXeSDJJ/TrxIlUW0LU2gWBBJi0m90kl1cHox5OzJ0z9BOsZ6/qCiqa9V6kuoZmetH0HqPuiqQ+hv/vC8SUYJEBl0PshSvEkXog0Zr16SSstEj806bd8EklZDT7Kcfktv/mB4QfyUTtSoQ1sE3mb9V6kud+9/7N6/tkFLJJJJWIP/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AutoShape 4" descr="data:image/jpeg;base64,/9j/4AAQSkZJRgABAQAAAQABAAD/2wCEAAkGBxQTEhUUExQWFhUXGBgaGBcYGBgYGBgYFxocGBocGhoYHCggHBwlHxgaITEiJSkrLi4uGh8zODMsNygtLisBCgoKDg0OGhAQGywkICQsLCwsLCwsLCwsLCwsLCwsLCwsLCwsLCwsLCwsLCwsLCwsLCwsLCwsLCwsLCwsLCwsLP/AABEIAMIBAwMBIgACEQEDEQH/xAAcAAABBQEBAQAAAAAAAAAAAAAEAAIDBQYHAQj/xAA8EAABAwIDBgQFAwQBAwUBAAABAAIRAyEEMUEFElFhcfCBkaGxBhMiwdEy4fEHFEJSMyNiohZygpLSFf/EABoBAAIDAQEAAAAAAAAAAAAAAAIDAAEEBQb/xAAqEQACAgICAgIABQUBAAAAAAAAAQIRAyESMQRBE1EiIzJCcRQzYYGxBf/aAAwDAQACEQMRAD8AqDmbJUiZHfC/upyJJtYZqanRBIK5rDRBTpyBx9PBT4dth3ofJJxiFM02jXTy18UHT2XVoRA/eymoHrwUbmd+dlIAe4Vt2WoUSbovP549+CVRotp4ZJFsqVtE2+6XYVERpdzyg+i9+XceCKczTkeveahDSLdc75DqqvRaR5SapQ28ea8+WQLmymawxbmqsKhrMPdP+XEnifwpQyO8/wBlXfEG36OFb/1DJiQ0ZmNPPXqrSfrsDthrWKV8d/wucYj4yxFefkhtJvTePiSIyjILOYrbFZ131ajjP+zo65rTHDJ6bJVbO2NrN5KY1W8e/JcFOPM3m/O6JobYqNP0Vnt5bxjyNkb8d/ZLjZ3GJ4L1rcly3A/F+IpxvEPHMR1uFrdhfF9CuQwncqW+lxz6HXpmkSxyjsKjWU4y91I14y9lBSdI4ommLd8skly+iVsZUUW933mp3nvxTBJztPqoWkeM0jn080g0924/sn02xl33+VI1nRT0XobT+3C6mDI456dBx0snUqRge3XqmhvK+n7XRckgXslIta0n2t9l7RHO1vcj8pwaYjvjxT6Ay/FtZPqi5WBQPVET09uwhePd++KOqZn077yQTm999EN7L9CB77KSRPdkkzkwaMFVIkxEZz5265+Scx/hnxOnHqFLhgPT0zsB4dVOaAkk6Tzn8aK2LSrQI2jcme+/ui8PTt3y78U5rJNv5hPEpb2NTEGG2p7KkZT775JzYF/tnH8hPaLzzB6KPRa2JlLvrfvxU2UcUqbdPyNFJYR3rdCWRPnhovWib8E7dt4flPpt8o+6BhIQZNypQxPpUtSO4KG2xj24ei6o7QGBxJMD1RQgRsz/AMWfEwww+W2DUIMDPd5m/fK5XN3sdVealRxe51yTz+wt0Vlgdj18dWdU0c4/UcuQEZrcbJ/p9TEfMeXEaCALW5rVzx4VV7IoOWzFYLCxRd/s6wHhx8lTvo2z9P2Xb/8A0rR3d0sloyBnTmMlVYv4Lw/+hHSUmHlxTbY14m+jjlVg0zyUL6fgugbd+CGNl1NzhyN+/wB1i8Vs9zDB81uxZ4ZFpmfJilF7A6OJezJ1uCe6sHXFioSIXjWp1LsDk1o6D8D/ABq5jm0MQ6W2DHnMHQOOo5ldWoOnI8/RfNT3Sbrq39LvirfH9vVd9bR9Dic28Oo9lh8nBX44jIyvR0N1HxUFTOMoKIY3XPnyzT30QDMXKzJWS6BqYhTtAPkn/KPY5JzKdvLv1VojHsysbpzac358pSpsU7AAOn4Qy29kIXU/NIthSumZ596c0n3jvwVcSrBa2RUFQWCJqG3fj7KB7bDuyi7LB/JJP3efukjsqjBUmkRBvw5IptbOc7qVjATw58hb8Lx9Fu+QTa/ve6J2KHU2xcdnJEfIm5/jX9lHhYNgJi/Dp2UeAMpjJD2GgYUI089E+kzXpYIv5Qy71T6dH0hBJDE9EFNtvBOe2bKTdgL0XhRMgwUYz4HvvgpqNO8xb906obG2ifhQfOD9+KtJNkbaQ8gQuWfHe2PnV24Vps0weG8Yz6D3OS6Tt/HinTIBAcW52+kZb32HPouLbIYHY4lt277iJvN8+ZutWOKjb+kDG367OtfCmyGNptbmAB08gtnSptGQgD9lQ7DbACuPm2tx/HfkuYpW22bZx9IJEeyirUgvGVM57hNq1Lc0En9AxTsqtq4YObkub/EWAbBsPv3kuk4yqTYLL7Vwe9KrFkcJWPlG40chxuGhAlhAyWx25shxkx2Flqxi3eq9BiyKatHMyQcWDzZE7LxbqNRlRtiwg/zGihsoymtWqFo+l/h7aDa9CnUaZa8A87jI8IMhHb4i/P05rmf9JtsRh30ibseSB/2vvfxDvNbiji94EnjxjLsrlzXCTQ3suqWeXG6exsmVVjG5Rz6cEbhXcb6ctUtyL6DC23fRMtwUYqyJ0JPqYUjDBQMidonbREZeC9NK3feqTTFwpWusmRkCytr07oaqNO7qzqZFV1XO+WuSXewkRBp5JKRr++yvEwhzentAAku4Wjyt5ZqOvtORvCSOMZ9kLMYzGyZFpGXoiMBiTu7t7X6cL9+i0ODqxUTSbFxoLnAmxiPYCfFX+HeNe8o91h6RO9vAx99fNWDceW3JgyNTMJLv0MpWa9+NAkDPjbM/yEThMTvCDmf4WObtAboMZW8FJh9pbu66RIiB+ECi2SVI1+7ITqLDbh3HRZzB7bdm68zyEzFlpcFihUa1zSM4PG2nsrqkRSsl/t5N+B4oltOOYt09dF5QueNvuoto43dpuOrQ4i4Gn7IZX6LTOZf1B2iSd2f1uJ/+Lf024XlZ/wCAwH4l85Ac+PLwUnxdVLy0jNptzGQ9suar/gfFCniSXWbF/DJbYx/IddhJ/mI7ns9pDcvfzNuis6LrXF/2/MrG0fiAPBbRa6pFpaCQJ55BE7M+IDv7lRpbvZTZcqXKuja1fs1gAzUdWsBnGar8XtL5bC45LBf+pX1qu6wFxnJBGLldEpLs6E/dN59UFWptgg/jJZ2tjq9Nt/lyP8TVaHZdVQ4741LTuua5p55Rfhn1COGGc+kW5xj2XO3mtDDHArlOOcA4kQtkdpGuwkAxH4WM2nRIeep4d6ro+FBxbTMnkS5K0A7/ANknDNe7ifNoXRMhp/6d4jdxDxo6mf8AxI/JXQ8PjblsiTfkMvS44arlPwtX3MSwjUFo6wQD5wtrg6kXvNs8gM/LRY/Ih+Kwk6Nbh8Q4uk5THnrkPZXVLHCA3U59+Ky2A2iSYMQbW45+WnUhWGHqGZOcaLNw0DOX0X+JxYDQNJsOitcNUBA8LLHV9oNJY0Zg30Fzf2Vzs+tLxwt9/wBknIqRMTNEHC6c26hpjOVNRN7+CUndDWhlanE2myqMZWV1iqoIVHiw0x3r7IumWnoEbXtkvF42q3gkn0ByRw+hSBAGtyTn4IzCkhsi8x4BBtqwbZgGQCNUV/cCGj29VvkmxNh2HdEuuT6Dj7+iZUrEzxnhxPH78lH8/dERa/h/CiFeDY3mwtneZPGT6JPEZGQZiTDeA1Jz902gRPETY+GqDxOIL4YRBbnzTzUhoIAEDLXuFOGi3LZoKNdraIOsz7laz4dZ8uj9UHfdvgcGkCJ8lzN2MLqbhpAMZHu6tMF8RuAIJIDt0AZxutiekJUsUkiJpu2dBxHxDTZVDCbRBIykyY9PVNxNYVWu4GQfY/dc/wD7kFr3GTLrec99VLgtrH+2LTN3uzOYhpN72n0lT420X+4ye1a/1Og/SBEnMgWGiXwhs4Yms9jiQNy5GhkAKPb8ip1AJ8lcf0rqhuJqTmWD0K15G44W19BwpzSNRhfhUCg9j65a4ghty1rTe8Nzk3kpnw38PGmSPnuqjxIDuIJyiy6JRYx+bQfD8pfIa0Q0bsxlC40s2Rpp+zeoxtFP8X0j/awDcgCeaovhjZVO5cDc33ZEzl4LVbdoTTAOVyo9iYcNtFuwl21GglTdmT+Ivg7DVavzA4M+mC0ARI1z99QodmfBVFxG98xzRkSYnL0XT2U6ee6OOQn18ENjXgC329EXz5IxqwOMZPoyuP2VSo0t1jQ0ALkvxE8b5XU/iDHfS664/tapvPMcVt/89NtyYnyqSSB6pEWKjZJlJq8a2CJXWMIbst4bVpk2+pt+RIW5D2yZdxjnPDvXRYAvsDw9l0ehs82O6641affxWfN6ZNk2ziQRuGOo0y/KshXcHWIny6ITC4ao25pu8Qcs8rImp8w/4Hwbfz8VmbtASQiN5184n79/yr3Y1bdcQchlfTILOOp1JG6y3MG3l1KMwO+HXEC1oNglzjYMZUzpmHILQZT98d/dUOztogtgg8O/NGnGCBcZrNXE0XZNiX+KqMXxy5c0U7Ft4hV+LxIOo7KquTsNWgNtTn7LxPFbkvU8HicJOOdvCd2NRAyz0RX907Oe4vZVTnAunRF4d8i/c3AXXlFGcPZi3OsTPMTr7p2z2yZPA8+/4VfS+nmCfJS07HUHvQpbiWg6pRsDJB15meyn13O5ARYDXx6e6go4u8OuYjpdE4o2nifPql0/ZbA2PJtz8+EcclMHkQREwefPzv6r11aHSItl6/ZNeLDKJMkT+L+E+qMofVxdoiAT7aICvjo+kGwmM9e/ZS1H5DmeHXh+FW4oC357uihFBWe1apJJN519vVHfB2L3MYw8ZHmqc1SJAyNksFV3KjHDRwRThyg0MjKpJn0lgcSCARGSkdXlwAMzPsslsXaB3BK0X9sKjWlri17TLTz4HiCvOTVOjq0nsk25VjOD/I1QOxq13NkWE24d+65/8X4rGvrbkEbpiWmWnx/IV18D0KlJzqld8y0CDoE94ahybX8Coy3xSOhB9iqfauNAaU+ttIO/SQs/tWs4khZ6tjejOfEGN+ly59i3S6f4Ws240gG/gsfXNyu14kUo6Ofnlb2esCY7gmiy8JWwzk9MzYrZ7P2zU3WjeJtxJMixzEnWw81iablfbKplwmbD9s+/3CcU1spmuwW3nsG7AIvczPjrwzVrT266bNBsdctOOqytJjst4ajMDLjkPFTMaf8AbnHOPVZnCLAbZqm/EBEfSInL+eqOo/EDdQQfTzWJ+a4kXA4xdE0qwtmSLcJ9eSD40DTOgU9ogad5r2ptIaQeqxNLGOk7s8Y9su7IyhWeQQenj390mWJeyc2i6xG0iQTlwjNVmG2zc/My4jMdymV97dDSeU6ZZ+6qsUAXD6gBf/Jvd+iKMI9BqUjQVPiGmCQATzy+ySyZcOvikr+JF3L7MC4ZorD07Hif3QTs5RZreFrXgayunIEmc6Iyt0zunYdtyTa1lFSJkd+/BPbXN5Anp7XQEChTIvPHXxTqjwbSTE80I+rOd+tvLTj5L0NmJ15IaLCg7XmRaD6ZpPrggDKJtYeVvC0plHDODrTa8jTrfuQpRhiBMTnnqo9EYNvE/tblp7KDGU5Hjn4ZK4oYdwP6SPDxmclHtLCv3GndvllGY6cAVXPZEjO0mX6cVHVeJMW79kRjGlp74IWOScthnUfgnaDatFoJ+pog+y1uGweIBc9lZrW2s5hd5GRC4dsfaj8O/eabajQrsXwlttuIZ9Ls8x46rjeZ48oScl0zoYMqkq9nu16FZ2T6OUkyb+ipaWFxDzums1o13WyY5THcLX4v4VpvJdvGe+ara2zm0xA0/OfqssJ0tf8AB0lbCsFQaxkZ2zOZVTtjEAT3zXuJxYpjO91k9p7TLiYKLFjcmBOaigDbtfQcFl6ourbH1rXVK50rtYY8YnPyO2OBsmFe5psJ6FkrOKvthG5F/En7Khp5LRbAIDrwYk6atJS8kqRKsvaeQz1vEG4sJjkLc1KGcwc+HLvuE12HcDIInORGUT3CsMNh5EmetgLd+6yOVIFxYEaMwYE5/YcfPrqpKVMNMRxtkn12tAMWEACwzm5MC/T3UIzzgc5n1Od/VRNMFqixokZkQI6C3YRH94GjQZc8/dVlOiTlz1gcVHUwpP6iIteQPfu6jimtgrsMr4wOsJJtFoGunearKzN4y6TfiNOfCTMW/JFKgdTzte3XXPIfuvA5obxvb04+IUSDBDTHADlb7JJzqwSVlmCcDFuKRLoHLL2XjXRmlUrSeUR5LoFBOEfJvb75qWswmRqM+KEpjdd+rKCOZRrGzNwOUge/fkga2WMiNcufdk5jrX9vD7qU4cf7SiaWDaNfKUDZZ5hqhGXDgCNMxPCfZTYcvIAka6ge54qbD0aY3rOIgTY9ZEH2R2H2Y0i4fme/1IXIlENHC1HR9fl6QU/aWCeKJLnSW3yGljrwlH0cKxtwDreTMef4TqzmuaQQbzlrPU8/ZIcthJGCrjeJ9O/NQOqzmP3UuOpljouCLeSFWyKINqukqw2Dtd+Hqh7D1HFVrgvYVyipKmUm07R1/Df1DpuZnB1B07uqzHfFgcCGc7rn2ycOatVtOY3reitcVsGowkAmPJYH4mGMqNXzzcQrFbVc4kuP47uFX1ceAIFyg6uGcD9RKkpYL7LSscYinJsjdL87IcshXtDZbiEsZgd0GM7qLJHpFcSi3YTXOUjmXUe7KcgGOaVa7If/ANRvC8zllH39VWUgicHTlwF8+voqklRWzcHEgNkyc400zGfH2U+Gxp3YjPTx0nOONlV4dg1LrajOYykfyiqbhEQI43m3M5hZJKNFWw3EVW2kDXLlnlboh6uJbuwLmbwOU8IvfKUvnMi0A3vBnw5lCVhle0nME2t+BppohjTJQaMSAQ2AbHOAMjkeEiBkoa+IGYJ0/fvxUTqb4te5vrkbCLAaoVlI5RPnkDp5ZI2kRJFph8U0/TJIIta56zrmfEKZmHYWw4nevAyz5x3cKuFJ4gtaZjnaR+5SxD3AQ+dbb3CNN3mg16JTJH4WD+of+R+6SWHxT2tA4cikrpgX/gwTmHgmFsRqi2M1M+icwDWdVvbLBqVIk39bfZH02yYJEcPbTgFJRY2LzyR1BjBADCSfCIzt+6VKRBNw7OvnFhmY6oyk1oJNgZP+PP8AnVDYmmBfeIgQfO/5j8oH5ji0CDG9IJMzcxbjDgldho0VCpHIWyEfaycH/rkzwsTbXxWdqYl+He0gkgC4Oo/afRF09stdvb0NJFp0jXMSpxdfZXsvhUFjn0BPCdePJRV6rd2TGmmU24qlobcEkRIvByOWoHOOeaExW1y8Gm4CzjBFvCEPxtl8hnxGJey14dOthca9VUAmI4X+yl2jiXPf9RyEfuhZWmCpEs9qLxeaqWhRc526ASdAj6KJ9kV9ytTd/q9p9QD7rslbAse1rgJ7CxHw38HPcQ540yXRMBhXNaGnS33v+VyPNzRk1xfRswQaWzH4/YbZkgZoejsgcMu7reYjCSTI9FCzZ9/Du/eSzLyZJUNeFWZ7CbPgZRfy6eKD2tsyWugXg9dR+y3BwZAnISPA/wAIPaGAkmB5ibxN+X5S455KVh/GqON4vDw4xkD+EFB/K0e3sKRUmMwPPInzlV1CgCRBvPsu5DJcbMMoboEpUfpJ6e6i+duuBGkHyVtRYGtqCDe3SFS1GhMg7sCSo1OztpUw2XC7tL/uZWgwm3aLRMXGU8edp46rnmHFw2OKtsLUY3MEn2tZJy4kyrZsqWPpPcZDeOQ0GlvtwR7MOKn1H6ZAzzMax3msRg6g+YHAGP8AXiY0t3ZF4ivXrMiHkZCx+ltrTHJIcPolmoq4Zu+G0w51r3tOqsG4JovEZTA65LI/DTq1PIOvlyPj4Le1i4syJtcRy/Kx+ROUZKKejRhintldUfTaJFIutmfp0VQ+i2oHODCADqTJOpvnbu6KxddrzuzAb+oznxm8aeq9xI36YAsCeF4iBGmVypC0VOS6RTUnUwIg65AxM9UkBVxLQYv5pLZRnsyrKmhspKr93sLyqwQTCGqsMarfdg8Q3C4sgQQDMjLqe+qsWVGtvF4Gf404quwFI65Cf3RbXSTvZeJSZ90EokNet1ifHU9+CILJDTF96PDOfQKTDBm6SWzFhOQiSSfZG417WARc2EznkbAIJT9JBUUe1qkgTnrlxJ+/qgHTG9wt0PH1RWNlzjA0k9Tc+6TWSwgHh6wT7BOjpANEGDeXPbJvIvlbyUOJImydgxDhxXmJZa+aP2QgLpunsyPefZUSIwlHePBWyIK2Pst1d+63z4BdR2D8JtpNG7mc3QJMe3fVBf062Tut3iAd6+V4tHTXuF0jD0gNPHguL5nlSc3BdI34sSUbYHhMF8sAAcL5d5ewRTqInrxyHfXRHso2hewLflYGxyKsYYTPRFUsNCma2/ff8qZtPPs93QIJsBqU++ts/FAYoWyAtaL6W9+CtKrc49R5+EWVZihEzz4RfvvWnKi4nMfinEAvjdiRMRMTYDkVW7Gw0ua6LNBvxKuduUWirJNnD6eIjS+aqMI/deRn9J5iBlku1if5VL6Ms1+K2C40w1/N5OuUFUhaIPfZRe06pEjmfeENRdzNr+K2wjSMsnbGgQZ105QrnZ2MDgN5jCPEEeThbLNVzMMd0mM7fc/dRSWkG6KVSRRvti1qG8PpLdNPsQtfhcBTdTa+BukWufC0rlezaocRf16+U5+a3ezNr7lMBxuLCHWgWtunu65fk42noZB72XNVtKn/AItFs4QePxTi0AHcnPd4eCn/AP6tJ0gjIZ7rstJkxovC+iWuJ390RLt2wvoQYWLp2Ou9IpK+EDWkA3MTY63z1mEBiK7y0BhJvA4/p5+3VaAim7/jDzJ4CDNs5z/CQotYCCA5wH+19NfBaIZa9CnAyJ2c514z6pK2GJnKm2Elq+SQjic7j6Z1UgcPlm15z8AoqlNMqkgR4+a6LSKTYdsZ0va05P8Ap8Sbe4Wjp4E/pF73Onf7LHUGEQcoMjLQ6eSssBto0XkxJcADeDI8+aRmxye4hxa9l83DANfvAQRloI8ckLj8LLZPLSLnpxurHAbVp1ZAEOjI8BqLwvHvhsAAA6iJHAyLz+FkUpxew/4M7XpzezRP24d5L1uEIaMrDPqdeaMxWGJcIJEXgaZZc7BC7QxIY2DnA91qUm6SF19la9wYJ495oHEVt4ptWoXJi0qILZJSp7xAC0+z9j5EiwztkZ8Zy9VW/DGF36oHfpzXWNm7EH0736TaAeE2dxmCfNY/K8j43Rp8fFy2y2+GcKWsbOcD1GnECYWka1D4KgGgANAAiABAiOiL3Y776rhOVuzW2OAhRuAnipCQvQ1TshDTF/NSvEJNbdOdKrolgNV6p9qOO6b5tPt+Vd4hkXhZ/bNcBrj1A1vpbyQjYnOtpUS94edDpcNB9z+Cq+kN1xIdMuIJ45meGsKxx0kndaJMwCeQzsNQh8Jstx/V9InmSdZzyXahKo7Mk+9GYxVJz6hDQTc9cyrLA7HgzUcBf9ObtQcraLZbPwNL9LWl/PIdYGfiVct2aWDeIp0hp+nePtx8EM/N/akCsHtsxz6Mt3adJzjqd2fRo9ZVTj8FUI/4SPAZ+a2+KxGHYD8yub6CMjbUD0WTx+MoX3fmkAcSB7dyjw5JP0DkSXszNOs6m64iDkRwWm2NtxpeHOI3v9bAZQCIEc8lmcTXBdIDgNJM/ZCzey2zxLItmblR1jBbXoiZLrm8tBHm3RXGGrUKrPlisHNAuAQ3MzEOzuuSYHaryY3r+8K8obQewAhxLpyB0jULn5PEo0RlZ0anhqbBAduiTcm/vwTjsenYXmZsRBN8+K5/U24XCLibGO7dVa4DaFWWsaHEAi5Bk8vZIl48oqw+S+jUjY1Ptx+ySqTWrG8P8CR6JJPCX2TlH6OYVHTmnlzQDPfgmubOSdhsCX5/aF3nS7Mqt9ELLnSNO/VePoCyuMJs+blwA8z4eCmq4dkgfUYjTlISvlV0g+DortnndeHGwB8XZ2HmVaDFPdBH6f8ALejdtnHBFYfCUYkz4xadJz8FK7E0GAbtPePMk8xxSJ5FJ9BKNE9DddTDntiB75dRA7lYHauL+ZUJGWQVntn4hdUljbM5a/t7qhT/ABsLhbkLyTT6EAkvQ3VSUGeXZWpikaj4RxTab27wiYE8O5912rZNFsB1iRkevBcPwmHAbJNwRIFsvbP18tXsj4kq0WCCHtAyuDxtPeXFcjzMDnLlE3YMiS4s60xgiY+/mvC/3jsLL7L+NqLx9Z3DwcIy55clZYTaTKjzukEaRr+34XMlCUe0PjTLikZRLWceyo8O0RIIy7snipGfDPhCkVYMmSOpKMUs+9FI183v32VBWrX/AH4dVckgYtkWLYsttSnOot6Rx81bbX222k0mdeRPhfqsHtHb2/vXOZkCRAjXjmdVUMUpPQ35FBbB65/xYd43k2jp/CUUKTSa0PNrA2B8LfwsptLbrv0gwNBn6ZeJVPXxL3H6j59+y68PElJbdGWWdXZt8X8cNpjdoMDdJH029ys5jNvV3xJcRytw18OKpHYmB9IvxIny4KGo9zrkk9brTj8XHDpCpZpMLq495trx8UK+s4pjmGyZC08UKsc56b0SC9CsocDqrrB1w5kZOA0vPfoqZmaIwlTdcHcChlDkg4yplu8Tm2OYR2yMfWokfJqkDPcJ+knpkp6dJrgC2d1wsTfP2TK+zw36gL8QsjknpmhwfZf0fiUwN6k+dd1rCPCUln6dYQPq9Ekn+nj9E5MoD9yrVn6W9B7JJLXkF4+yeqfqj/t+xUWG/wCXw+5C9SSF0O9o8eL+SB2l/wAbuo9gvUkce0IZnkkklsEMcjsEPt7pJKpELzDtBa0Hl7O//Lf/AKjglhD9bfD3lJJZhq7LCsf+kzmBPOzc0Ns6u4OkOItoSEkkl9Ma/wBSOi7BxLzTkvcTe8ngr/CVXGbnI6niEklycv62bF+ks947wvw+yAxtQhpIJkARfJJJJLOdbXeSDJJ/TrxIlUW0LU2gWBBJi0m90kl1cHox5OzJ0z9BOsZ6/qCiqa9V6kuoZmetH0HqPuiqQ+hv/vC8SUYJEBl0PshSvEkXog0Zr16SSstEj806bd8EklZDT7Kcfktv/mB4QfyUTtSoQ1sE3mb9V6kud+9/7N6/tkFLJJJJWIP/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AutoShape 6" descr="data:image/jpeg;base64,/9j/4AAQSkZJRgABAQAAAQABAAD/2wCEAAkGBxQTEhUUExQWFhUXGBgaGBcYGBgYGBgYFxocGBocGhoYHCggHBwlHxgaITEiJSkrLi4uGh8zODMsNygtLisBCgoKDg0OGhAQGywkICQsLCwsLCwsLCwsLCwsLCwsLCwsLCwsLCwsLCwsLCwsLCwsLCwsLCwsLCwsLCwsLCwsLP/AABEIAMIBAwMBIgACEQEDEQH/xAAcAAABBQEBAQAAAAAAAAAAAAAEAAIDBQYHAQj/xAA8EAABAwIDBgQFAwQBAwUBAAABAAIRAyEEMUEFElFhcfCBkaGxBhMiwdEy4fEHFEJSMyNiohZygpLSFf/EABoBAAIDAQEAAAAAAAAAAAAAAAIDAAEEBQb/xAAqEQACAgICAgIABQUBAAAAAAAAAQIRAyESMQRBE1EiIzJCcRQzYYGxBf/aAAwDAQACEQMRAD8AqDmbJUiZHfC/upyJJtYZqanRBIK5rDRBTpyBx9PBT4dth3ofJJxiFM02jXTy18UHT2XVoRA/eymoHrwUbmd+dlIAe4Vt2WoUSbovP549+CVRotp4ZJFsqVtE2+6XYVERpdzyg+i9+XceCKczTkeveahDSLdc75DqqvRaR5SapQ28ea8+WQLmymawxbmqsKhrMPdP+XEnifwpQyO8/wBlXfEG36OFb/1DJiQ0ZmNPPXqrSfrsDthrWKV8d/wucYj4yxFefkhtJvTePiSIyjILOYrbFZ131ajjP+zo65rTHDJ6bJVbO2NrN5KY1W8e/JcFOPM3m/O6JobYqNP0Vnt5bxjyNkb8d/ZLjZ3GJ4L1rcly3A/F+IpxvEPHMR1uFrdhfF9CuQwncqW+lxz6HXpmkSxyjsKjWU4y91I14y9lBSdI4ommLd8skly+iVsZUUW933mp3nvxTBJztPqoWkeM0jn080g0924/sn02xl33+VI1nRT0XobT+3C6mDI456dBx0snUqRge3XqmhvK+n7XRckgXslIta0n2t9l7RHO1vcj8pwaYjvjxT6Ay/FtZPqi5WBQPVET09uwhePd++KOqZn077yQTm999EN7L9CB77KSRPdkkzkwaMFVIkxEZz5265+Scx/hnxOnHqFLhgPT0zsB4dVOaAkk6Tzn8aK2LSrQI2jcme+/ui8PTt3y78U5rJNv5hPEpb2NTEGG2p7KkZT775JzYF/tnH8hPaLzzB6KPRa2JlLvrfvxU2UcUqbdPyNFJYR3rdCWRPnhovWib8E7dt4flPpt8o+6BhIQZNypQxPpUtSO4KG2xj24ei6o7QGBxJMD1RQgRsz/AMWfEwww+W2DUIMDPd5m/fK5XN3sdVealRxe51yTz+wt0Vlgdj18dWdU0c4/UcuQEZrcbJ/p9TEfMeXEaCALW5rVzx4VV7IoOWzFYLCxRd/s6wHhx8lTvo2z9P2Xb/8A0rR3d0sloyBnTmMlVYv4Lw/+hHSUmHlxTbY14m+jjlVg0zyUL6fgugbd+CGNl1NzhyN+/wB1i8Vs9zDB81uxZ4ZFpmfJilF7A6OJezJ1uCe6sHXFioSIXjWp1LsDk1o6D8D/ABq5jm0MQ6W2DHnMHQOOo5ldWoOnI8/RfNT3Sbrq39LvirfH9vVd9bR9Dic28Oo9lh8nBX44jIyvR0N1HxUFTOMoKIY3XPnyzT30QDMXKzJWS6BqYhTtAPkn/KPY5JzKdvLv1VojHsysbpzac358pSpsU7AAOn4Qy29kIXU/NIthSumZ596c0n3jvwVcSrBa2RUFQWCJqG3fj7KB7bDuyi7LB/JJP3efukjsqjBUmkRBvw5IptbOc7qVjATw58hb8Lx9Fu+QTa/ve6J2KHU2xcdnJEfIm5/jX9lHhYNgJi/Dp2UeAMpjJD2GgYUI089E+kzXpYIv5Qy71T6dH0hBJDE9EFNtvBOe2bKTdgL0XhRMgwUYz4HvvgpqNO8xb906obG2ifhQfOD9+KtJNkbaQ8gQuWfHe2PnV24Vps0weG8Yz6D3OS6Tt/HinTIBAcW52+kZb32HPouLbIYHY4lt277iJvN8+ZutWOKjb+kDG367OtfCmyGNptbmAB08gtnSptGQgD9lQ7DbACuPm2tx/HfkuYpW22bZx9IJEeyirUgvGVM57hNq1Lc0En9AxTsqtq4YObkub/EWAbBsPv3kuk4yqTYLL7Vwe9KrFkcJWPlG40chxuGhAlhAyWx25shxkx2Flqxi3eq9BiyKatHMyQcWDzZE7LxbqNRlRtiwg/zGihsoymtWqFo+l/h7aDa9CnUaZa8A87jI8IMhHb4i/P05rmf9JtsRh30ibseSB/2vvfxDvNbiji94EnjxjLsrlzXCTQ3suqWeXG6exsmVVjG5Rz6cEbhXcb6ctUtyL6DC23fRMtwUYqyJ0JPqYUjDBQMidonbREZeC9NK3feqTTFwpWusmRkCytr07oaqNO7qzqZFV1XO+WuSXewkRBp5JKRr++yvEwhzentAAku4Wjyt5ZqOvtORvCSOMZ9kLMYzGyZFpGXoiMBiTu7t7X6cL9+i0ODqxUTSbFxoLnAmxiPYCfFX+HeNe8o91h6RO9vAx99fNWDceW3JgyNTMJLv0MpWa9+NAkDPjbM/yEThMTvCDmf4WObtAboMZW8FJh9pbu66RIiB+ECi2SVI1+7ITqLDbh3HRZzB7bdm68zyEzFlpcFihUa1zSM4PG2nsrqkRSsl/t5N+B4oltOOYt09dF5QueNvuoto43dpuOrQ4i4Gn7IZX6LTOZf1B2iSd2f1uJ/+Lf024XlZ/wCAwH4l85Ac+PLwUnxdVLy0jNptzGQ9suar/gfFCniSXWbF/DJbYx/IddhJ/mI7ns9pDcvfzNuis6LrXF/2/MrG0fiAPBbRa6pFpaCQJ55BE7M+IDv7lRpbvZTZcqXKuja1fs1gAzUdWsBnGar8XtL5bC45LBf+pX1qu6wFxnJBGLldEpLs6E/dN59UFWptgg/jJZ2tjq9Nt/lyP8TVaHZdVQ4741LTuua5p55Rfhn1COGGc+kW5xj2XO3mtDDHArlOOcA4kQtkdpGuwkAxH4WM2nRIeep4d6ro+FBxbTMnkS5K0A7/ANknDNe7ifNoXRMhp/6d4jdxDxo6mf8AxI/JXQ8PjblsiTfkMvS44arlPwtX3MSwjUFo6wQD5wtrg6kXvNs8gM/LRY/Ih+Kwk6Nbh8Q4uk5THnrkPZXVLHCA3U59+Ky2A2iSYMQbW45+WnUhWGHqGZOcaLNw0DOX0X+JxYDQNJsOitcNUBA8LLHV9oNJY0Zg30Fzf2Vzs+tLxwt9/wBknIqRMTNEHC6c26hpjOVNRN7+CUndDWhlanE2myqMZWV1iqoIVHiw0x3r7IumWnoEbXtkvF42q3gkn0ByRw+hSBAGtyTn4IzCkhsi8x4BBtqwbZgGQCNUV/cCGj29VvkmxNh2HdEuuT6Dj7+iZUrEzxnhxPH78lH8/dERa/h/CiFeDY3mwtneZPGT6JPEZGQZiTDeA1Jz902gRPETY+GqDxOIL4YRBbnzTzUhoIAEDLXuFOGi3LZoKNdraIOsz7laz4dZ8uj9UHfdvgcGkCJ8lzN2MLqbhpAMZHu6tMF8RuAIJIDt0AZxutiekJUsUkiJpu2dBxHxDTZVDCbRBIykyY9PVNxNYVWu4GQfY/dc/wD7kFr3GTLrec99VLgtrH+2LTN3uzOYhpN72n0lT420X+4ye1a/1Og/SBEnMgWGiXwhs4Yms9jiQNy5GhkAKPb8ip1AJ8lcf0rqhuJqTmWD0K15G44W19BwpzSNRhfhUCg9j65a4ghty1rTe8Nzk3kpnw38PGmSPnuqjxIDuIJyiy6JRYx+bQfD8pfIa0Q0bsxlC40s2Rpp+zeoxtFP8X0j/awDcgCeaovhjZVO5cDc33ZEzl4LVbdoTTAOVyo9iYcNtFuwl21GglTdmT+Ivg7DVavzA4M+mC0ARI1z99QodmfBVFxG98xzRkSYnL0XT2U6ee6OOQn18ENjXgC329EXz5IxqwOMZPoyuP2VSo0t1jQ0ALkvxE8b5XU/iDHfS664/tapvPMcVt/89NtyYnyqSSB6pEWKjZJlJq8a2CJXWMIbst4bVpk2+pt+RIW5D2yZdxjnPDvXRYAvsDw9l0ehs82O6641affxWfN6ZNk2ziQRuGOo0y/KshXcHWIny6ITC4ao25pu8Qcs8rImp8w/4Hwbfz8VmbtASQiN5184n79/yr3Y1bdcQchlfTILOOp1JG6y3MG3l1KMwO+HXEC1oNglzjYMZUzpmHILQZT98d/dUOztogtgg8O/NGnGCBcZrNXE0XZNiX+KqMXxy5c0U7Ft4hV+LxIOo7KquTsNWgNtTn7LxPFbkvU8HicJOOdvCd2NRAyz0RX907Oe4vZVTnAunRF4d8i/c3AXXlFGcPZi3OsTPMTr7p2z2yZPA8+/4VfS+nmCfJS07HUHvQpbiWg6pRsDJB15meyn13O5ARYDXx6e6go4u8OuYjpdE4o2nifPql0/ZbA2PJtz8+EcclMHkQREwefPzv6r11aHSItl6/ZNeLDKJMkT+L+E+qMofVxdoiAT7aICvjo+kGwmM9e/ZS1H5DmeHXh+FW4oC357uihFBWe1apJJN519vVHfB2L3MYw8ZHmqc1SJAyNksFV3KjHDRwRThyg0MjKpJn0lgcSCARGSkdXlwAMzPsslsXaB3BK0X9sKjWlri17TLTz4HiCvOTVOjq0nsk25VjOD/I1QOxq13NkWE24d+65/8X4rGvrbkEbpiWmWnx/IV18D0KlJzqld8y0CDoE94ahybX8Coy3xSOhB9iqfauNAaU+ttIO/SQs/tWs4khZ6tjejOfEGN+ly59i3S6f4Ws240gG/gsfXNyu14kUo6Ofnlb2esCY7gmiy8JWwzk9MzYrZ7P2zU3WjeJtxJMixzEnWw81iablfbKplwmbD9s+/3CcU1spmuwW3nsG7AIvczPjrwzVrT266bNBsdctOOqytJjst4ajMDLjkPFTMaf8AbnHOPVZnCLAbZqm/EBEfSInL+eqOo/EDdQQfTzWJ+a4kXA4xdE0qwtmSLcJ9eSD40DTOgU9ogad5r2ptIaQeqxNLGOk7s8Y9su7IyhWeQQenj390mWJeyc2i6xG0iQTlwjNVmG2zc/My4jMdymV97dDSeU6ZZ+6qsUAXD6gBf/Jvd+iKMI9BqUjQVPiGmCQATzy+ySyZcOvikr+JF3L7MC4ZorD07Hif3QTs5RZreFrXgayunIEmc6Iyt0zunYdtyTa1lFSJkd+/BPbXN5Anp7XQEChTIvPHXxTqjwbSTE80I+rOd+tvLTj5L0NmJ15IaLCg7XmRaD6ZpPrggDKJtYeVvC0plHDODrTa8jTrfuQpRhiBMTnnqo9EYNvE/tblp7KDGU5Hjn4ZK4oYdwP6SPDxmclHtLCv3GndvllGY6cAVXPZEjO0mX6cVHVeJMW79kRjGlp74IWOScthnUfgnaDatFoJ+pog+y1uGweIBc9lZrW2s5hd5GRC4dsfaj8O/eabajQrsXwlttuIZ9Ls8x46rjeZ48oScl0zoYMqkq9nu16FZ2T6OUkyb+ipaWFxDzums1o13WyY5THcLX4v4VpvJdvGe+ara2zm0xA0/OfqssJ0tf8AB0lbCsFQaxkZ2zOZVTtjEAT3zXuJxYpjO91k9p7TLiYKLFjcmBOaigDbtfQcFl6ourbH1rXVK50rtYY8YnPyO2OBsmFe5psJ6FkrOKvthG5F/En7Khp5LRbAIDrwYk6atJS8kqRKsvaeQz1vEG4sJjkLc1KGcwc+HLvuE12HcDIInORGUT3CsMNh5EmetgLd+6yOVIFxYEaMwYE5/YcfPrqpKVMNMRxtkn12tAMWEACwzm5MC/T3UIzzgc5n1Od/VRNMFqixokZkQI6C3YRH94GjQZc8/dVlOiTlz1gcVHUwpP6iIteQPfu6jimtgrsMr4wOsJJtFoGunearKzN4y6TfiNOfCTMW/JFKgdTzte3XXPIfuvA5obxvb04+IUSDBDTHADlb7JJzqwSVlmCcDFuKRLoHLL2XjXRmlUrSeUR5LoFBOEfJvb75qWswmRqM+KEpjdd+rKCOZRrGzNwOUge/fkga2WMiNcufdk5jrX9vD7qU4cf7SiaWDaNfKUDZZ5hqhGXDgCNMxPCfZTYcvIAka6ge54qbD0aY3rOIgTY9ZEH2R2H2Y0i4fme/1IXIlENHC1HR9fl6QU/aWCeKJLnSW3yGljrwlH0cKxtwDreTMef4TqzmuaQQbzlrPU8/ZIcthJGCrjeJ9O/NQOqzmP3UuOpljouCLeSFWyKINqukqw2Dtd+Hqh7D1HFVrgvYVyipKmUm07R1/Df1DpuZnB1B07uqzHfFgcCGc7rn2ycOatVtOY3reitcVsGowkAmPJYH4mGMqNXzzcQrFbVc4kuP47uFX1ceAIFyg6uGcD9RKkpYL7LSscYinJsjdL87IcshXtDZbiEsZgd0GM7qLJHpFcSi3YTXOUjmXUe7KcgGOaVa7If/ANRvC8zllH39VWUgicHTlwF8+voqklRWzcHEgNkyc400zGfH2U+Gxp3YjPTx0nOONlV4dg1LrajOYykfyiqbhEQI43m3M5hZJKNFWw3EVW2kDXLlnlboh6uJbuwLmbwOU8IvfKUvnMi0A3vBnw5lCVhle0nME2t+BppohjTJQaMSAQ2AbHOAMjkeEiBkoa+IGYJ0/fvxUTqb4te5vrkbCLAaoVlI5RPnkDp5ZI2kRJFph8U0/TJIIta56zrmfEKZmHYWw4nevAyz5x3cKuFJ4gtaZjnaR+5SxD3AQ+dbb3CNN3mg16JTJH4WD+of+R+6SWHxT2tA4cikrpgX/gwTmHgmFsRqi2M1M+icwDWdVvbLBqVIk39bfZH02yYJEcPbTgFJRY2LzyR1BjBADCSfCIzt+6VKRBNw7OvnFhmY6oyk1oJNgZP+PP8AnVDYmmBfeIgQfO/5j8oH5ji0CDG9IJMzcxbjDgldho0VCpHIWyEfaycH/rkzwsTbXxWdqYl+He0gkgC4Oo/afRF09stdvb0NJFp0jXMSpxdfZXsvhUFjn0BPCdePJRV6rd2TGmmU24qlobcEkRIvByOWoHOOeaExW1y8Gm4CzjBFvCEPxtl8hnxGJey14dOthca9VUAmI4X+yl2jiXPf9RyEfuhZWmCpEs9qLxeaqWhRc526ASdAj6KJ9kV9ytTd/q9p9QD7rslbAse1rgJ7CxHw38HPcQ540yXRMBhXNaGnS33v+VyPNzRk1xfRswQaWzH4/YbZkgZoejsgcMu7reYjCSTI9FCzZ9/Du/eSzLyZJUNeFWZ7CbPgZRfy6eKD2tsyWugXg9dR+y3BwZAnISPA/wAIPaGAkmB5ibxN+X5S455KVh/GqON4vDw4xkD+EFB/K0e3sKRUmMwPPInzlV1CgCRBvPsu5DJcbMMoboEpUfpJ6e6i+duuBGkHyVtRYGtqCDe3SFS1GhMg7sCSo1OztpUw2XC7tL/uZWgwm3aLRMXGU8edp46rnmHFw2OKtsLUY3MEn2tZJy4kyrZsqWPpPcZDeOQ0GlvtwR7MOKn1H6ZAzzMax3msRg6g+YHAGP8AXiY0t3ZF4ivXrMiHkZCx+ltrTHJIcPolmoq4Zu+G0w51r3tOqsG4JovEZTA65LI/DTq1PIOvlyPj4Le1i4syJtcRy/Kx+ROUZKKejRhintldUfTaJFIutmfp0VQ+i2oHODCADqTJOpvnbu6KxddrzuzAb+oznxm8aeq9xI36YAsCeF4iBGmVypC0VOS6RTUnUwIg65AxM9UkBVxLQYv5pLZRnsyrKmhspKr93sLyqwQTCGqsMarfdg8Q3C4sgQQDMjLqe+qsWVGtvF4Gf404quwFI65Cf3RbXSTvZeJSZ90EokNet1ifHU9+CILJDTF96PDOfQKTDBm6SWzFhOQiSSfZG417WARc2EznkbAIJT9JBUUe1qkgTnrlxJ+/qgHTG9wt0PH1RWNlzjA0k9Tc+6TWSwgHh6wT7BOjpANEGDeXPbJvIvlbyUOJImydgxDhxXmJZa+aP2QgLpunsyPefZUSIwlHePBWyIK2Pst1d+63z4BdR2D8JtpNG7mc3QJMe3fVBf062Tut3iAd6+V4tHTXuF0jD0gNPHguL5nlSc3BdI34sSUbYHhMF8sAAcL5d5ewRTqInrxyHfXRHso2hewLflYGxyKsYYTPRFUsNCma2/ff8qZtPPs93QIJsBqU++ts/FAYoWyAtaL6W9+CtKrc49R5+EWVZihEzz4RfvvWnKi4nMfinEAvjdiRMRMTYDkVW7Gw0ua6LNBvxKuduUWirJNnD6eIjS+aqMI/deRn9J5iBlku1if5VL6Ms1+K2C40w1/N5OuUFUhaIPfZRe06pEjmfeENRdzNr+K2wjSMsnbGgQZ105QrnZ2MDgN5jCPEEeThbLNVzMMd0mM7fc/dRSWkG6KVSRRvti1qG8PpLdNPsQtfhcBTdTa+BukWufC0rlezaocRf16+U5+a3ezNr7lMBxuLCHWgWtunu65fk42noZB72XNVtKn/AItFs4QePxTi0AHcnPd4eCn/AP6tJ0gjIZ7rstJkxovC+iWuJ390RLt2wvoQYWLp2Ou9IpK+EDWkA3MTY63z1mEBiK7y0BhJvA4/p5+3VaAim7/jDzJ4CDNs5z/CQotYCCA5wH+19NfBaIZa9CnAyJ2c514z6pK2GJnKm2Elq+SQjic7j6Z1UgcPlm15z8AoqlNMqkgR4+a6LSKTYdsZ0va05P8Ap8Sbe4Wjp4E/pF73Onf7LHUGEQcoMjLQ6eSssBto0XkxJcADeDI8+aRmxye4hxa9l83DANfvAQRloI8ckLj8LLZPLSLnpxurHAbVp1ZAEOjI8BqLwvHvhsAAA6iJHAyLz+FkUpxew/4M7XpzezRP24d5L1uEIaMrDPqdeaMxWGJcIJEXgaZZc7BC7QxIY2DnA91qUm6SF19la9wYJ495oHEVt4ptWoXJi0qILZJSp7xAC0+z9j5EiwztkZ8Zy9VW/DGF36oHfpzXWNm7EH0736TaAeE2dxmCfNY/K8j43Rp8fFy2y2+GcKWsbOcD1GnECYWka1D4KgGgANAAiABAiOiL3Y776rhOVuzW2OAhRuAnipCQvQ1TshDTF/NSvEJNbdOdKrolgNV6p9qOO6b5tPt+Vd4hkXhZ/bNcBrj1A1vpbyQjYnOtpUS94edDpcNB9z+Cq+kN1xIdMuIJ45meGsKxx0kndaJMwCeQzsNQh8Jstx/V9InmSdZzyXahKo7Mk+9GYxVJz6hDQTc9cyrLA7HgzUcBf9ObtQcraLZbPwNL9LWl/PIdYGfiVct2aWDeIp0hp+nePtx8EM/N/akCsHtsxz6Mt3adJzjqd2fRo9ZVTj8FUI/4SPAZ+a2+KxGHYD8yub6CMjbUD0WTx+MoX3fmkAcSB7dyjw5JP0DkSXszNOs6m64iDkRwWm2NtxpeHOI3v9bAZQCIEc8lmcTXBdIDgNJM/ZCzey2zxLItmblR1jBbXoiZLrm8tBHm3RXGGrUKrPlisHNAuAQ3MzEOzuuSYHaryY3r+8K8obQewAhxLpyB0jULn5PEo0RlZ0anhqbBAduiTcm/vwTjsenYXmZsRBN8+K5/U24XCLibGO7dVa4DaFWWsaHEAi5Bk8vZIl48oqw+S+jUjY1Ptx+ySqTWrG8P8CR6JJPCX2TlH6OYVHTmnlzQDPfgmubOSdhsCX5/aF3nS7Mqt9ELLnSNO/VePoCyuMJs+blwA8z4eCmq4dkgfUYjTlISvlV0g+DortnndeHGwB8XZ2HmVaDFPdBH6f8ALejdtnHBFYfCUYkz4xadJz8FK7E0GAbtPePMk8xxSJ5FJ9BKNE9DddTDntiB75dRA7lYHauL+ZUJGWQVntn4hdUljbM5a/t7qhT/ABsLhbkLyTT6EAkvQ3VSUGeXZWpikaj4RxTab27wiYE8O5912rZNFsB1iRkevBcPwmHAbJNwRIFsvbP18tXsj4kq0WCCHtAyuDxtPeXFcjzMDnLlE3YMiS4s60xgiY+/mvC/3jsLL7L+NqLx9Z3DwcIy55clZYTaTKjzukEaRr+34XMlCUe0PjTLikZRLWceyo8O0RIIy7snipGfDPhCkVYMmSOpKMUs+9FI183v32VBWrX/AH4dVckgYtkWLYsttSnOot6Rx81bbX222k0mdeRPhfqsHtHb2/vXOZkCRAjXjmdVUMUpPQ35FBbB65/xYd43k2jp/CUUKTSa0PNrA2B8LfwsptLbrv0gwNBn6ZeJVPXxL3H6j59+y68PElJbdGWWdXZt8X8cNpjdoMDdJH029ys5jNvV3xJcRytw18OKpHYmB9IvxIny4KGo9zrkk9brTj8XHDpCpZpMLq495trx8UK+s4pjmGyZC08UKsc56b0SC9CsocDqrrB1w5kZOA0vPfoqZmaIwlTdcHcChlDkg4yplu8Tm2OYR2yMfWokfJqkDPcJ+knpkp6dJrgC2d1wsTfP2TK+zw36gL8QsjknpmhwfZf0fiUwN6k+dd1rCPCUln6dYQPq9Ekn+nj9E5MoD9yrVn6W9B7JJLXkF4+yeqfqj/t+xUWG/wCXw+5C9SSF0O9o8eL+SB2l/wAbuo9gvUkce0IZnkkklsEMcjsEPt7pJKpELzDtBa0Hl7O//Lf/AKjglhD9bfD3lJJZhq7LCsf+kzmBPOzc0Ns6u4OkOItoSEkkl9Ma/wBSOi7BxLzTkvcTe8ngr/CVXGbnI6niEklycv62bF+ks947wvw+yAxtQhpIJkARfJJJJLOdbXeSDJJ/TrxIlUW0LU2gWBBJi0m90kl1cHox5OzJ0z9BOsZ6/qCiqa9V6kuoZmetH0HqPuiqQ+hv/vC8SUYJEBl0PshSvEkXog0Zr16SSstEj806bd8EklZDT7Kcfktv/mB4QfyUTtSoQ1sE3mb9V6kud+9/7N6/tkFLJJJJWIP/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AutoShape 8" descr="data:image/jpeg;base64,/9j/4AAQSkZJRgABAQAAAQABAAD/2wCEAAkGBxQTEhUUExQVFhUXGBoYFxgYFxwcGhcYFxgcHBgVHBgYHCggHBwlHRoXITEhJSkrLi4uFx8zODMsNygtLisBCgoKDg0OGxAQGywkHyQsLCwsLCwsLCwsLCwsLCwsLCwsLCwsLCwsLCwsLCwsLCwsLCwsLCwsLCwsLCwsLCwsLP/AABEIARIAuAMBIgACEQEDEQH/xAAbAAABBQEBAAAAAAAAAAAAAAAEAAIDBQYBB//EADoQAAEDAgMGBAUEAgAGAwAAAAEAAhEDIQQxQQUSUWFx8IGRobEGEyLB0TJC4fEUUhUzYoKSsgcjcv/EABoBAAIDAQEAAAAAAAAAAAAAAAIDAAEEBQb/xAAmEQACAgICAgICAgMAAAAAAAAAAQIRAyESMQRBE1EiYRQyBXGR/9oADAMBAAIRAxEAPwCtdhQo/wDGCPDZCY6n7LA5sDigX/FamDDt0CMfTXGsVc2VwQOMI1RnBt7CMLSU1zSFOTJwQGMMMlJ8gaKUNTgxTmycEDf4oUvy87D+1PurjWT3yVObLUEQGnyyT/kDh6Kb5S7uK+RXED/xRwC4/Ct4IvdSDVHIriBnDDgmHCjkrH5YTXUlVlqJXf4gP9Jf4asPlrvy1fJk4IAGEAXW4McEaaalZQsiU2D8aK5uCHAJHZw4BWIppwpKfIyfGitqYANaTCSNxLCAUkcZN9BpcQljSAmhEtH0iy6ymFn2EDhqduqTVJzFSZKIiyU00VPup7aSll0B/KSbSRj6ab8oqrLoHcyya2mi9xV+0dpsoiP1P/1H3OilhRjekEhvJObzCzOL2vWIkQ0HQCT5lVr9sVh+93p+EyKvoP4H7Nq6mFGKayOH+JawzLX8iIPpCutm/EFKoQx30P4HI9D9lbjJdgPG0i6ZTTXtUrWrlQIGxdEIalup+6n7iiLIg1SEJxp5KTcV8iqsgNNdYxEPYmNYqctl0D4tn0u6H2SRGKZ9B6H2STISoqjlE2CnFDmm0KNgp7iOn5S7CaGCkkWohjEjRQlgwan7ilbTXSxVZdA27dP3FKacLmIeGtJNgBJVpWyin29jvlMAb+t2XLmqnB7Fq1L7hvqVJsJ/+ViHVTO6LNnhp3zXo2FwzQBZIz5ODpG3FCkYDGfD1SBAGSz+0tm1GfqbbiF7FWoNIyCzm2sC0tNglY/JcWNcbPIMTTQjnTYmy0e2cHBss5VaR0XbwzU0ZZxpmz+DNvl5FCqZd+xxP6h/qef2WyLZyXirXkEFpgggg8CMivXtg7QFegyoMyPq5OFiPP7JOfFxdrpiJfZP8oqRgUrLqVrEi6AIQyV007qUhPFJC9hIFIXCFM+kuBqrouhldtlxTV2fSup2MBldgcWAyDnnmiq2ObFjMcFjtmbQcWwb5jmfHyR+ErG/n33opLG0X7NPgcRvN8SEW6qBmbrMUasSZXXbQMXS2n6CSNQ0hwEKNrLrO4faLsmk3z6iVebMx3zJBF2x5GY9lONFWEfJJPfFZz4x2j8toaNfc39B78lqDVgSvOfi6vv1DoQ7+I8lMcW5V6G46ssvgCj9G9xJ9F6BTdK82+FNp/JphkXJMGbZrR7M2/vVNwlpvFpseYcAc7LL5OOXOTo2w6NO5xVTjaRMqu+IdsvY4U2C5z781W4naz6YAc9u8RMFr7jjvbsJMcTdMIZtbZgIJK882lTh5Gi2f/E6lUkBp8MvNZPa9Ih5ldTw04ypiMu0U7wtb8FbQLadSnNgQ4f9wiB/4+qyxsrT4efDngat9nD7FdDLG4mOXR6H/wAQGhzR9KtYXzz6arK4TExAifeFY08TEk+McNVz/jFORoaL96eRRQbkqDZGLmIObr+a0IFkmf4uhkdoa4Id5go6oW7qqq8TM5QhjthPSC8U8Bua4qnF0yWgk5zCS2Y4aFORkdmtgX8FaMqCOdvSFWurEU2gGIGnklQrEgXMj0lMe9lyRa1KogcUPWr2gWMzPLU+aH+ZIEyVI+HdfwluOy10SU8Vukd9Ufs3bIYCNSTfnNh0i6pazTKjIjXs6KOCZEX1Lazg8bzpDpJHDO/ssz8S1t5+9/sPKE+vVI8B7qsxVYm5RRhWx+Ls33wHQa/DNJP1Bzud5P2WgpbKDHb1iSZs0N1nTNZD/wCOMcA17D/tblK3JxQ3myYB155x7rleQmssl+zbHpFVjcNvYne8FY4jZG/dzm213AT5qmr7Xp/PgPBO8B5lX1WtutzSpqSotFVj2tpMLQvKtuVZqlbr4gx0yvPMW6XEro+BBp2xOZ6BHjVGbKdFUR+4Eek/ZDv91Jgqpa9rgbtP9+hK6stoxs01FuUwinPAyPv2ULQ2q/MgHwRjdpA/sYe+iy0zPJEuBxQDh39ltaWIDmg2WLo7QZrTb4QrOnj2N0jok5YNhQlRfPqSgMSJIVbW2kbwDA1kqCntUQS+Z78kuOKV2Mck0Wld0gDguqmq48ujdEZpLZijoWzMNc4gTECLeqMwgzI1y76Kvovmx1RVPEAAA6e1oKuQygwHh3C6W3BlMYZEgn7KNz/dLJWiZ1ST6JheIUYhShreKlE6BqgmbKrq0+JyutE1jTbeVHjRwPZRRfobi7DvhSuG1t0mN4W6jJekUXv3Sw099hETLdeTl46AW3FiIgjRb/4P+IG1P/qqmD1sf5WPzcLf5o1wl6YnYIUnyKTiZtJH5VxTe9zZqQDw4eKkx+Bosu0meqz+N2mGggGVkV5KDegTbNQXWMxB+pXWOxMzJzVG915XU8aHFGfIxrvslQ170TXJ2GtC2ejM+y/osFjbvxUoZGi5hRvMEI5lK0+SzcqFNArGkcu+/NEUqRP7vEKMgzbuF0zGcK+wGFvIA498EK51zAHVNpt5p7nCOd1SQSJ8MctYn0SUYfDZyseqSZBBFDhz6IgvuGjXM99PVcwtGZ9ET/gzGhGqkqstsdhTEtkW/KkfTnUKWjgoyuTr9pRBG7FvEX+6U2l2TvoEp4b/AKvRGUcHM3gTq0+V0wY0DiRAMi/PiiG12m4IIIBtdVaKqROxu7Y59FldsUy154EnyK0b8S2x3mieeqz+2a4du5TDvC7VIf2GY7TKZzT3onYd5BBGac+pPfM/aE6kyck69bHyLzD1a9Rm9JIyz4IWtvzexWi+EqH0Oa4WJke34RuM2QJmFz3mjGTVDUm0YxmFJ5lDYzB7ok5rb0dlIDbuzvpNlcfK/JIr4zEE+q4wx5qatR4f0uOow2ecei6KkqM8o7LfZrzuAW1vPfZVhSPMKg2XjtwQ68ddYV2zabd3/l+JCVO0zO4jnyJuev8Aaa6oRx8UYytSLd4wBnzM6wNEVg6LKslsFukm/klvIoq2Wot6RVUnEdOn8IoVxAEW46qxfTa0H6fWL8IAQtWkBBIz0nTqpHKmE8ZHXYQ2QNDyXFI6oCwiOJI5D+V1OhLvROJWsEZBEPqCJz71TWft4kD2Ub6AIJOkf0k/JXY+WBS2gyk+RlFrkc1FiaxyExlZT4WjvNEcYKlFE3y8u7/hZp5LdsKONRVIBeN0OtYgeHJUzKhAJExJm+cm348Vc4+TIyBjvviq80PpcND39/RNxyVbJKJA50snK9usBBVqxcelv59EY8BjPqI7GSr6TZPitWOtsCtk2Hw5cQBmfxC3OwvhbJzgCeGg/JVf8I7K3qrSRkfX+Lr1TC4aFzPL8l3xialCuytobMa1tmwQuuwV1dFoCjFO5XNc3YdFW7AgDJU228O3cMjRaus1Zn4gIDHTl9kUW7IkeZPpS+G5GPe/280Pj2gAj/qPkFYOP1Njj7HNVOOd9UcCfddzE22hOTSICyD4/hWuEY1wB3yOo/BQtDCOcC6LR2U1oNM3yKdJ8tLsQ4aNZhdgteJDibcbBWGB2cyif1SYiI/JhVWxMdDYF97SdR0PurunXD4O6L2B3vey5+SUtp9EjFICxBJMiw0EzfioMU+RA4Z+asCGuJAaRBid63hZcqAQA1t+hBhFjkvokkVYENIi+fS8arilrNgnIanwvlwEpLZCS9gNMBo3A3dAL+CY5jt0gXnv8pYIjdN8s/IWRDXOMgBInp0a0rVjKGJfTBvnBI4wMvVW2Hx7Ko/SQdBoUDSwZLcud/5UtDAuzEeYtx1SJ8JbfZdDsbSnIQR496qnx9f5bIOZyV2QKMufUA4gGfQWGqx+2cd82oXZN06BH42Nzl+gJtRX7BakuJJVz8MYH5j8rKnDTbmtP8L1zSLXRLdRyWvyZNY2og4l+Vs9D2BscMJcc8uX8laNghAbL2pSqAbrhzB/CKNWXQDK847b2amwjdlcDIU1Jqe5oV1YNlfiWWWS+KHDcOvC3A9+a2eJIhYj4gxTL5EjnGvtkrgnyLTMS+i5zrWHHTmUVgthNcZu92sCRxzNvMJVdq0mST9btAf0+Wqr8d8Q1XCN4Mbo0W9AurGGWSqOhUpRu2XVfZ7GD63Nt/tUsPBoCzm0m04sWk6EB33Krq2NJ/cT4fmUK6sTeT6LXh8aUdtiZ5UFYfFFhlh8Fodn7cqHJx5yQfcFZZmfehU9CqWkHzT8mGMl1sCE/s3bPiCdADwI7srKhtgO/bMcOeYCxQbN9Fa7N2k9kCSWj9rvYHRYp4Y1oc4P0XeIoCoJLS0xfLhz0STTtVtTJscZJn8LirFyiq6AlFv0Y/DVgHZxJ1V7QMRrOfEhZnFttIVjgMQ6Bc8M0/ycV/kh/jz1xZd1QTYXHD+051Jx/SD0F/ZBDGGLme+CcMY/sSsHGSNEo2UW2KjjU3DMNzFxfxVc+lJCLxdUl5JzJKH+YF18a4xRzcj/ACZPhqcuk5AK2FQNbyGffeiq8G+ASu/NJ3W9CfskZI2woukXlHFGxvvGI0N+edlc4Da9ancVCf8A9CfGVksLUJcJ8L5c++CtW1xGkT/PpBWTJiX0NUzZUvjGr+4MPQwiW/GYyNM+BHmvP6uLGXeX2TP8gi5PhyGpSf4sQnkRq9sfE5c0x9Lcs7nvl6LGbT2l9NzE6Zujpk3vNCY7aE+Gp+wFgqeq4uOcytmDxIx2InlYQcROXnqpqGE3rnqff8+ijw7ABdFCtbdGtz0zhapOtRFrfZBUYAOUjw7CrnBaClgg+7ja0BuZjnoh6uHpg2aLQYuZ1ue81UcyTot42yraVNTT6tIAzP8AJ8Exp1T07QFUXGCxIAEjJFmsN63fgVVYAjeE5G3nkfNXDsNAJ0t/Ky5FFTNmOTcCaoCC0t75fwkhW3i4skjVJbFztvQJUoWiL29StBg9mgNaDHPr5qv+dTY+Q2SOaKpbW5eoSM/OWkFBqO7LB+BadBwQO1sKxrZuB1z5ZKVu1gM/ceyotsbS+bA0EnqeKTixTc1fQcslLsrqhEodzMkTTaCuPbC6afoyVexrTAPfBOBuTrdRl1rpUzmgkiJk1CrBKIFYixPeqApOz6qbMoJR2EmG03TfyHFcxNaBoTw4flMFS1vDohnmxnvklxjstsErvnPMqJoASedU1akhTJXmwA77+6LwdMxJzPt3HkhKLr+vojjWAEa68AMoSsn0FDZZiA0DQ+tgq3HY8CQM4i2kcT+FBiceSIHggALSgx4fchkp+kOc8uzKIw4mR33+EO1EYcwZWtrWhHsIDO+itsPhpb+o3A18VVmoJVhgccGtuMvzIHmk5OVaG42kyWm0jkZ481xTHHNdfdv1zSQXJ+g9fZFiAN45JoeBc2C7iBBKr6r5toPU928FVcgekSYjEb1h30Q5paHvyXS7dzzM/wArhrgC9j17KYlXQPfZNSp9V2uwd/yoW4knIkeBTH4mbG8HXnmhp2FohqOz6KJrzZPru8FEw2PomroBomYbSp6E+J9uKDacgEdRhtyhmREjzGeQQFWpPRS16hJ78kK4qoRokmJyicpXOUbk1AMfSOXcJYnEXsmh1u9BdDkKuNu2VdEzRKcT34rlJO+XP9qN7GpaGNKJooZwjvop6DoVroBhIzU1BDh0lE0HKPopdh1Fls+/FJTU6d46e5SWdsfQPtR9yVXUnQitpu+pw77/AAg02EfxAk9klFu8eYy68fAAlWFOhTDDOQ4QC46X/EdSq7Am2snhz/oLQNcxkOLd7OLxJDSSfCwnO9uKz55NOkPxJVZXtoWksa0HKQS49MyhcdhhbdD55t9hmreo9wIfUJc99mUxzsPpyjTqnNqiYH1OJ3W8HGYkui7AQQALEzYCEmOSSdhuKZlqpOsz0+yjDV6ZsT4Uov8ArqDfk5n9xn9XIcgrbE/C+FiBRpj/ALb+eaj/AMlji6pi/gb9nj7GxdP+atxtH4LYZNNxbyNx6mVmMb8OYhkncLhxbf0z9Fox+Tiye/8AoEsUolW6pKjJXHgykFqSEtnAFG43T3qEG6tIBjnFca0ldSn8qyIlbHOUg4hJreK7VS2hy6IyFJTfYqKTopabUdC2ycFTNd5KLh0CfT9lCF1ha+8R1CSCwmYvr+I+6STKH0Hys5tH/mO74oR0x3qiNqtIdJVaKqZD+qJLthGFrQVZYfGAul+QFuepHjdUHzLyiG4i2d0OXHyLxzotmViSXE3Mg9XF2uggR4ovC1QKm8LhsR0AgfZUVGspmYkh0zpB6JMsTdjVkPUNlbQApsvk0I9mNk5rzfZ2LqGG0wX9Bl9gtNgHuFn2PCVyM3j8WzTCSZpnEFQOYhqNfmpBXuslNDKKHbPws2sS67XcW5nwNj3dY3anw/Wo6b7eLZkdW5hei7Sx7qX1xLRnGnNMr4ihiqdjfiMwt2Dy82NK9xFTwwn/ALPJKhIsRHWyhWwxmw6W8d41N7Uggg8xInwkQnnZWG3LMbIzEvnrnPv4rp/zoJLTMj8WdmNBXN7T0WopYGmyHMtxDr+TxojKhL28bZEBzSLcQR3mql5qvS0EvFftmOa7iFI51ldVQ3IsHOCel2umPBU+KobpsnwzKf6BljcENpPg5IgM1iJuOEaeCGbV6DvP3VniMU1zGiLxedI58JKcJIJl3XT25J9PM+Pp91BOvh4KSmQCqIG4ap9QSUWFM3uklyVhoHxdQyZOt/wh3m1tUsTUTGvCbVAXYmhJ4TwFwwqsuiKeC0Hw5gKbmmpVkgHdazQxBk/hURatVsMN+WxpNpcXR1y9ln8qbUNDsMLls1OyzMGAKYsABA6AKfaeHJG8LHTnyVfhsTvOAyY3QZQMgrDH4sBtzeFw5WpG5FZh8bobFH0KjXiJgrN4zFje3m5pgx4dDmndePVOeG1aK5GiZjjSPy6wzsHaO74Kn2rs8Md8yiSBqBp4ahS1Nrsq09yoL6deIVfR2gadnXbkHflSEJLa7+vTLbXs5S2iDZ8A6HSUPiq4mQRIOnnbldc2rRaAHsgt/cOE6hVD61xHXzWqGNS2gJza0y2ZiGyBMTp1z/pQV3FhG6Ym44HkqyrXuOS7VxM5o1g2LeUKrYmbmZ1QuIcC0pjqshCvq2KfDHQEsn2Rb3f3U1F5n+EMCpKZWsxhVIz5T4KSlmoWDWURhiFTZaQdhG280lzBusfH7pLO27NKSpFVVB3jwNlxrQu1X3TTUWkznC0hcgpb8mZTgqIPpuOSsMJjNwjqFWkrrJQSipLYyMqejc7L2g0MLzBg5cTx8FU7R2qXvIkquw2M3WFvig3VrysUPHSk2zTLJoOfVbqSfEpoey0ShA+c1Kx4CdwFcgqo5sXLvJDuxNokkc1DUr80M6qOKuOMpzZM6od0tDjB0QpcQnfMCjc5OSFykcNQpfMKY4pkoqFtkpemuTQVwlXRVnd5TUioJUtMqETCGqdhghQuJz4pMch7GdBdJ9ukpKOk6xK6pQVgtXM9VGckquZB4lNhMFjmNSLuSautCoh0BSh3FIpjig7D6OmrZNddNidEmNV0VdklPMcVxxhdaLqN7VXsJ9HCoyU7ouFEhTGykCk1i6GXUBoa5cCe9qYW8VERiJXU0p8KEQ1OamQuhQgUX2AXGlRtOSRchSGMJpusV1R0zouIqJaC9qiKrotc/ZCv/UfFcSRiiSmLHouVbAdD/wCySSiCYxuQRj2j5dM8d6fNJJUyIF18/ZRgpJKFonpfZSAfSeqSSBhoa5oUTwkkogZDWi48fulGaSSsFCIuU2suJIkUxgNgkde9UklCjjvsk4ZePuUklCDQpWaJJKEDNlCarJ/2PsUkklUgkf/Z"/>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AutoShape 10" descr="data:image/jpeg;base64,/9j/4AAQSkZJRgABAQAAAQABAAD/2wCEAAkGBxQTEhUUExQVFhUXGBoYFxgYFxwcGhcYFxgcHBgVHBgYHCggHBwlHRoXITEhJSkrLi4uFx8zODMsNygtLisBCgoKDg0OGxAQGywkHyQsLCwsLCwsLCwsLCwsLCwsLCwsLCwsLCwsLCwsLCwsLCwsLCwsLCwsLCwsLCwsLCwsLP/AABEIARIAuAMBIgACEQEDEQH/xAAbAAABBQEBAAAAAAAAAAAAAAAEAAIDBQYBB//EADoQAAEDAgMGBAUEAgAGAwAAAAEAAhEDIQQxQQUSUWFx8IGRobEGEyLB0TJC4fEUUhUzYoKSsgcjcv/EABoBAAIDAQEAAAAAAAAAAAAAAAIDAAEEBQb/xAAmEQACAgICAgICAgMAAAAAAAAAAQIRAyESMQRBE1EiYRQyBXGR/9oADAMBAAIRAxEAPwCtdhQo/wDGCPDZCY6n7LA5sDigX/FamDDt0CMfTXGsVc2VwQOMI1RnBt7CMLSU1zSFOTJwQGMMMlJ8gaKUNTgxTmycEDf4oUvy87D+1PurjWT3yVObLUEQGnyyT/kDh6Kb5S7uK+RXED/xRwC4/Ct4IvdSDVHIriBnDDgmHCjkrH5YTXUlVlqJXf4gP9Jf4asPlrvy1fJk4IAGEAXW4McEaaalZQsiU2D8aK5uCHAJHZw4BWIppwpKfIyfGitqYANaTCSNxLCAUkcZN9BpcQljSAmhEtH0iy6ymFn2EDhqduqTVJzFSZKIiyU00VPup7aSll0B/KSbSRj6ab8oqrLoHcyya2mi9xV+0dpsoiP1P/1H3OilhRjekEhvJObzCzOL2vWIkQ0HQCT5lVr9sVh+93p+EyKvoP4H7Nq6mFGKayOH+JawzLX8iIPpCutm/EFKoQx30P4HI9D9lbjJdgPG0i6ZTTXtUrWrlQIGxdEIalup+6n7iiLIg1SEJxp5KTcV8iqsgNNdYxEPYmNYqctl0D4tn0u6H2SRGKZ9B6H2STISoqjlE2CnFDmm0KNgp7iOn5S7CaGCkkWohjEjRQlgwan7ilbTXSxVZdA27dP3FKacLmIeGtJNgBJVpWyin29jvlMAb+t2XLmqnB7Fq1L7hvqVJsJ/+ViHVTO6LNnhp3zXo2FwzQBZIz5ODpG3FCkYDGfD1SBAGSz+0tm1GfqbbiF7FWoNIyCzm2sC0tNglY/JcWNcbPIMTTQjnTYmy0e2cHBss5VaR0XbwzU0ZZxpmz+DNvl5FCqZd+xxP6h/qef2WyLZyXirXkEFpgggg8CMivXtg7QFegyoMyPq5OFiPP7JOfFxdrpiJfZP8oqRgUrLqVrEi6AIQyV007qUhPFJC9hIFIXCFM+kuBqrouhldtlxTV2fSup2MBldgcWAyDnnmiq2ObFjMcFjtmbQcWwb5jmfHyR+ErG/n33opLG0X7NPgcRvN8SEW6qBmbrMUasSZXXbQMXS2n6CSNQ0hwEKNrLrO4faLsmk3z6iVebMx3zJBF2x5GY9lONFWEfJJPfFZz4x2j8toaNfc39B78lqDVgSvOfi6vv1DoQ7+I8lMcW5V6G46ssvgCj9G9xJ9F6BTdK82+FNp/JphkXJMGbZrR7M2/vVNwlpvFpseYcAc7LL5OOXOTo2w6NO5xVTjaRMqu+IdsvY4U2C5z781W4naz6YAc9u8RMFr7jjvbsJMcTdMIZtbZgIJK882lTh5Gi2f/E6lUkBp8MvNZPa9Ih5ldTw04ypiMu0U7wtb8FbQLadSnNgQ4f9wiB/4+qyxsrT4efDngat9nD7FdDLG4mOXR6H/wAQGhzR9KtYXzz6arK4TExAifeFY08TEk+McNVz/jFORoaL96eRRQbkqDZGLmIObr+a0IFkmf4uhkdoa4Id5go6oW7qqq8TM5QhjthPSC8U8Bua4qnF0yWgk5zCS2Y4aFORkdmtgX8FaMqCOdvSFWurEU2gGIGnklQrEgXMj0lMe9lyRa1KogcUPWr2gWMzPLU+aH+ZIEyVI+HdfwluOy10SU8Vukd9Ufs3bIYCNSTfnNh0i6pazTKjIjXs6KOCZEX1Lazg8bzpDpJHDO/ssz8S1t5+9/sPKE+vVI8B7qsxVYm5RRhWx+Ls33wHQa/DNJP1Bzud5P2WgpbKDHb1iSZs0N1nTNZD/wCOMcA17D/tblK3JxQ3myYB155x7rleQmssl+zbHpFVjcNvYne8FY4jZG/dzm213AT5qmr7Xp/PgPBO8B5lX1WtutzSpqSotFVj2tpMLQvKtuVZqlbr4gx0yvPMW6XEro+BBp2xOZ6BHjVGbKdFUR+4Eek/ZDv91Jgqpa9rgbtP9+hK6stoxs01FuUwinPAyPv2ULQ2q/MgHwRjdpA/sYe+iy0zPJEuBxQDh39ltaWIDmg2WLo7QZrTb4QrOnj2N0jok5YNhQlRfPqSgMSJIVbW2kbwDA1kqCntUQS+Z78kuOKV2Mck0Wld0gDguqmq48ujdEZpLZijoWzMNc4gTECLeqMwgzI1y76Kvovmx1RVPEAAA6e1oKuQygwHh3C6W3BlMYZEgn7KNz/dLJWiZ1ST6JheIUYhShreKlE6BqgmbKrq0+JyutE1jTbeVHjRwPZRRfobi7DvhSuG1t0mN4W6jJekUXv3Sw099hETLdeTl46AW3FiIgjRb/4P+IG1P/qqmD1sf5WPzcLf5o1wl6YnYIUnyKTiZtJH5VxTe9zZqQDw4eKkx+Bosu0meqz+N2mGggGVkV5KDegTbNQXWMxB+pXWOxMzJzVG915XU8aHFGfIxrvslQ170TXJ2GtC2ejM+y/osFjbvxUoZGi5hRvMEI5lK0+SzcqFNArGkcu+/NEUqRP7vEKMgzbuF0zGcK+wGFvIA498EK51zAHVNpt5p7nCOd1SQSJ8MctYn0SUYfDZyseqSZBBFDhz6IgvuGjXM99PVcwtGZ9ET/gzGhGqkqstsdhTEtkW/KkfTnUKWjgoyuTr9pRBG7FvEX+6U2l2TvoEp4b/AKvRGUcHM3gTq0+V0wY0DiRAMi/PiiG12m4IIIBtdVaKqROxu7Y59FldsUy154EnyK0b8S2x3mieeqz+2a4du5TDvC7VIf2GY7TKZzT3onYd5BBGac+pPfM/aE6kyck69bHyLzD1a9Rm9JIyz4IWtvzexWi+EqH0Oa4WJke34RuM2QJmFz3mjGTVDUm0YxmFJ5lDYzB7ok5rb0dlIDbuzvpNlcfK/JIr4zEE+q4wx5qatR4f0uOow2ecei6KkqM8o7LfZrzuAW1vPfZVhSPMKg2XjtwQ68ddYV2zabd3/l+JCVO0zO4jnyJuev8Aaa6oRx8UYytSLd4wBnzM6wNEVg6LKslsFukm/klvIoq2Wot6RVUnEdOn8IoVxAEW46qxfTa0H6fWL8IAQtWkBBIz0nTqpHKmE8ZHXYQ2QNDyXFI6oCwiOJI5D+V1OhLvROJWsEZBEPqCJz71TWft4kD2Ub6AIJOkf0k/JXY+WBS2gyk+RlFrkc1FiaxyExlZT4WjvNEcYKlFE3y8u7/hZp5LdsKONRVIBeN0OtYgeHJUzKhAJExJm+cm348Vc4+TIyBjvviq80PpcND39/RNxyVbJKJA50snK9usBBVqxcelv59EY8BjPqI7GSr6TZPitWOtsCtk2Hw5cQBmfxC3OwvhbJzgCeGg/JVf8I7K3qrSRkfX+Lr1TC4aFzPL8l3xialCuytobMa1tmwQuuwV1dFoCjFO5XNc3YdFW7AgDJU228O3cMjRaus1Zn4gIDHTl9kUW7IkeZPpS+G5GPe/280Pj2gAj/qPkFYOP1Njj7HNVOOd9UcCfddzE22hOTSICyD4/hWuEY1wB3yOo/BQtDCOcC6LR2U1oNM3yKdJ8tLsQ4aNZhdgteJDibcbBWGB2cyif1SYiI/JhVWxMdDYF97SdR0PurunXD4O6L2B3vey5+SUtp9EjFICxBJMiw0EzfioMU+RA4Z+asCGuJAaRBid63hZcqAQA1t+hBhFjkvokkVYENIi+fS8arilrNgnIanwvlwEpLZCS9gNMBo3A3dAL+CY5jt0gXnv8pYIjdN8s/IWRDXOMgBInp0a0rVjKGJfTBvnBI4wMvVW2Hx7Ko/SQdBoUDSwZLcud/5UtDAuzEeYtx1SJ8JbfZdDsbSnIQR496qnx9f5bIOZyV2QKMufUA4gGfQWGqx+2cd82oXZN06BH42Nzl+gJtRX7BakuJJVz8MYH5j8rKnDTbmtP8L1zSLXRLdRyWvyZNY2og4l+Vs9D2BscMJcc8uX8laNghAbL2pSqAbrhzB/CKNWXQDK847b2amwjdlcDIU1Jqe5oV1YNlfiWWWS+KHDcOvC3A9+a2eJIhYj4gxTL5EjnGvtkrgnyLTMS+i5zrWHHTmUVgthNcZu92sCRxzNvMJVdq0mST9btAf0+Wqr8d8Q1XCN4Mbo0W9AurGGWSqOhUpRu2XVfZ7GD63Nt/tUsPBoCzm0m04sWk6EB33Krq2NJ/cT4fmUK6sTeT6LXh8aUdtiZ5UFYfFFhlh8Fodn7cqHJx5yQfcFZZmfehU9CqWkHzT8mGMl1sCE/s3bPiCdADwI7srKhtgO/bMcOeYCxQbN9Fa7N2k9kCSWj9rvYHRYp4Y1oc4P0XeIoCoJLS0xfLhz0STTtVtTJscZJn8LirFyiq6AlFv0Y/DVgHZxJ1V7QMRrOfEhZnFttIVjgMQ6Bc8M0/ycV/kh/jz1xZd1QTYXHD+051Jx/SD0F/ZBDGGLme+CcMY/sSsHGSNEo2UW2KjjU3DMNzFxfxVc+lJCLxdUl5JzJKH+YF18a4xRzcj/ACZPhqcuk5AK2FQNbyGffeiq8G+ASu/NJ3W9CfskZI2woukXlHFGxvvGI0N+edlc4Da9ancVCf8A9CfGVksLUJcJ8L5c++CtW1xGkT/PpBWTJiX0NUzZUvjGr+4MPQwiW/GYyNM+BHmvP6uLGXeX2TP8gi5PhyGpSf4sQnkRq9sfE5c0x9Lcs7nvl6LGbT2l9NzE6Zujpk3vNCY7aE+Gp+wFgqeq4uOcytmDxIx2InlYQcROXnqpqGE3rnqff8+ijw7ABdFCtbdGtz0zhapOtRFrfZBUYAOUjw7CrnBaClgg+7ja0BuZjnoh6uHpg2aLQYuZ1ue81UcyTot42yraVNTT6tIAzP8AJ8Exp1T07QFUXGCxIAEjJFmsN63fgVVYAjeE5G3nkfNXDsNAJ0t/Ky5FFTNmOTcCaoCC0t75fwkhW3i4skjVJbFztvQJUoWiL29StBg9mgNaDHPr5qv+dTY+Q2SOaKpbW5eoSM/OWkFBqO7LB+BadBwQO1sKxrZuB1z5ZKVu1gM/ceyotsbS+bA0EnqeKTixTc1fQcslLsrqhEodzMkTTaCuPbC6afoyVexrTAPfBOBuTrdRl1rpUzmgkiJk1CrBKIFYixPeqApOz6qbMoJR2EmG03TfyHFcxNaBoTw4flMFS1vDohnmxnvklxjstsErvnPMqJoASedU1akhTJXmwA77+6LwdMxJzPt3HkhKLr+vojjWAEa68AMoSsn0FDZZiA0DQ+tgq3HY8CQM4i2kcT+FBiceSIHggALSgx4fchkp+kOc8uzKIw4mR33+EO1EYcwZWtrWhHsIDO+itsPhpb+o3A18VVmoJVhgccGtuMvzIHmk5OVaG42kyWm0jkZ481xTHHNdfdv1zSQXJ+g9fZFiAN45JoeBc2C7iBBKr6r5toPU928FVcgekSYjEb1h30Q5paHvyXS7dzzM/wArhrgC9j17KYlXQPfZNSp9V2uwd/yoW4knIkeBTH4mbG8HXnmhp2FohqOz6KJrzZPru8FEw2PomroBomYbSp6E+J9uKDacgEdRhtyhmREjzGeQQFWpPRS16hJ78kK4qoRokmJyicpXOUbk1AMfSOXcJYnEXsmh1u9BdDkKuNu2VdEzRKcT34rlJO+XP9qN7GpaGNKJooZwjvop6DoVroBhIzU1BDh0lE0HKPopdh1Fls+/FJTU6d46e5SWdsfQPtR9yVXUnQitpu+pw77/AAg02EfxAk9klFu8eYy68fAAlWFOhTDDOQ4QC46X/EdSq7Am2snhz/oLQNcxkOLd7OLxJDSSfCwnO9uKz55NOkPxJVZXtoWksa0HKQS49MyhcdhhbdD55t9hmreo9wIfUJc99mUxzsPpyjTqnNqiYH1OJ3W8HGYkui7AQQALEzYCEmOSSdhuKZlqpOsz0+yjDV6ZsT4Uov8ArqDfk5n9xn9XIcgrbE/C+FiBRpj/ALb+eaj/AMlji6pi/gb9nj7GxdP+atxtH4LYZNNxbyNx6mVmMb8OYhkncLhxbf0z9Fox+Tiye/8AoEsUolW6pKjJXHgykFqSEtnAFG43T3qEG6tIBjnFca0ldSn8qyIlbHOUg4hJreK7VS2hy6IyFJTfYqKTopabUdC2ycFTNd5KLh0CfT9lCF1ha+8R1CSCwmYvr+I+6STKH0Hys5tH/mO74oR0x3qiNqtIdJVaKqZD+qJLthGFrQVZYfGAul+QFuepHjdUHzLyiG4i2d0OXHyLxzotmViSXE3Mg9XF2uggR4ovC1QKm8LhsR0AgfZUVGspmYkh0zpB6JMsTdjVkPUNlbQApsvk0I9mNk5rzfZ2LqGG0wX9Bl9gtNgHuFn2PCVyM3j8WzTCSZpnEFQOYhqNfmpBXuslNDKKHbPws2sS67XcW5nwNj3dY3anw/Wo6b7eLZkdW5hei7Sx7qX1xLRnGnNMr4ihiqdjfiMwt2Dy82NK9xFTwwn/ALPJKhIsRHWyhWwxmw6W8d41N7Uggg8xInwkQnnZWG3LMbIzEvnrnPv4rp/zoJLTMj8WdmNBXN7T0WopYGmyHMtxDr+TxojKhL28bZEBzSLcQR3mql5qvS0EvFftmOa7iFI51ldVQ3IsHOCel2umPBU+KobpsnwzKf6BljcENpPg5IgM1iJuOEaeCGbV6DvP3VniMU1zGiLxedI58JKcJIJl3XT25J9PM+Pp91BOvh4KSmQCqIG4ap9QSUWFM3uklyVhoHxdQyZOt/wh3m1tUsTUTGvCbVAXYmhJ4TwFwwqsuiKeC0Hw5gKbmmpVkgHdazQxBk/hURatVsMN+WxpNpcXR1y9ln8qbUNDsMLls1OyzMGAKYsABA6AKfaeHJG8LHTnyVfhsTvOAyY3QZQMgrDH4sBtzeFw5WpG5FZh8bobFH0KjXiJgrN4zFje3m5pgx4dDmndePVOeG1aK5GiZjjSPy6wzsHaO74Kn2rs8Md8yiSBqBp4ahS1Nrsq09yoL6deIVfR2gadnXbkHflSEJLa7+vTLbXs5S2iDZ8A6HSUPiq4mQRIOnnbldc2rRaAHsgt/cOE6hVD61xHXzWqGNS2gJza0y2ZiGyBMTp1z/pQV3FhG6Ym44HkqyrXuOS7VxM5o1g2LeUKrYmbmZ1QuIcC0pjqshCvq2KfDHQEsn2Rb3f3U1F5n+EMCpKZWsxhVIz5T4KSlmoWDWURhiFTZaQdhG280lzBusfH7pLO27NKSpFVVB3jwNlxrQu1X3TTUWkznC0hcgpb8mZTgqIPpuOSsMJjNwjqFWkrrJQSipLYyMqejc7L2g0MLzBg5cTx8FU7R2qXvIkquw2M3WFvig3VrysUPHSk2zTLJoOfVbqSfEpoey0ShA+c1Kx4CdwFcgqo5sXLvJDuxNokkc1DUr80M6qOKuOMpzZM6od0tDjB0QpcQnfMCjc5OSFykcNQpfMKY4pkoqFtkpemuTQVwlXRVnd5TUioJUtMqETCGqdhghQuJz4pMch7GdBdJ9ukpKOk6xK6pQVgtXM9VGckquZB4lNhMFjmNSLuSautCoh0BSh3FIpjig7D6OmrZNddNidEmNV0VdklPMcVxxhdaLqN7VXsJ9HCoyU7ouFEhTGykCk1i6GXUBoa5cCe9qYW8VERiJXU0p8KEQ1OamQuhQgUX2AXGlRtOSRchSGMJpusV1R0zouIqJaC9qiKrotc/ZCv/UfFcSRiiSmLHouVbAdD/wCySSiCYxuQRj2j5dM8d6fNJJUyIF18/ZRgpJKFonpfZSAfSeqSSBhoa5oUTwkkogZDWi48fulGaSSsFCIuU2suJIkUxgNgkde9UklCjjvsk4ZePuUklCDQpWaJJKEDNlCarJ/2PsUkklUgkf/Z"/>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AutoShape 12" descr="data:image/jpeg;base64,/9j/4AAQSkZJRgABAQAAAQABAAD/2wCEAAkGBxQTEhUUExQVFhUXGBoYFxgYFxwcGhcYFxgcHBgVHBgYHCggHBwlHRoXITEhJSkrLi4uFx8zODMsNygtLisBCgoKDg0OGxAQGywkHyQsLCwsLCwsLCwsLCwsLCwsLCwsLCwsLCwsLCwsLCwsLCwsLCwsLCwsLCwsLCwsLCwsLP/AABEIARIAuAMBIgACEQEDEQH/xAAbAAABBQEBAAAAAAAAAAAAAAAEAAIDBQYBB//EADoQAAEDAgMGBAUEAgAGAwAAAAEAAhEDIQQxQQUSUWFx8IGRobEGEyLB0TJC4fEUUhUzYoKSsgcjcv/EABoBAAIDAQEAAAAAAAAAAAAAAAIDAAEEBQb/xAAmEQACAgICAgICAgMAAAAAAAAAAQIRAyESMQRBE1EiYRQyBXGR/9oADAMBAAIRAxEAPwCtdhQo/wDGCPDZCY6n7LA5sDigX/FamDDt0CMfTXGsVc2VwQOMI1RnBt7CMLSU1zSFOTJwQGMMMlJ8gaKUNTgxTmycEDf4oUvy87D+1PurjWT3yVObLUEQGnyyT/kDh6Kb5S7uK+RXED/xRwC4/Ct4IvdSDVHIriBnDDgmHCjkrH5YTXUlVlqJXf4gP9Jf4asPlrvy1fJk4IAGEAXW4McEaaalZQsiU2D8aK5uCHAJHZw4BWIppwpKfIyfGitqYANaTCSNxLCAUkcZN9BpcQljSAmhEtH0iy6ymFn2EDhqduqTVJzFSZKIiyU00VPup7aSll0B/KSbSRj6ab8oqrLoHcyya2mi9xV+0dpsoiP1P/1H3OilhRjekEhvJObzCzOL2vWIkQ0HQCT5lVr9sVh+93p+EyKvoP4H7Nq6mFGKayOH+JawzLX8iIPpCutm/EFKoQx30P4HI9D9lbjJdgPG0i6ZTTXtUrWrlQIGxdEIalup+6n7iiLIg1SEJxp5KTcV8iqsgNNdYxEPYmNYqctl0D4tn0u6H2SRGKZ9B6H2STISoqjlE2CnFDmm0KNgp7iOn5S7CaGCkkWohjEjRQlgwan7ilbTXSxVZdA27dP3FKacLmIeGtJNgBJVpWyin29jvlMAb+t2XLmqnB7Fq1L7hvqVJsJ/+ViHVTO6LNnhp3zXo2FwzQBZIz5ODpG3FCkYDGfD1SBAGSz+0tm1GfqbbiF7FWoNIyCzm2sC0tNglY/JcWNcbPIMTTQjnTYmy0e2cHBss5VaR0XbwzU0ZZxpmz+DNvl5FCqZd+xxP6h/qef2WyLZyXirXkEFpgggg8CMivXtg7QFegyoMyPq5OFiPP7JOfFxdrpiJfZP8oqRgUrLqVrEi6AIQyV007qUhPFJC9hIFIXCFM+kuBqrouhldtlxTV2fSup2MBldgcWAyDnnmiq2ObFjMcFjtmbQcWwb5jmfHyR+ErG/n33opLG0X7NPgcRvN8SEW6qBmbrMUasSZXXbQMXS2n6CSNQ0hwEKNrLrO4faLsmk3z6iVebMx3zJBF2x5GY9lONFWEfJJPfFZz4x2j8toaNfc39B78lqDVgSvOfi6vv1DoQ7+I8lMcW5V6G46ssvgCj9G9xJ9F6BTdK82+FNp/JphkXJMGbZrR7M2/vVNwlpvFpseYcAc7LL5OOXOTo2w6NO5xVTjaRMqu+IdsvY4U2C5z781W4naz6YAc9u8RMFr7jjvbsJMcTdMIZtbZgIJK882lTh5Gi2f/E6lUkBp8MvNZPa9Ih5ldTw04ypiMu0U7wtb8FbQLadSnNgQ4f9wiB/4+qyxsrT4efDngat9nD7FdDLG4mOXR6H/wAQGhzR9KtYXzz6arK4TExAifeFY08TEk+McNVz/jFORoaL96eRRQbkqDZGLmIObr+a0IFkmf4uhkdoa4Id5go6oW7qqq8TM5QhjthPSC8U8Bua4qnF0yWgk5zCS2Y4aFORkdmtgX8FaMqCOdvSFWurEU2gGIGnklQrEgXMj0lMe9lyRa1KogcUPWr2gWMzPLU+aH+ZIEyVI+HdfwluOy10SU8Vukd9Ufs3bIYCNSTfnNh0i6pazTKjIjXs6KOCZEX1Lazg8bzpDpJHDO/ssz8S1t5+9/sPKE+vVI8B7qsxVYm5RRhWx+Ls33wHQa/DNJP1Bzud5P2WgpbKDHb1iSZs0N1nTNZD/wCOMcA17D/tblK3JxQ3myYB155x7rleQmssl+zbHpFVjcNvYne8FY4jZG/dzm213AT5qmr7Xp/PgPBO8B5lX1WtutzSpqSotFVj2tpMLQvKtuVZqlbr4gx0yvPMW6XEro+BBp2xOZ6BHjVGbKdFUR+4Eek/ZDv91Jgqpa9rgbtP9+hK6stoxs01FuUwinPAyPv2ULQ2q/MgHwRjdpA/sYe+iy0zPJEuBxQDh39ltaWIDmg2WLo7QZrTb4QrOnj2N0jok5YNhQlRfPqSgMSJIVbW2kbwDA1kqCntUQS+Z78kuOKV2Mck0Wld0gDguqmq48ujdEZpLZijoWzMNc4gTECLeqMwgzI1y76Kvovmx1RVPEAAA6e1oKuQygwHh3C6W3BlMYZEgn7KNz/dLJWiZ1ST6JheIUYhShreKlE6BqgmbKrq0+JyutE1jTbeVHjRwPZRRfobi7DvhSuG1t0mN4W6jJekUXv3Sw099hETLdeTl46AW3FiIgjRb/4P+IG1P/qqmD1sf5WPzcLf5o1wl6YnYIUnyKTiZtJH5VxTe9zZqQDw4eKkx+Bosu0meqz+N2mGggGVkV5KDegTbNQXWMxB+pXWOxMzJzVG915XU8aHFGfIxrvslQ170TXJ2GtC2ejM+y/osFjbvxUoZGi5hRvMEI5lK0+SzcqFNArGkcu+/NEUqRP7vEKMgzbuF0zGcK+wGFvIA498EK51zAHVNpt5p7nCOd1SQSJ8MctYn0SUYfDZyseqSZBBFDhz6IgvuGjXM99PVcwtGZ9ET/gzGhGqkqstsdhTEtkW/KkfTnUKWjgoyuTr9pRBG7FvEX+6U2l2TvoEp4b/AKvRGUcHM3gTq0+V0wY0DiRAMi/PiiG12m4IIIBtdVaKqROxu7Y59FldsUy154EnyK0b8S2x3mieeqz+2a4du5TDvC7VIf2GY7TKZzT3onYd5BBGac+pPfM/aE6kyck69bHyLzD1a9Rm9JIyz4IWtvzexWi+EqH0Oa4WJke34RuM2QJmFz3mjGTVDUm0YxmFJ5lDYzB7ok5rb0dlIDbuzvpNlcfK/JIr4zEE+q4wx5qatR4f0uOow2ecei6KkqM8o7LfZrzuAW1vPfZVhSPMKg2XjtwQ68ddYV2zabd3/l+JCVO0zO4jnyJuev8Aaa6oRx8UYytSLd4wBnzM6wNEVg6LKslsFukm/klvIoq2Wot6RVUnEdOn8IoVxAEW46qxfTa0H6fWL8IAQtWkBBIz0nTqpHKmE8ZHXYQ2QNDyXFI6oCwiOJI5D+V1OhLvROJWsEZBEPqCJz71TWft4kD2Ub6AIJOkf0k/JXY+WBS2gyk+RlFrkc1FiaxyExlZT4WjvNEcYKlFE3y8u7/hZp5LdsKONRVIBeN0OtYgeHJUzKhAJExJm+cm348Vc4+TIyBjvviq80PpcND39/RNxyVbJKJA50snK9usBBVqxcelv59EY8BjPqI7GSr6TZPitWOtsCtk2Hw5cQBmfxC3OwvhbJzgCeGg/JVf8I7K3qrSRkfX+Lr1TC4aFzPL8l3xialCuytobMa1tmwQuuwV1dFoCjFO5XNc3YdFW7AgDJU228O3cMjRaus1Zn4gIDHTl9kUW7IkeZPpS+G5GPe/280Pj2gAj/qPkFYOP1Njj7HNVOOd9UcCfddzE22hOTSICyD4/hWuEY1wB3yOo/BQtDCOcC6LR2U1oNM3yKdJ8tLsQ4aNZhdgteJDibcbBWGB2cyif1SYiI/JhVWxMdDYF97SdR0PurunXD4O6L2B3vey5+SUtp9EjFICxBJMiw0EzfioMU+RA4Z+asCGuJAaRBid63hZcqAQA1t+hBhFjkvokkVYENIi+fS8arilrNgnIanwvlwEpLZCS9gNMBo3A3dAL+CY5jt0gXnv8pYIjdN8s/IWRDXOMgBInp0a0rVjKGJfTBvnBI4wMvVW2Hx7Ko/SQdBoUDSwZLcud/5UtDAuzEeYtx1SJ8JbfZdDsbSnIQR496qnx9f5bIOZyV2QKMufUA4gGfQWGqx+2cd82oXZN06BH42Nzl+gJtRX7BakuJJVz8MYH5j8rKnDTbmtP8L1zSLXRLdRyWvyZNY2og4l+Vs9D2BscMJcc8uX8laNghAbL2pSqAbrhzB/CKNWXQDK847b2amwjdlcDIU1Jqe5oV1YNlfiWWWS+KHDcOvC3A9+a2eJIhYj4gxTL5EjnGvtkrgnyLTMS+i5zrWHHTmUVgthNcZu92sCRxzNvMJVdq0mST9btAf0+Wqr8d8Q1XCN4Mbo0W9AurGGWSqOhUpRu2XVfZ7GD63Nt/tUsPBoCzm0m04sWk6EB33Krq2NJ/cT4fmUK6sTeT6LXh8aUdtiZ5UFYfFFhlh8Fodn7cqHJx5yQfcFZZmfehU9CqWkHzT8mGMl1sCE/s3bPiCdADwI7srKhtgO/bMcOeYCxQbN9Fa7N2k9kCSWj9rvYHRYp4Y1oc4P0XeIoCoJLS0xfLhz0STTtVtTJscZJn8LirFyiq6AlFv0Y/DVgHZxJ1V7QMRrOfEhZnFttIVjgMQ6Bc8M0/ycV/kh/jz1xZd1QTYXHD+051Jx/SD0F/ZBDGGLme+CcMY/sSsHGSNEo2UW2KjjU3DMNzFxfxVc+lJCLxdUl5JzJKH+YF18a4xRzcj/ACZPhqcuk5AK2FQNbyGffeiq8G+ASu/NJ3W9CfskZI2woukXlHFGxvvGI0N+edlc4Da9ancVCf8A9CfGVksLUJcJ8L5c++CtW1xGkT/PpBWTJiX0NUzZUvjGr+4MPQwiW/GYyNM+BHmvP6uLGXeX2TP8gi5PhyGpSf4sQnkRq9sfE5c0x9Lcs7nvl6LGbT2l9NzE6Zujpk3vNCY7aE+Gp+wFgqeq4uOcytmDxIx2InlYQcROXnqpqGE3rnqff8+ijw7ABdFCtbdGtz0zhapOtRFrfZBUYAOUjw7CrnBaClgg+7ja0BuZjnoh6uHpg2aLQYuZ1ue81UcyTot42yraVNTT6tIAzP8AJ8Exp1T07QFUXGCxIAEjJFmsN63fgVVYAjeE5G3nkfNXDsNAJ0t/Ky5FFTNmOTcCaoCC0t75fwkhW3i4skjVJbFztvQJUoWiL29StBg9mgNaDHPr5qv+dTY+Q2SOaKpbW5eoSM/OWkFBqO7LB+BadBwQO1sKxrZuB1z5ZKVu1gM/ceyotsbS+bA0EnqeKTixTc1fQcslLsrqhEodzMkTTaCuPbC6afoyVexrTAPfBOBuTrdRl1rpUzmgkiJk1CrBKIFYixPeqApOz6qbMoJR2EmG03TfyHFcxNaBoTw4flMFS1vDohnmxnvklxjstsErvnPMqJoASedU1akhTJXmwA77+6LwdMxJzPt3HkhKLr+vojjWAEa68AMoSsn0FDZZiA0DQ+tgq3HY8CQM4i2kcT+FBiceSIHggALSgx4fchkp+kOc8uzKIw4mR33+EO1EYcwZWtrWhHsIDO+itsPhpb+o3A18VVmoJVhgccGtuMvzIHmk5OVaG42kyWm0jkZ481xTHHNdfdv1zSQXJ+g9fZFiAN45JoeBc2C7iBBKr6r5toPU928FVcgekSYjEb1h30Q5paHvyXS7dzzM/wArhrgC9j17KYlXQPfZNSp9V2uwd/yoW4knIkeBTH4mbG8HXnmhp2FohqOz6KJrzZPru8FEw2PomroBomYbSp6E+J9uKDacgEdRhtyhmREjzGeQQFWpPRS16hJ78kK4qoRokmJyicpXOUbk1AMfSOXcJYnEXsmh1u9BdDkKuNu2VdEzRKcT34rlJO+XP9qN7GpaGNKJooZwjvop6DoVroBhIzU1BDh0lE0HKPopdh1Fls+/FJTU6d46e5SWdsfQPtR9yVXUnQitpu+pw77/AAg02EfxAk9klFu8eYy68fAAlWFOhTDDOQ4QC46X/EdSq7Am2snhz/oLQNcxkOLd7OLxJDSSfCwnO9uKz55NOkPxJVZXtoWksa0HKQS49MyhcdhhbdD55t9hmreo9wIfUJc99mUxzsPpyjTqnNqiYH1OJ3W8HGYkui7AQQALEzYCEmOSSdhuKZlqpOsz0+yjDV6ZsT4Uov8ArqDfk5n9xn9XIcgrbE/C+FiBRpj/ALb+eaj/AMlji6pi/gb9nj7GxdP+atxtH4LYZNNxbyNx6mVmMb8OYhkncLhxbf0z9Fox+Tiye/8AoEsUolW6pKjJXHgykFqSEtnAFG43T3qEG6tIBjnFca0ldSn8qyIlbHOUg4hJreK7VS2hy6IyFJTfYqKTopabUdC2ycFTNd5KLh0CfT9lCF1ha+8R1CSCwmYvr+I+6STKH0Hys5tH/mO74oR0x3qiNqtIdJVaKqZD+qJLthGFrQVZYfGAul+QFuepHjdUHzLyiG4i2d0OXHyLxzotmViSXE3Mg9XF2uggR4ovC1QKm8LhsR0AgfZUVGspmYkh0zpB6JMsTdjVkPUNlbQApsvk0I9mNk5rzfZ2LqGG0wX9Bl9gtNgHuFn2PCVyM3j8WzTCSZpnEFQOYhqNfmpBXuslNDKKHbPws2sS67XcW5nwNj3dY3anw/Wo6b7eLZkdW5hei7Sx7qX1xLRnGnNMr4ihiqdjfiMwt2Dy82NK9xFTwwn/ALPJKhIsRHWyhWwxmw6W8d41N7Uggg8xInwkQnnZWG3LMbIzEvnrnPv4rp/zoJLTMj8WdmNBXN7T0WopYGmyHMtxDr+TxojKhL28bZEBzSLcQR3mql5qvS0EvFftmOa7iFI51ldVQ3IsHOCel2umPBU+KobpsnwzKf6BljcENpPg5IgM1iJuOEaeCGbV6DvP3VniMU1zGiLxedI58JKcJIJl3XT25J9PM+Pp91BOvh4KSmQCqIG4ap9QSUWFM3uklyVhoHxdQyZOt/wh3m1tUsTUTGvCbVAXYmhJ4TwFwwqsuiKeC0Hw5gKbmmpVkgHdazQxBk/hURatVsMN+WxpNpcXR1y9ln8qbUNDsMLls1OyzMGAKYsABA6AKfaeHJG8LHTnyVfhsTvOAyY3QZQMgrDH4sBtzeFw5WpG5FZh8bobFH0KjXiJgrN4zFje3m5pgx4dDmndePVOeG1aK5GiZjjSPy6wzsHaO74Kn2rs8Md8yiSBqBp4ahS1Nrsq09yoL6deIVfR2gadnXbkHflSEJLa7+vTLbXs5S2iDZ8A6HSUPiq4mQRIOnnbldc2rRaAHsgt/cOE6hVD61xHXzWqGNS2gJza0y2ZiGyBMTp1z/pQV3FhG6Ym44HkqyrXuOS7VxM5o1g2LeUKrYmbmZ1QuIcC0pjqshCvq2KfDHQEsn2Rb3f3U1F5n+EMCpKZWsxhVIz5T4KSlmoWDWURhiFTZaQdhG280lzBusfH7pLO27NKSpFVVB3jwNlxrQu1X3TTUWkznC0hcgpb8mZTgqIPpuOSsMJjNwjqFWkrrJQSipLYyMqejc7L2g0MLzBg5cTx8FU7R2qXvIkquw2M3WFvig3VrysUPHSk2zTLJoOfVbqSfEpoey0ShA+c1Kx4CdwFcgqo5sXLvJDuxNokkc1DUr80M6qOKuOMpzZM6od0tDjB0QpcQnfMCjc5OSFykcNQpfMKY4pkoqFtkpemuTQVwlXRVnd5TUioJUtMqETCGqdhghQuJz4pMch7GdBdJ9ukpKOk6xK6pQVgtXM9VGckquZB4lNhMFjmNSLuSautCoh0BSh3FIpjig7D6OmrZNddNidEmNV0VdklPMcVxxhdaLqN7VXsJ9HCoyU7ouFEhTGykCk1i6GXUBoa5cCe9qYW8VERiJXU0p8KEQ1OamQuhQgUX2AXGlRtOSRchSGMJpusV1R0zouIqJaC9qiKrotc/ZCv/UfFcSRiiSmLHouVbAdD/wCySSiCYxuQRj2j5dM8d6fNJJUyIF18/ZRgpJKFonpfZSAfSeqSSBhoa5oUTwkkogZDWi48fulGaSSsFCIuU2suJIkUxgNgkde9UklCjjvsk4ZePuUklCDQpWaJJKEDNlCarJ/2PsUkklUgkf/Z"/>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AutoShape 14" descr="data:image/jpeg;base64,/9j/4AAQSkZJRgABAQAAAQABAAD/2wCEAAkGBxQTEhUUExQVFhUXGBoYFxgYFxwcGhcYFxgcHBgVHBgYHCggHBwlHRoXITEhJSkrLi4uFx8zODMsNygtLisBCgoKDg0OGxAQGywkHyQsLCwsLCwsLCwsLCwsLCwsLCwsLCwsLCwsLCwsLCwsLCwsLCwsLCwsLCwsLCwsLCwsLP/AABEIARIAuAMBIgACEQEDEQH/xAAbAAABBQEBAAAAAAAAAAAAAAAEAAIDBQYBB//EADoQAAEDAgMGBAUEAgAGAwAAAAEAAhEDIQQxQQUSUWFx8IGRobEGEyLB0TJC4fEUUhUzYoKSsgcjcv/EABoBAAIDAQEAAAAAAAAAAAAAAAIDAAEEBQb/xAAmEQACAgICAgICAgMAAAAAAAAAAQIRAyESMQRBE1EiYRQyBXGR/9oADAMBAAIRAxEAPwCtdhQo/wDGCPDZCY6n7LA5sDigX/FamDDt0CMfTXGsVc2VwQOMI1RnBt7CMLSU1zSFOTJwQGMMMlJ8gaKUNTgxTmycEDf4oUvy87D+1PurjWT3yVObLUEQGnyyT/kDh6Kb5S7uK+RXED/xRwC4/Ct4IvdSDVHIriBnDDgmHCjkrH5YTXUlVlqJXf4gP9Jf4asPlrvy1fJk4IAGEAXW4McEaaalZQsiU2D8aK5uCHAJHZw4BWIppwpKfIyfGitqYANaTCSNxLCAUkcZN9BpcQljSAmhEtH0iy6ymFn2EDhqduqTVJzFSZKIiyU00VPup7aSll0B/KSbSRj6ab8oqrLoHcyya2mi9xV+0dpsoiP1P/1H3OilhRjekEhvJObzCzOL2vWIkQ0HQCT5lVr9sVh+93p+EyKvoP4H7Nq6mFGKayOH+JawzLX8iIPpCutm/EFKoQx30P4HI9D9lbjJdgPG0i6ZTTXtUrWrlQIGxdEIalup+6n7iiLIg1SEJxp5KTcV8iqsgNNdYxEPYmNYqctl0D4tn0u6H2SRGKZ9B6H2STISoqjlE2CnFDmm0KNgp7iOn5S7CaGCkkWohjEjRQlgwan7ilbTXSxVZdA27dP3FKacLmIeGtJNgBJVpWyin29jvlMAb+t2XLmqnB7Fq1L7hvqVJsJ/+ViHVTO6LNnhp3zXo2FwzQBZIz5ODpG3FCkYDGfD1SBAGSz+0tm1GfqbbiF7FWoNIyCzm2sC0tNglY/JcWNcbPIMTTQjnTYmy0e2cHBss5VaR0XbwzU0ZZxpmz+DNvl5FCqZd+xxP6h/qef2WyLZyXirXkEFpgggg8CMivXtg7QFegyoMyPq5OFiPP7JOfFxdrpiJfZP8oqRgUrLqVrEi6AIQyV007qUhPFJC9hIFIXCFM+kuBqrouhldtlxTV2fSup2MBldgcWAyDnnmiq2ObFjMcFjtmbQcWwb5jmfHyR+ErG/n33opLG0X7NPgcRvN8SEW6qBmbrMUasSZXXbQMXS2n6CSNQ0hwEKNrLrO4faLsmk3z6iVebMx3zJBF2x5GY9lONFWEfJJPfFZz4x2j8toaNfc39B78lqDVgSvOfi6vv1DoQ7+I8lMcW5V6G46ssvgCj9G9xJ9F6BTdK82+FNp/JphkXJMGbZrR7M2/vVNwlpvFpseYcAc7LL5OOXOTo2w6NO5xVTjaRMqu+IdsvY4U2C5z781W4naz6YAc9u8RMFr7jjvbsJMcTdMIZtbZgIJK882lTh5Gi2f/E6lUkBp8MvNZPa9Ih5ldTw04ypiMu0U7wtb8FbQLadSnNgQ4f9wiB/4+qyxsrT4efDngat9nD7FdDLG4mOXR6H/wAQGhzR9KtYXzz6arK4TExAifeFY08TEk+McNVz/jFORoaL96eRRQbkqDZGLmIObr+a0IFkmf4uhkdoa4Id5go6oW7qqq8TM5QhjthPSC8U8Bua4qnF0yWgk5zCS2Y4aFORkdmtgX8FaMqCOdvSFWurEU2gGIGnklQrEgXMj0lMe9lyRa1KogcUPWr2gWMzPLU+aH+ZIEyVI+HdfwluOy10SU8Vukd9Ufs3bIYCNSTfnNh0i6pazTKjIjXs6KOCZEX1Lazg8bzpDpJHDO/ssz8S1t5+9/sPKE+vVI8B7qsxVYm5RRhWx+Ls33wHQa/DNJP1Bzud5P2WgpbKDHb1iSZs0N1nTNZD/wCOMcA17D/tblK3JxQ3myYB155x7rleQmssl+zbHpFVjcNvYne8FY4jZG/dzm213AT5qmr7Xp/PgPBO8B5lX1WtutzSpqSotFVj2tpMLQvKtuVZqlbr4gx0yvPMW6XEro+BBp2xOZ6BHjVGbKdFUR+4Eek/ZDv91Jgqpa9rgbtP9+hK6stoxs01FuUwinPAyPv2ULQ2q/MgHwRjdpA/sYe+iy0zPJEuBxQDh39ltaWIDmg2WLo7QZrTb4QrOnj2N0jok5YNhQlRfPqSgMSJIVbW2kbwDA1kqCntUQS+Z78kuOKV2Mck0Wld0gDguqmq48ujdEZpLZijoWzMNc4gTECLeqMwgzI1y76Kvovmx1RVPEAAA6e1oKuQygwHh3C6W3BlMYZEgn7KNz/dLJWiZ1ST6JheIUYhShreKlE6BqgmbKrq0+JyutE1jTbeVHjRwPZRRfobi7DvhSuG1t0mN4W6jJekUXv3Sw099hETLdeTl46AW3FiIgjRb/4P+IG1P/qqmD1sf5WPzcLf5o1wl6YnYIUnyKTiZtJH5VxTe9zZqQDw4eKkx+Bosu0meqz+N2mGggGVkV5KDegTbNQXWMxB+pXWOxMzJzVG915XU8aHFGfIxrvslQ170TXJ2GtC2ejM+y/osFjbvxUoZGi5hRvMEI5lK0+SzcqFNArGkcu+/NEUqRP7vEKMgzbuF0zGcK+wGFvIA498EK51zAHVNpt5p7nCOd1SQSJ8MctYn0SUYfDZyseqSZBBFDhz6IgvuGjXM99PVcwtGZ9ET/gzGhGqkqstsdhTEtkW/KkfTnUKWjgoyuTr9pRBG7FvEX+6U2l2TvoEp4b/AKvRGUcHM3gTq0+V0wY0DiRAMi/PiiG12m4IIIBtdVaKqROxu7Y59FldsUy154EnyK0b8S2x3mieeqz+2a4du5TDvC7VIf2GY7TKZzT3onYd5BBGac+pPfM/aE6kyck69bHyLzD1a9Rm9JIyz4IWtvzexWi+EqH0Oa4WJke34RuM2QJmFz3mjGTVDUm0YxmFJ5lDYzB7ok5rb0dlIDbuzvpNlcfK/JIr4zEE+q4wx5qatR4f0uOow2ecei6KkqM8o7LfZrzuAW1vPfZVhSPMKg2XjtwQ68ddYV2zabd3/l+JCVO0zO4jnyJuev8Aaa6oRx8UYytSLd4wBnzM6wNEVg6LKslsFukm/klvIoq2Wot6RVUnEdOn8IoVxAEW46qxfTa0H6fWL8IAQtWkBBIz0nTqpHKmE8ZHXYQ2QNDyXFI6oCwiOJI5D+V1OhLvROJWsEZBEPqCJz71TWft4kD2Ub6AIJOkf0k/JXY+WBS2gyk+RlFrkc1FiaxyExlZT4WjvNEcYKlFE3y8u7/hZp5LdsKONRVIBeN0OtYgeHJUzKhAJExJm+cm348Vc4+TIyBjvviq80PpcND39/RNxyVbJKJA50snK9usBBVqxcelv59EY8BjPqI7GSr6TZPitWOtsCtk2Hw5cQBmfxC3OwvhbJzgCeGg/JVf8I7K3qrSRkfX+Lr1TC4aFzPL8l3xialCuytobMa1tmwQuuwV1dFoCjFO5XNc3YdFW7AgDJU228O3cMjRaus1Zn4gIDHTl9kUW7IkeZPpS+G5GPe/280Pj2gAj/qPkFYOP1Njj7HNVOOd9UcCfddzE22hOTSICyD4/hWuEY1wB3yOo/BQtDCOcC6LR2U1oNM3yKdJ8tLsQ4aNZhdgteJDibcbBWGB2cyif1SYiI/JhVWxMdDYF97SdR0PurunXD4O6L2B3vey5+SUtp9EjFICxBJMiw0EzfioMU+RA4Z+asCGuJAaRBid63hZcqAQA1t+hBhFjkvokkVYENIi+fS8arilrNgnIanwvlwEpLZCS9gNMBo3A3dAL+CY5jt0gXnv8pYIjdN8s/IWRDXOMgBInp0a0rVjKGJfTBvnBI4wMvVW2Hx7Ko/SQdBoUDSwZLcud/5UtDAuzEeYtx1SJ8JbfZdDsbSnIQR496qnx9f5bIOZyV2QKMufUA4gGfQWGqx+2cd82oXZN06BH42Nzl+gJtRX7BakuJJVz8MYH5j8rKnDTbmtP8L1zSLXRLdRyWvyZNY2og4l+Vs9D2BscMJcc8uX8laNghAbL2pSqAbrhzB/CKNWXQDK847b2amwjdlcDIU1Jqe5oV1YNlfiWWWS+KHDcOvC3A9+a2eJIhYj4gxTL5EjnGvtkrgnyLTMS+i5zrWHHTmUVgthNcZu92sCRxzNvMJVdq0mST9btAf0+Wqr8d8Q1XCN4Mbo0W9AurGGWSqOhUpRu2XVfZ7GD63Nt/tUsPBoCzm0m04sWk6EB33Krq2NJ/cT4fmUK6sTeT6LXh8aUdtiZ5UFYfFFhlh8Fodn7cqHJx5yQfcFZZmfehU9CqWkHzT8mGMl1sCE/s3bPiCdADwI7srKhtgO/bMcOeYCxQbN9Fa7N2k9kCSWj9rvYHRYp4Y1oc4P0XeIoCoJLS0xfLhz0STTtVtTJscZJn8LirFyiq6AlFv0Y/DVgHZxJ1V7QMRrOfEhZnFttIVjgMQ6Bc8M0/ycV/kh/jz1xZd1QTYXHD+051Jx/SD0F/ZBDGGLme+CcMY/sSsHGSNEo2UW2KjjU3DMNzFxfxVc+lJCLxdUl5JzJKH+YF18a4xRzcj/ACZPhqcuk5AK2FQNbyGffeiq8G+ASu/NJ3W9CfskZI2woukXlHFGxvvGI0N+edlc4Da9ancVCf8A9CfGVksLUJcJ8L5c++CtW1xGkT/PpBWTJiX0NUzZUvjGr+4MPQwiW/GYyNM+BHmvP6uLGXeX2TP8gi5PhyGpSf4sQnkRq9sfE5c0x9Lcs7nvl6LGbT2l9NzE6Zujpk3vNCY7aE+Gp+wFgqeq4uOcytmDxIx2InlYQcROXnqpqGE3rnqff8+ijw7ABdFCtbdGtz0zhapOtRFrfZBUYAOUjw7CrnBaClgg+7ja0BuZjnoh6uHpg2aLQYuZ1ue81UcyTot42yraVNTT6tIAzP8AJ8Exp1T07QFUXGCxIAEjJFmsN63fgVVYAjeE5G3nkfNXDsNAJ0t/Ky5FFTNmOTcCaoCC0t75fwkhW3i4skjVJbFztvQJUoWiL29StBg9mgNaDHPr5qv+dTY+Q2SOaKpbW5eoSM/OWkFBqO7LB+BadBwQO1sKxrZuB1z5ZKVu1gM/ceyotsbS+bA0EnqeKTixTc1fQcslLsrqhEodzMkTTaCuPbC6afoyVexrTAPfBOBuTrdRl1rpUzmgkiJk1CrBKIFYixPeqApOz6qbMoJR2EmG03TfyHFcxNaBoTw4flMFS1vDohnmxnvklxjstsErvnPMqJoASedU1akhTJXmwA77+6LwdMxJzPt3HkhKLr+vojjWAEa68AMoSsn0FDZZiA0DQ+tgq3HY8CQM4i2kcT+FBiceSIHggALSgx4fchkp+kOc8uzKIw4mR33+EO1EYcwZWtrWhHsIDO+itsPhpb+o3A18VVmoJVhgccGtuMvzIHmk5OVaG42kyWm0jkZ481xTHHNdfdv1zSQXJ+g9fZFiAN45JoeBc2C7iBBKr6r5toPU928FVcgekSYjEb1h30Q5paHvyXS7dzzM/wArhrgC9j17KYlXQPfZNSp9V2uwd/yoW4knIkeBTH4mbG8HXnmhp2FohqOz6KJrzZPru8FEw2PomroBomYbSp6E+J9uKDacgEdRhtyhmREjzGeQQFWpPRS16hJ78kK4qoRokmJyicpXOUbk1AMfSOXcJYnEXsmh1u9BdDkKuNu2VdEzRKcT34rlJO+XP9qN7GpaGNKJooZwjvop6DoVroBhIzU1BDh0lE0HKPopdh1Fls+/FJTU6d46e5SWdsfQPtR9yVXUnQitpu+pw77/AAg02EfxAk9klFu8eYy68fAAlWFOhTDDOQ4QC46X/EdSq7Am2snhz/oLQNcxkOLd7OLxJDSSfCwnO9uKz55NOkPxJVZXtoWksa0HKQS49MyhcdhhbdD55t9hmreo9wIfUJc99mUxzsPpyjTqnNqiYH1OJ3W8HGYkui7AQQALEzYCEmOSSdhuKZlqpOsz0+yjDV6ZsT4Uov8ArqDfk5n9xn9XIcgrbE/C+FiBRpj/ALb+eaj/AMlji6pi/gb9nj7GxdP+atxtH4LYZNNxbyNx6mVmMb8OYhkncLhxbf0z9Fox+Tiye/8AoEsUolW6pKjJXHgykFqSEtnAFG43T3qEG6tIBjnFca0ldSn8qyIlbHOUg4hJreK7VS2hy6IyFJTfYqKTopabUdC2ycFTNd5KLh0CfT9lCF1ha+8R1CSCwmYvr+I+6STKH0Hys5tH/mO74oR0x3qiNqtIdJVaKqZD+qJLthGFrQVZYfGAul+QFuepHjdUHzLyiG4i2d0OXHyLxzotmViSXE3Mg9XF2uggR4ovC1QKm8LhsR0AgfZUVGspmYkh0zpB6JMsTdjVkPUNlbQApsvk0I9mNk5rzfZ2LqGG0wX9Bl9gtNgHuFn2PCVyM3j8WzTCSZpnEFQOYhqNfmpBXuslNDKKHbPws2sS67XcW5nwNj3dY3anw/Wo6b7eLZkdW5hei7Sx7qX1xLRnGnNMr4ihiqdjfiMwt2Dy82NK9xFTwwn/ALPJKhIsRHWyhWwxmw6W8d41N7Uggg8xInwkQnnZWG3LMbIzEvnrnPv4rp/zoJLTMj8WdmNBXN7T0WopYGmyHMtxDr+TxojKhL28bZEBzSLcQR3mql5qvS0EvFftmOa7iFI51ldVQ3IsHOCel2umPBU+KobpsnwzKf6BljcENpPg5IgM1iJuOEaeCGbV6DvP3VniMU1zGiLxedI58JKcJIJl3XT25J9PM+Pp91BOvh4KSmQCqIG4ap9QSUWFM3uklyVhoHxdQyZOt/wh3m1tUsTUTGvCbVAXYmhJ4TwFwwqsuiKeC0Hw5gKbmmpVkgHdazQxBk/hURatVsMN+WxpNpcXR1y9ln8qbUNDsMLls1OyzMGAKYsABA6AKfaeHJG8LHTnyVfhsTvOAyY3QZQMgrDH4sBtzeFw5WpG5FZh8bobFH0KjXiJgrN4zFje3m5pgx4dDmndePVOeG1aK5GiZjjSPy6wzsHaO74Kn2rs8Md8yiSBqBp4ahS1Nrsq09yoL6deIVfR2gadnXbkHflSEJLa7+vTLbXs5S2iDZ8A6HSUPiq4mQRIOnnbldc2rRaAHsgt/cOE6hVD61xHXzWqGNS2gJza0y2ZiGyBMTp1z/pQV3FhG6Ym44HkqyrXuOS7VxM5o1g2LeUKrYmbmZ1QuIcC0pjqshCvq2KfDHQEsn2Rb3f3U1F5n+EMCpKZWsxhVIz5T4KSlmoWDWURhiFTZaQdhG280lzBusfH7pLO27NKSpFVVB3jwNlxrQu1X3TTUWkznC0hcgpb8mZTgqIPpuOSsMJjNwjqFWkrrJQSipLYyMqejc7L2g0MLzBg5cTx8FU7R2qXvIkquw2M3WFvig3VrysUPHSk2zTLJoOfVbqSfEpoey0ShA+c1Kx4CdwFcgqo5sXLvJDuxNokkc1DUr80M6qOKuOMpzZM6od0tDjB0QpcQnfMCjc5OSFykcNQpfMKY4pkoqFtkpemuTQVwlXRVnd5TUioJUtMqETCGqdhghQuJz4pMch7GdBdJ9ukpKOk6xK6pQVgtXM9VGckquZB4lNhMFjmNSLuSautCoh0BSh3FIpjig7D6OmrZNddNidEmNV0VdklPMcVxxhdaLqN7VXsJ9HCoyU7ouFEhTGykCk1i6GXUBoa5cCe9qYW8VERiJXU0p8KEQ1OamQuhQgUX2AXGlRtOSRchSGMJpusV1R0zouIqJaC9qiKrotc/ZCv/UfFcSRiiSmLHouVbAdD/wCySSiCYxuQRj2j5dM8d6fNJJUyIF18/ZRgpJKFonpfZSAfSeqSSBhoa5oUTwkkogZDWi48fulGaSSsFCIuU2suJIkUxgNgkde9UklCjjvsk4ZePuUklCDQpWaJJKEDNlCarJ/2PsUkklUgkf/Z"/>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AutoShape 16" descr="data:image/jpeg;base64,/9j/4AAQSkZJRgABAQAAAQABAAD/2wCEAAkGBxQTEhUUExQVFhUXGBoYFxgYFxwcGhcYFxgcHBgVHBgYHCggHBwlHRoXITEhJSkrLi4uFx8zODMsNygtLisBCgoKDg0OGxAQGywkHyQsLCwsLCwsLCwsLCwsLCwsLCwsLCwsLCwsLCwsLCwsLCwsLCwsLCwsLCwsLCwsLCwsLP/AABEIARIAuAMBIgACEQEDEQH/xAAbAAABBQEBAAAAAAAAAAAAAAAEAAIDBQYBB//EADoQAAEDAgMGBAUEAgAGAwAAAAEAAhEDIQQxQQUSUWFx8IGRobEGEyLB0TJC4fEUUhUzYoKSsgcjcv/EABoBAAIDAQEAAAAAAAAAAAAAAAIDAAEEBQb/xAAmEQACAgICAgICAgMAAAAAAAAAAQIRAyESMQRBE1EiYRQyBXGR/9oADAMBAAIRAxEAPwCtdhQo/wDGCPDZCY6n7LA5sDigX/FamDDt0CMfTXGsVc2VwQOMI1RnBt7CMLSU1zSFOTJwQGMMMlJ8gaKUNTgxTmycEDf4oUvy87D+1PurjWT3yVObLUEQGnyyT/kDh6Kb5S7uK+RXED/xRwC4/Ct4IvdSDVHIriBnDDgmHCjkrH5YTXUlVlqJXf4gP9Jf4asPlrvy1fJk4IAGEAXW4McEaaalZQsiU2D8aK5uCHAJHZw4BWIppwpKfIyfGitqYANaTCSNxLCAUkcZN9BpcQljSAmhEtH0iy6ymFn2EDhqduqTVJzFSZKIiyU00VPup7aSll0B/KSbSRj6ab8oqrLoHcyya2mi9xV+0dpsoiP1P/1H3OilhRjekEhvJObzCzOL2vWIkQ0HQCT5lVr9sVh+93p+EyKvoP4H7Nq6mFGKayOH+JawzLX8iIPpCutm/EFKoQx30P4HI9D9lbjJdgPG0i6ZTTXtUrWrlQIGxdEIalup+6n7iiLIg1SEJxp5KTcV8iqsgNNdYxEPYmNYqctl0D4tn0u6H2SRGKZ9B6H2STISoqjlE2CnFDmm0KNgp7iOn5S7CaGCkkWohjEjRQlgwan7ilbTXSxVZdA27dP3FKacLmIeGtJNgBJVpWyin29jvlMAb+t2XLmqnB7Fq1L7hvqVJsJ/+ViHVTO6LNnhp3zXo2FwzQBZIz5ODpG3FCkYDGfD1SBAGSz+0tm1GfqbbiF7FWoNIyCzm2sC0tNglY/JcWNcbPIMTTQjnTYmy0e2cHBss5VaR0XbwzU0ZZxpmz+DNvl5FCqZd+xxP6h/qef2WyLZyXirXkEFpgggg8CMivXtg7QFegyoMyPq5OFiPP7JOfFxdrpiJfZP8oqRgUrLqVrEi6AIQyV007qUhPFJC9hIFIXCFM+kuBqrouhldtlxTV2fSup2MBldgcWAyDnnmiq2ObFjMcFjtmbQcWwb5jmfHyR+ErG/n33opLG0X7NPgcRvN8SEW6qBmbrMUasSZXXbQMXS2n6CSNQ0hwEKNrLrO4faLsmk3z6iVebMx3zJBF2x5GY9lONFWEfJJPfFZz4x2j8toaNfc39B78lqDVgSvOfi6vv1DoQ7+I8lMcW5V6G46ssvgCj9G9xJ9F6BTdK82+FNp/JphkXJMGbZrR7M2/vVNwlpvFpseYcAc7LL5OOXOTo2w6NO5xVTjaRMqu+IdsvY4U2C5z781W4naz6YAc9u8RMFr7jjvbsJMcTdMIZtbZgIJK882lTh5Gi2f/E6lUkBp8MvNZPa9Ih5ldTw04ypiMu0U7wtb8FbQLadSnNgQ4f9wiB/4+qyxsrT4efDngat9nD7FdDLG4mOXR6H/wAQGhzR9KtYXzz6arK4TExAifeFY08TEk+McNVz/jFORoaL96eRRQbkqDZGLmIObr+a0IFkmf4uhkdoa4Id5go6oW7qqq8TM5QhjthPSC8U8Bua4qnF0yWgk5zCS2Y4aFORkdmtgX8FaMqCOdvSFWurEU2gGIGnklQrEgXMj0lMe9lyRa1KogcUPWr2gWMzPLU+aH+ZIEyVI+HdfwluOy10SU8Vukd9Ufs3bIYCNSTfnNh0i6pazTKjIjXs6KOCZEX1Lazg8bzpDpJHDO/ssz8S1t5+9/sPKE+vVI8B7qsxVYm5RRhWx+Ls33wHQa/DNJP1Bzud5P2WgpbKDHb1iSZs0N1nTNZD/wCOMcA17D/tblK3JxQ3myYB155x7rleQmssl+zbHpFVjcNvYne8FY4jZG/dzm213AT5qmr7Xp/PgPBO8B5lX1WtutzSpqSotFVj2tpMLQvKtuVZqlbr4gx0yvPMW6XEro+BBp2xOZ6BHjVGbKdFUR+4Eek/ZDv91Jgqpa9rgbtP9+hK6stoxs01FuUwinPAyPv2ULQ2q/MgHwRjdpA/sYe+iy0zPJEuBxQDh39ltaWIDmg2WLo7QZrTb4QrOnj2N0jok5YNhQlRfPqSgMSJIVbW2kbwDA1kqCntUQS+Z78kuOKV2Mck0Wld0gDguqmq48ujdEZpLZijoWzMNc4gTECLeqMwgzI1y76Kvovmx1RVPEAAA6e1oKuQygwHh3C6W3BlMYZEgn7KNz/dLJWiZ1ST6JheIUYhShreKlE6BqgmbKrq0+JyutE1jTbeVHjRwPZRRfobi7DvhSuG1t0mN4W6jJekUXv3Sw099hETLdeTl46AW3FiIgjRb/4P+IG1P/qqmD1sf5WPzcLf5o1wl6YnYIUnyKTiZtJH5VxTe9zZqQDw4eKkx+Bosu0meqz+N2mGggGVkV5KDegTbNQXWMxB+pXWOxMzJzVG915XU8aHFGfIxrvslQ170TXJ2GtC2ejM+y/osFjbvxUoZGi5hRvMEI5lK0+SzcqFNArGkcu+/NEUqRP7vEKMgzbuF0zGcK+wGFvIA498EK51zAHVNpt5p7nCOd1SQSJ8MctYn0SUYfDZyseqSZBBFDhz6IgvuGjXM99PVcwtGZ9ET/gzGhGqkqstsdhTEtkW/KkfTnUKWjgoyuTr9pRBG7FvEX+6U2l2TvoEp4b/AKvRGUcHM3gTq0+V0wY0DiRAMi/PiiG12m4IIIBtdVaKqROxu7Y59FldsUy154EnyK0b8S2x3mieeqz+2a4du5TDvC7VIf2GY7TKZzT3onYd5BBGac+pPfM/aE6kyck69bHyLzD1a9Rm9JIyz4IWtvzexWi+EqH0Oa4WJke34RuM2QJmFz3mjGTVDUm0YxmFJ5lDYzB7ok5rb0dlIDbuzvpNlcfK/JIr4zEE+q4wx5qatR4f0uOow2ecei6KkqM8o7LfZrzuAW1vPfZVhSPMKg2XjtwQ68ddYV2zabd3/l+JCVO0zO4jnyJuev8Aaa6oRx8UYytSLd4wBnzM6wNEVg6LKslsFukm/klvIoq2Wot6RVUnEdOn8IoVxAEW46qxfTa0H6fWL8IAQtWkBBIz0nTqpHKmE8ZHXYQ2QNDyXFI6oCwiOJI5D+V1OhLvROJWsEZBEPqCJz71TWft4kD2Ub6AIJOkf0k/JXY+WBS2gyk+RlFrkc1FiaxyExlZT4WjvNEcYKlFE3y8u7/hZp5LdsKONRVIBeN0OtYgeHJUzKhAJExJm+cm348Vc4+TIyBjvviq80PpcND39/RNxyVbJKJA50snK9usBBVqxcelv59EY8BjPqI7GSr6TZPitWOtsCtk2Hw5cQBmfxC3OwvhbJzgCeGg/JVf8I7K3qrSRkfX+Lr1TC4aFzPL8l3xialCuytobMa1tmwQuuwV1dFoCjFO5XNc3YdFW7AgDJU228O3cMjRaus1Zn4gIDHTl9kUW7IkeZPpS+G5GPe/280Pj2gAj/qPkFYOP1Njj7HNVOOd9UcCfddzE22hOTSICyD4/hWuEY1wB3yOo/BQtDCOcC6LR2U1oNM3yKdJ8tLsQ4aNZhdgteJDibcbBWGB2cyif1SYiI/JhVWxMdDYF97SdR0PurunXD4O6L2B3vey5+SUtp9EjFICxBJMiw0EzfioMU+RA4Z+asCGuJAaRBid63hZcqAQA1t+hBhFjkvokkVYENIi+fS8arilrNgnIanwvlwEpLZCS9gNMBo3A3dAL+CY5jt0gXnv8pYIjdN8s/IWRDXOMgBInp0a0rVjKGJfTBvnBI4wMvVW2Hx7Ko/SQdBoUDSwZLcud/5UtDAuzEeYtx1SJ8JbfZdDsbSnIQR496qnx9f5bIOZyV2QKMufUA4gGfQWGqx+2cd82oXZN06BH42Nzl+gJtRX7BakuJJVz8MYH5j8rKnDTbmtP8L1zSLXRLdRyWvyZNY2og4l+Vs9D2BscMJcc8uX8laNghAbL2pSqAbrhzB/CKNWXQDK847b2amwjdlcDIU1Jqe5oV1YNlfiWWWS+KHDcOvC3A9+a2eJIhYj4gxTL5EjnGvtkrgnyLTMS+i5zrWHHTmUVgthNcZu92sCRxzNvMJVdq0mST9btAf0+Wqr8d8Q1XCN4Mbo0W9AurGGWSqOhUpRu2XVfZ7GD63Nt/tUsPBoCzm0m04sWk6EB33Krq2NJ/cT4fmUK6sTeT6LXh8aUdtiZ5UFYfFFhlh8Fodn7cqHJx5yQfcFZZmfehU9CqWkHzT8mGMl1sCE/s3bPiCdADwI7srKhtgO/bMcOeYCxQbN9Fa7N2k9kCSWj9rvYHRYp4Y1oc4P0XeIoCoJLS0xfLhz0STTtVtTJscZJn8LirFyiq6AlFv0Y/DVgHZxJ1V7QMRrOfEhZnFttIVjgMQ6Bc8M0/ycV/kh/jz1xZd1QTYXHD+051Jx/SD0F/ZBDGGLme+CcMY/sSsHGSNEo2UW2KjjU3DMNzFxfxVc+lJCLxdUl5JzJKH+YF18a4xRzcj/ACZPhqcuk5AK2FQNbyGffeiq8G+ASu/NJ3W9CfskZI2woukXlHFGxvvGI0N+edlc4Da9ancVCf8A9CfGVksLUJcJ8L5c++CtW1xGkT/PpBWTJiX0NUzZUvjGr+4MPQwiW/GYyNM+BHmvP6uLGXeX2TP8gi5PhyGpSf4sQnkRq9sfE5c0x9Lcs7nvl6LGbT2l9NzE6Zujpk3vNCY7aE+Gp+wFgqeq4uOcytmDxIx2InlYQcROXnqpqGE3rnqff8+ijw7ABdFCtbdGtz0zhapOtRFrfZBUYAOUjw7CrnBaClgg+7ja0BuZjnoh6uHpg2aLQYuZ1ue81UcyTot42yraVNTT6tIAzP8AJ8Exp1T07QFUXGCxIAEjJFmsN63fgVVYAjeE5G3nkfNXDsNAJ0t/Ky5FFTNmOTcCaoCC0t75fwkhW3i4skjVJbFztvQJUoWiL29StBg9mgNaDHPr5qv+dTY+Q2SOaKpbW5eoSM/OWkFBqO7LB+BadBwQO1sKxrZuB1z5ZKVu1gM/ceyotsbS+bA0EnqeKTixTc1fQcslLsrqhEodzMkTTaCuPbC6afoyVexrTAPfBOBuTrdRl1rpUzmgkiJk1CrBKIFYixPeqApOz6qbMoJR2EmG03TfyHFcxNaBoTw4flMFS1vDohnmxnvklxjstsErvnPMqJoASedU1akhTJXmwA77+6LwdMxJzPt3HkhKLr+vojjWAEa68AMoSsn0FDZZiA0DQ+tgq3HY8CQM4i2kcT+FBiceSIHggALSgx4fchkp+kOc8uzKIw4mR33+EO1EYcwZWtrWhHsIDO+itsPhpb+o3A18VVmoJVhgccGtuMvzIHmk5OVaG42kyWm0jkZ481xTHHNdfdv1zSQXJ+g9fZFiAN45JoeBc2C7iBBKr6r5toPU928FVcgekSYjEb1h30Q5paHvyXS7dzzM/wArhrgC9j17KYlXQPfZNSp9V2uwd/yoW4knIkeBTH4mbG8HXnmhp2FohqOz6KJrzZPru8FEw2PomroBomYbSp6E+J9uKDacgEdRhtyhmREjzGeQQFWpPRS16hJ78kK4qoRokmJyicpXOUbk1AMfSOXcJYnEXsmh1u9BdDkKuNu2VdEzRKcT34rlJO+XP9qN7GpaGNKJooZwjvop6DoVroBhIzU1BDh0lE0HKPopdh1Fls+/FJTU6d46e5SWdsfQPtR9yVXUnQitpu+pw77/AAg02EfxAk9klFu8eYy68fAAlWFOhTDDOQ4QC46X/EdSq7Am2snhz/oLQNcxkOLd7OLxJDSSfCwnO9uKz55NOkPxJVZXtoWksa0HKQS49MyhcdhhbdD55t9hmreo9wIfUJc99mUxzsPpyjTqnNqiYH1OJ3W8HGYkui7AQQALEzYCEmOSSdhuKZlqpOsz0+yjDV6ZsT4Uov8ArqDfk5n9xn9XIcgrbE/C+FiBRpj/ALb+eaj/AMlji6pi/gb9nj7GxdP+atxtH4LYZNNxbyNx6mVmMb8OYhkncLhxbf0z9Fox+Tiye/8AoEsUolW6pKjJXHgykFqSEtnAFG43T3qEG6tIBjnFca0ldSn8qyIlbHOUg4hJreK7VS2hy6IyFJTfYqKTopabUdC2ycFTNd5KLh0CfT9lCF1ha+8R1CSCwmYvr+I+6STKH0Hys5tH/mO74oR0x3qiNqtIdJVaKqZD+qJLthGFrQVZYfGAul+QFuepHjdUHzLyiG4i2d0OXHyLxzotmViSXE3Mg9XF2uggR4ovC1QKm8LhsR0AgfZUVGspmYkh0zpB6JMsTdjVkPUNlbQApsvk0I9mNk5rzfZ2LqGG0wX9Bl9gtNgHuFn2PCVyM3j8WzTCSZpnEFQOYhqNfmpBXuslNDKKHbPws2sS67XcW5nwNj3dY3anw/Wo6b7eLZkdW5hei7Sx7qX1xLRnGnNMr4ihiqdjfiMwt2Dy82NK9xFTwwn/ALPJKhIsRHWyhWwxmw6W8d41N7Uggg8xInwkQnnZWG3LMbIzEvnrnPv4rp/zoJLTMj8WdmNBXN7T0WopYGmyHMtxDr+TxojKhL28bZEBzSLcQR3mql5qvS0EvFftmOa7iFI51ldVQ3IsHOCel2umPBU+KobpsnwzKf6BljcENpPg5IgM1iJuOEaeCGbV6DvP3VniMU1zGiLxedI58JKcJIJl3XT25J9PM+Pp91BOvh4KSmQCqIG4ap9QSUWFM3uklyVhoHxdQyZOt/wh3m1tUsTUTGvCbVAXYmhJ4TwFwwqsuiKeC0Hw5gKbmmpVkgHdazQxBk/hURatVsMN+WxpNpcXR1y9ln8qbUNDsMLls1OyzMGAKYsABA6AKfaeHJG8LHTnyVfhsTvOAyY3QZQMgrDH4sBtzeFw5WpG5FZh8bobFH0KjXiJgrN4zFje3m5pgx4dDmndePVOeG1aK5GiZjjSPy6wzsHaO74Kn2rs8Md8yiSBqBp4ahS1Nrsq09yoL6deIVfR2gadnXbkHflSEJLa7+vTLbXs5S2iDZ8A6HSUPiq4mQRIOnnbldc2rRaAHsgt/cOE6hVD61xHXzWqGNS2gJza0y2ZiGyBMTp1z/pQV3FhG6Ym44HkqyrXuOS7VxM5o1g2LeUKrYmbmZ1QuIcC0pjqshCvq2KfDHQEsn2Rb3f3U1F5n+EMCpKZWsxhVIz5T4KSlmoWDWURhiFTZaQdhG280lzBusfH7pLO27NKSpFVVB3jwNlxrQu1X3TTUWkznC0hcgpb8mZTgqIPpuOSsMJjNwjqFWkrrJQSipLYyMqejc7L2g0MLzBg5cTx8FU7R2qXvIkquw2M3WFvig3VrysUPHSk2zTLJoOfVbqSfEpoey0ShA+c1Kx4CdwFcgqo5sXLvJDuxNokkc1DUr80M6qOKuOMpzZM6od0tDjB0QpcQnfMCjc5OSFykcNQpfMKY4pkoqFtkpemuTQVwlXRVnd5TUioJUtMqETCGqdhghQuJz4pMch7GdBdJ9ukpKOk6xK6pQVgtXM9VGckquZB4lNhMFjmNSLuSautCoh0BSh3FIpjig7D6OmrZNddNidEmNV0VdklPMcVxxhdaLqN7VXsJ9HCoyU7ouFEhTGykCk1i6GXUBoa5cCe9qYW8VERiJXU0p8KEQ1OamQuhQgUX2AXGlRtOSRchSGMJpusV1R0zouIqJaC9qiKrotc/ZCv/UfFcSRiiSmLHouVbAdD/wCySSiCYxuQRj2j5dM8d6fNJJUyIF18/ZRgpJKFonpfZSAfSeqSSBhoa5oUTwkkogZDWi48fulGaSSsFCIuU2suJIkUxgNgkde9UklCjjvsk4ZePuUklCDQpWaJJKEDNlCarJ/2PsUkklUgkf/Z"/>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AutoShape 18" descr="data:image/jpeg;base64,/9j/4AAQSkZJRgABAQAAAQABAAD/2wCEAAkGBxQTEhUUExQVFhUXGBoYFxgYFxwcGhcYFxgcHBgVHBgYHCggHBwlHRoXITEhJSkrLi4uFx8zODMsNygtLisBCgoKDg0OGxAQGywkHyQsLCwsLCwsLCwsLCwsLCwsLCwsLCwsLCwsLCwsLCwsLCwsLCwsLCwsLCwsLCwsLCwsLP/AABEIARIAuAMBIgACEQEDEQH/xAAbAAABBQEBAAAAAAAAAAAAAAAEAAIDBQYBB//EADoQAAEDAgMGBAUEAgAGAwAAAAEAAhEDIQQxQQUSUWFx8IGRobEGEyLB0TJC4fEUUhUzYoKSsgcjcv/EABoBAAIDAQEAAAAAAAAAAAAAAAIDAAEEBQb/xAAmEQACAgICAgICAgMAAAAAAAAAAQIRAyESMQRBE1EiYRQyBXGR/9oADAMBAAIRAxEAPwCtdhQo/wDGCPDZCY6n7LA5sDigX/FamDDt0CMfTXGsVc2VwQOMI1RnBt7CMLSU1zSFOTJwQGMMMlJ8gaKUNTgxTmycEDf4oUvy87D+1PurjWT3yVObLUEQGnyyT/kDh6Kb5S7uK+RXED/xRwC4/Ct4IvdSDVHIriBnDDgmHCjkrH5YTXUlVlqJXf4gP9Jf4asPlrvy1fJk4IAGEAXW4McEaaalZQsiU2D8aK5uCHAJHZw4BWIppwpKfIyfGitqYANaTCSNxLCAUkcZN9BpcQljSAmhEtH0iy6ymFn2EDhqduqTVJzFSZKIiyU00VPup7aSll0B/KSbSRj6ab8oqrLoHcyya2mi9xV+0dpsoiP1P/1H3OilhRjekEhvJObzCzOL2vWIkQ0HQCT5lVr9sVh+93p+EyKvoP4H7Nq6mFGKayOH+JawzLX8iIPpCutm/EFKoQx30P4HI9D9lbjJdgPG0i6ZTTXtUrWrlQIGxdEIalup+6n7iiLIg1SEJxp5KTcV8iqsgNNdYxEPYmNYqctl0D4tn0u6H2SRGKZ9B6H2STISoqjlE2CnFDmm0KNgp7iOn5S7CaGCkkWohjEjRQlgwan7ilbTXSxVZdA27dP3FKacLmIeGtJNgBJVpWyin29jvlMAb+t2XLmqnB7Fq1L7hvqVJsJ/+ViHVTO6LNnhp3zXo2FwzQBZIz5ODpG3FCkYDGfD1SBAGSz+0tm1GfqbbiF7FWoNIyCzm2sC0tNglY/JcWNcbPIMTTQjnTYmy0e2cHBss5VaR0XbwzU0ZZxpmz+DNvl5FCqZd+xxP6h/qef2WyLZyXirXkEFpgggg8CMivXtg7QFegyoMyPq5OFiPP7JOfFxdrpiJfZP8oqRgUrLqVrEi6AIQyV007qUhPFJC9hIFIXCFM+kuBqrouhldtlxTV2fSup2MBldgcWAyDnnmiq2ObFjMcFjtmbQcWwb5jmfHyR+ErG/n33opLG0X7NPgcRvN8SEW6qBmbrMUasSZXXbQMXS2n6CSNQ0hwEKNrLrO4faLsmk3z6iVebMx3zJBF2x5GY9lONFWEfJJPfFZz4x2j8toaNfc39B78lqDVgSvOfi6vv1DoQ7+I8lMcW5V6G46ssvgCj9G9xJ9F6BTdK82+FNp/JphkXJMGbZrR7M2/vVNwlpvFpseYcAc7LL5OOXOTo2w6NO5xVTjaRMqu+IdsvY4U2C5z781W4naz6YAc9u8RMFr7jjvbsJMcTdMIZtbZgIJK882lTh5Gi2f/E6lUkBp8MvNZPa9Ih5ldTw04ypiMu0U7wtb8FbQLadSnNgQ4f9wiB/4+qyxsrT4efDngat9nD7FdDLG4mOXR6H/wAQGhzR9KtYXzz6arK4TExAifeFY08TEk+McNVz/jFORoaL96eRRQbkqDZGLmIObr+a0IFkmf4uhkdoa4Id5go6oW7qqq8TM5QhjthPSC8U8Bua4qnF0yWgk5zCS2Y4aFORkdmtgX8FaMqCOdvSFWurEU2gGIGnklQrEgXMj0lMe9lyRa1KogcUPWr2gWMzPLU+aH+ZIEyVI+HdfwluOy10SU8Vukd9Ufs3bIYCNSTfnNh0i6pazTKjIjXs6KOCZEX1Lazg8bzpDpJHDO/ssz8S1t5+9/sPKE+vVI8B7qsxVYm5RRhWx+Ls33wHQa/DNJP1Bzud5P2WgpbKDHb1iSZs0N1nTNZD/wCOMcA17D/tblK3JxQ3myYB155x7rleQmssl+zbHpFVjcNvYne8FY4jZG/dzm213AT5qmr7Xp/PgPBO8B5lX1WtutzSpqSotFVj2tpMLQvKtuVZqlbr4gx0yvPMW6XEro+BBp2xOZ6BHjVGbKdFUR+4Eek/ZDv91Jgqpa9rgbtP9+hK6stoxs01FuUwinPAyPv2ULQ2q/MgHwRjdpA/sYe+iy0zPJEuBxQDh39ltaWIDmg2WLo7QZrTb4QrOnj2N0jok5YNhQlRfPqSgMSJIVbW2kbwDA1kqCntUQS+Z78kuOKV2Mck0Wld0gDguqmq48ujdEZpLZijoWzMNc4gTECLeqMwgzI1y76Kvovmx1RVPEAAA6e1oKuQygwHh3C6W3BlMYZEgn7KNz/dLJWiZ1ST6JheIUYhShreKlE6BqgmbKrq0+JyutE1jTbeVHjRwPZRRfobi7DvhSuG1t0mN4W6jJekUXv3Sw099hETLdeTl46AW3FiIgjRb/4P+IG1P/qqmD1sf5WPzcLf5o1wl6YnYIUnyKTiZtJH5VxTe9zZqQDw4eKkx+Bosu0meqz+N2mGggGVkV5KDegTbNQXWMxB+pXWOxMzJzVG915XU8aHFGfIxrvslQ170TXJ2GtC2ejM+y/osFjbvxUoZGi5hRvMEI5lK0+SzcqFNArGkcu+/NEUqRP7vEKMgzbuF0zGcK+wGFvIA498EK51zAHVNpt5p7nCOd1SQSJ8MctYn0SUYfDZyseqSZBBFDhz6IgvuGjXM99PVcwtGZ9ET/gzGhGqkqstsdhTEtkW/KkfTnUKWjgoyuTr9pRBG7FvEX+6U2l2TvoEp4b/AKvRGUcHM3gTq0+V0wY0DiRAMi/PiiG12m4IIIBtdVaKqROxu7Y59FldsUy154EnyK0b8S2x3mieeqz+2a4du5TDvC7VIf2GY7TKZzT3onYd5BBGac+pPfM/aE6kyck69bHyLzD1a9Rm9JIyz4IWtvzexWi+EqH0Oa4WJke34RuM2QJmFz3mjGTVDUm0YxmFJ5lDYzB7ok5rb0dlIDbuzvpNlcfK/JIr4zEE+q4wx5qatR4f0uOow2ecei6KkqM8o7LfZrzuAW1vPfZVhSPMKg2XjtwQ68ddYV2zabd3/l+JCVO0zO4jnyJuev8Aaa6oRx8UYytSLd4wBnzM6wNEVg6LKslsFukm/klvIoq2Wot6RVUnEdOn8IoVxAEW46qxfTa0H6fWL8IAQtWkBBIz0nTqpHKmE8ZHXYQ2QNDyXFI6oCwiOJI5D+V1OhLvROJWsEZBEPqCJz71TWft4kD2Ub6AIJOkf0k/JXY+WBS2gyk+RlFrkc1FiaxyExlZT4WjvNEcYKlFE3y8u7/hZp5LdsKONRVIBeN0OtYgeHJUzKhAJExJm+cm348Vc4+TIyBjvviq80PpcND39/RNxyVbJKJA50snK9usBBVqxcelv59EY8BjPqI7GSr6TZPitWOtsCtk2Hw5cQBmfxC3OwvhbJzgCeGg/JVf8I7K3qrSRkfX+Lr1TC4aFzPL8l3xialCuytobMa1tmwQuuwV1dFoCjFO5XNc3YdFW7AgDJU228O3cMjRaus1Zn4gIDHTl9kUW7IkeZPpS+G5GPe/280Pj2gAj/qPkFYOP1Njj7HNVOOd9UcCfddzE22hOTSICyD4/hWuEY1wB3yOo/BQtDCOcC6LR2U1oNM3yKdJ8tLsQ4aNZhdgteJDibcbBWGB2cyif1SYiI/JhVWxMdDYF97SdR0PurunXD4O6L2B3vey5+SUtp9EjFICxBJMiw0EzfioMU+RA4Z+asCGuJAaRBid63hZcqAQA1t+hBhFjkvokkVYENIi+fS8arilrNgnIanwvlwEpLZCS9gNMBo3A3dAL+CY5jt0gXnv8pYIjdN8s/IWRDXOMgBInp0a0rVjKGJfTBvnBI4wMvVW2Hx7Ko/SQdBoUDSwZLcud/5UtDAuzEeYtx1SJ8JbfZdDsbSnIQR496qnx9f5bIOZyV2QKMufUA4gGfQWGqx+2cd82oXZN06BH42Nzl+gJtRX7BakuJJVz8MYH5j8rKnDTbmtP8L1zSLXRLdRyWvyZNY2og4l+Vs9D2BscMJcc8uX8laNghAbL2pSqAbrhzB/CKNWXQDK847b2amwjdlcDIU1Jqe5oV1YNlfiWWWS+KHDcOvC3A9+a2eJIhYj4gxTL5EjnGvtkrgnyLTMS+i5zrWHHTmUVgthNcZu92sCRxzNvMJVdq0mST9btAf0+Wqr8d8Q1XCN4Mbo0W9AurGGWSqOhUpRu2XVfZ7GD63Nt/tUsPBoCzm0m04sWk6EB33Krq2NJ/cT4fmUK6sTeT6LXh8aUdtiZ5UFYfFFhlh8Fodn7cqHJx5yQfcFZZmfehU9CqWkHzT8mGMl1sCE/s3bPiCdADwI7srKhtgO/bMcOeYCxQbN9Fa7N2k9kCSWj9rvYHRYp4Y1oc4P0XeIoCoJLS0xfLhz0STTtVtTJscZJn8LirFyiq6AlFv0Y/DVgHZxJ1V7QMRrOfEhZnFttIVjgMQ6Bc8M0/ycV/kh/jz1xZd1QTYXHD+051Jx/SD0F/ZBDGGLme+CcMY/sSsHGSNEo2UW2KjjU3DMNzFxfxVc+lJCLxdUl5JzJKH+YF18a4xRzcj/ACZPhqcuk5AK2FQNbyGffeiq8G+ASu/NJ3W9CfskZI2woukXlHFGxvvGI0N+edlc4Da9ancVCf8A9CfGVksLUJcJ8L5c++CtW1xGkT/PpBWTJiX0NUzZUvjGr+4MPQwiW/GYyNM+BHmvP6uLGXeX2TP8gi5PhyGpSf4sQnkRq9sfE5c0x9Lcs7nvl6LGbT2l9NzE6Zujpk3vNCY7aE+Gp+wFgqeq4uOcytmDxIx2InlYQcROXnqpqGE3rnqff8+ijw7ABdFCtbdGtz0zhapOtRFrfZBUYAOUjw7CrnBaClgg+7ja0BuZjnoh6uHpg2aLQYuZ1ue81UcyTot42yraVNTT6tIAzP8AJ8Exp1T07QFUXGCxIAEjJFmsN63fgVVYAjeE5G3nkfNXDsNAJ0t/Ky5FFTNmOTcCaoCC0t75fwkhW3i4skjVJbFztvQJUoWiL29StBg9mgNaDHPr5qv+dTY+Q2SOaKpbW5eoSM/OWkFBqO7LB+BadBwQO1sKxrZuB1z5ZKVu1gM/ceyotsbS+bA0EnqeKTixTc1fQcslLsrqhEodzMkTTaCuPbC6afoyVexrTAPfBOBuTrdRl1rpUzmgkiJk1CrBKIFYixPeqApOz6qbMoJR2EmG03TfyHFcxNaBoTw4flMFS1vDohnmxnvklxjstsErvnPMqJoASedU1akhTJXmwA77+6LwdMxJzPt3HkhKLr+vojjWAEa68AMoSsn0FDZZiA0DQ+tgq3HY8CQM4i2kcT+FBiceSIHggALSgx4fchkp+kOc8uzKIw4mR33+EO1EYcwZWtrWhHsIDO+itsPhpb+o3A18VVmoJVhgccGtuMvzIHmk5OVaG42kyWm0jkZ481xTHHNdfdv1zSQXJ+g9fZFiAN45JoeBc2C7iBBKr6r5toPU928FVcgekSYjEb1h30Q5paHvyXS7dzzM/wArhrgC9j17KYlXQPfZNSp9V2uwd/yoW4knIkeBTH4mbG8HXnmhp2FohqOz6KJrzZPru8FEw2PomroBomYbSp6E+J9uKDacgEdRhtyhmREjzGeQQFWpPRS16hJ78kK4qoRokmJyicpXOUbk1AMfSOXcJYnEXsmh1u9BdDkKuNu2VdEzRKcT34rlJO+XP9qN7GpaGNKJooZwjvop6DoVroBhIzU1BDh0lE0HKPopdh1Fls+/FJTU6d46e5SWdsfQPtR9yVXUnQitpu+pw77/AAg02EfxAk9klFu8eYy68fAAlWFOhTDDOQ4QC46X/EdSq7Am2snhz/oLQNcxkOLd7OLxJDSSfCwnO9uKz55NOkPxJVZXtoWksa0HKQS49MyhcdhhbdD55t9hmreo9wIfUJc99mUxzsPpyjTqnNqiYH1OJ3W8HGYkui7AQQALEzYCEmOSSdhuKZlqpOsz0+yjDV6ZsT4Uov8ArqDfk5n9xn9XIcgrbE/C+FiBRpj/ALb+eaj/AMlji6pi/gb9nj7GxdP+atxtH4LYZNNxbyNx6mVmMb8OYhkncLhxbf0z9Fox+Tiye/8AoEsUolW6pKjJXHgykFqSEtnAFG43T3qEG6tIBjnFca0ldSn8qyIlbHOUg4hJreK7VS2hy6IyFJTfYqKTopabUdC2ycFTNd5KLh0CfT9lCF1ha+8R1CSCwmYvr+I+6STKH0Hys5tH/mO74oR0x3qiNqtIdJVaKqZD+qJLthGFrQVZYfGAul+QFuepHjdUHzLyiG4i2d0OXHyLxzotmViSXE3Mg9XF2uggR4ovC1QKm8LhsR0AgfZUVGspmYkh0zpB6JMsTdjVkPUNlbQApsvk0I9mNk5rzfZ2LqGG0wX9Bl9gtNgHuFn2PCVyM3j8WzTCSZpnEFQOYhqNfmpBXuslNDKKHbPws2sS67XcW5nwNj3dY3anw/Wo6b7eLZkdW5hei7Sx7qX1xLRnGnNMr4ihiqdjfiMwt2Dy82NK9xFTwwn/ALPJKhIsRHWyhWwxmw6W8d41N7Uggg8xInwkQnnZWG3LMbIzEvnrnPv4rp/zoJLTMj8WdmNBXN7T0WopYGmyHMtxDr+TxojKhL28bZEBzSLcQR3mql5qvS0EvFftmOa7iFI51ldVQ3IsHOCel2umPBU+KobpsnwzKf6BljcENpPg5IgM1iJuOEaeCGbV6DvP3VniMU1zGiLxedI58JKcJIJl3XT25J9PM+Pp91BOvh4KSmQCqIG4ap9QSUWFM3uklyVhoHxdQyZOt/wh3m1tUsTUTGvCbVAXYmhJ4TwFwwqsuiKeC0Hw5gKbmmpVkgHdazQxBk/hURatVsMN+WxpNpcXR1y9ln8qbUNDsMLls1OyzMGAKYsABA6AKfaeHJG8LHTnyVfhsTvOAyY3QZQMgrDH4sBtzeFw5WpG5FZh8bobFH0KjXiJgrN4zFje3m5pgx4dDmndePVOeG1aK5GiZjjSPy6wzsHaO74Kn2rs8Md8yiSBqBp4ahS1Nrsq09yoL6deIVfR2gadnXbkHflSEJLa7+vTLbXs5S2iDZ8A6HSUPiq4mQRIOnnbldc2rRaAHsgt/cOE6hVD61xHXzWqGNS2gJza0y2ZiGyBMTp1z/pQV3FhG6Ym44HkqyrXuOS7VxM5o1g2LeUKrYmbmZ1QuIcC0pjqshCvq2KfDHQEsn2Rb3f3U1F5n+EMCpKZWsxhVIz5T4KSlmoWDWURhiFTZaQdhG280lzBusfH7pLO27NKSpFVVB3jwNlxrQu1X3TTUWkznC0hcgpb8mZTgqIPpuOSsMJjNwjqFWkrrJQSipLYyMqejc7L2g0MLzBg5cTx8FU7R2qXvIkquw2M3WFvig3VrysUPHSk2zTLJoOfVbqSfEpoey0ShA+c1Kx4CdwFcgqo5sXLvJDuxNokkc1DUr80M6qOKuOMpzZM6od0tDjB0QpcQnfMCjc5OSFykcNQpfMKY4pkoqFtkpemuTQVwlXRVnd5TUioJUtMqETCGqdhghQuJz4pMch7GdBdJ9ukpKOk6xK6pQVgtXM9VGckquZB4lNhMFjmNSLuSautCoh0BSh3FIpjig7D6OmrZNddNidEmNV0VdklPMcVxxhdaLqN7VXsJ9HCoyU7ouFEhTGykCk1i6GXUBoa5cCe9qYW8VERiJXU0p8KEQ1OamQuhQgUX2AXGlRtOSRchSGMJpusV1R0zouIqJaC9qiKrotc/ZCv/UfFcSRiiSmLHouVbAdD/wCySSiCYxuQRj2j5dM8d6fNJJUyIF18/ZRgpJKFonpfZSAfSeqSSBhoa5oUTwkkogZDWi48fulGaSSsFCIuU2suJIkUxgNgkde9UklCjjvsk4ZePuUklCDQpWaJJKEDNlCarJ/2PsUkklUgkf/Z"/>
          <p:cNvSpPr>
            <a:spLocks noChangeAspect="1" noChangeArrowheads="1"/>
          </p:cNvSpPr>
          <p:nvPr/>
        </p:nvSpPr>
        <p:spPr bwMode="auto">
          <a:xfrm>
            <a:off x="1374775" y="1074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3" name="Picture 8" descr="http://www.craftsy.com/blog/wp-content/uploads/2013/05/Screen-Shot-2013-05-28-at-5.10.42-PM.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96443" y="2666847"/>
            <a:ext cx="1710194" cy="106707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57138" y="2854392"/>
            <a:ext cx="2489034" cy="1957778"/>
          </a:xfrm>
          <a:prstGeom prst="rect">
            <a:avLst/>
          </a:prstGeom>
        </p:spPr>
      </p:pic>
      <p:grpSp>
        <p:nvGrpSpPr>
          <p:cNvPr id="46" name="Group 45"/>
          <p:cNvGrpSpPr/>
          <p:nvPr/>
        </p:nvGrpSpPr>
        <p:grpSpPr>
          <a:xfrm>
            <a:off x="4707240" y="3448050"/>
            <a:ext cx="2183246" cy="1056131"/>
            <a:chOff x="1637769" y="2228729"/>
            <a:chExt cx="1524530" cy="1056131"/>
          </a:xfrm>
        </p:grpSpPr>
        <p:sp>
          <p:nvSpPr>
            <p:cNvPr id="47" name="Right Arrow 46"/>
            <p:cNvSpPr/>
            <p:nvPr/>
          </p:nvSpPr>
          <p:spPr bwMode="auto">
            <a:xfrm>
              <a:off x="1637769" y="2228729"/>
              <a:ext cx="1524530" cy="1056131"/>
            </a:xfrm>
            <a:prstGeom prst="rightArrow">
              <a:avLst>
                <a:gd name="adj1" fmla="val 48015"/>
                <a:gd name="adj2" fmla="val 50000"/>
              </a:avLst>
            </a:prstGeom>
            <a:solidFill>
              <a:schemeClr val="bg1"/>
            </a:solidFill>
            <a:ln w="28575"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2"/>
                </a:solidFill>
                <a:effectLst/>
                <a:latin typeface="Helvetica" pitchFamily="2" charset="0"/>
              </a:endParaRPr>
            </a:p>
          </p:txBody>
        </p:sp>
        <p:sp>
          <p:nvSpPr>
            <p:cNvPr id="48" name="Freeform 47"/>
            <p:cNvSpPr/>
            <p:nvPr/>
          </p:nvSpPr>
          <p:spPr bwMode="auto">
            <a:xfrm>
              <a:off x="1647825" y="2514600"/>
              <a:ext cx="1438329" cy="514353"/>
            </a:xfrm>
            <a:custGeom>
              <a:avLst/>
              <a:gdLst>
                <a:gd name="connsiteX0" fmla="*/ 0 w 1438329"/>
                <a:gd name="connsiteY0" fmla="*/ 504825 h 514353"/>
                <a:gd name="connsiteX1" fmla="*/ 47625 w 1438329"/>
                <a:gd name="connsiteY1" fmla="*/ 0 h 514353"/>
                <a:gd name="connsiteX2" fmla="*/ 123825 w 1438329"/>
                <a:gd name="connsiteY2" fmla="*/ 504825 h 514353"/>
                <a:gd name="connsiteX3" fmla="*/ 190500 w 1438329"/>
                <a:gd name="connsiteY3" fmla="*/ 9525 h 514353"/>
                <a:gd name="connsiteX4" fmla="*/ 257175 w 1438329"/>
                <a:gd name="connsiteY4" fmla="*/ 495300 h 514353"/>
                <a:gd name="connsiteX5" fmla="*/ 342900 w 1438329"/>
                <a:gd name="connsiteY5" fmla="*/ 0 h 514353"/>
                <a:gd name="connsiteX6" fmla="*/ 381000 w 1438329"/>
                <a:gd name="connsiteY6" fmla="*/ 495300 h 514353"/>
                <a:gd name="connsiteX7" fmla="*/ 476250 w 1438329"/>
                <a:gd name="connsiteY7" fmla="*/ 19050 h 514353"/>
                <a:gd name="connsiteX8" fmla="*/ 552450 w 1438329"/>
                <a:gd name="connsiteY8" fmla="*/ 504825 h 514353"/>
                <a:gd name="connsiteX9" fmla="*/ 628650 w 1438329"/>
                <a:gd name="connsiteY9" fmla="*/ 19050 h 514353"/>
                <a:gd name="connsiteX10" fmla="*/ 704850 w 1438329"/>
                <a:gd name="connsiteY10" fmla="*/ 457200 h 514353"/>
                <a:gd name="connsiteX11" fmla="*/ 742950 w 1438329"/>
                <a:gd name="connsiteY11" fmla="*/ 19050 h 514353"/>
                <a:gd name="connsiteX12" fmla="*/ 809625 w 1438329"/>
                <a:gd name="connsiteY12" fmla="*/ 485775 h 514353"/>
                <a:gd name="connsiteX13" fmla="*/ 895350 w 1438329"/>
                <a:gd name="connsiteY13" fmla="*/ 28575 h 514353"/>
                <a:gd name="connsiteX14" fmla="*/ 923925 w 1438329"/>
                <a:gd name="connsiteY14" fmla="*/ 514350 h 514353"/>
                <a:gd name="connsiteX15" fmla="*/ 1028700 w 1438329"/>
                <a:gd name="connsiteY15" fmla="*/ 19050 h 514353"/>
                <a:gd name="connsiteX16" fmla="*/ 1085850 w 1438329"/>
                <a:gd name="connsiteY16" fmla="*/ 504825 h 514353"/>
                <a:gd name="connsiteX17" fmla="*/ 1190625 w 1438329"/>
                <a:gd name="connsiteY17" fmla="*/ 76200 h 514353"/>
                <a:gd name="connsiteX18" fmla="*/ 1285875 w 1438329"/>
                <a:gd name="connsiteY18" fmla="*/ 400050 h 514353"/>
                <a:gd name="connsiteX19" fmla="*/ 1381125 w 1438329"/>
                <a:gd name="connsiteY19" fmla="*/ 200025 h 514353"/>
                <a:gd name="connsiteX20" fmla="*/ 1438275 w 1438329"/>
                <a:gd name="connsiteY20" fmla="*/ 238125 h 51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38329" h="514353">
                  <a:moveTo>
                    <a:pt x="0" y="504825"/>
                  </a:moveTo>
                  <a:cubicBezTo>
                    <a:pt x="13494" y="252412"/>
                    <a:pt x="26988" y="0"/>
                    <a:pt x="47625" y="0"/>
                  </a:cubicBezTo>
                  <a:cubicBezTo>
                    <a:pt x="68262" y="0"/>
                    <a:pt x="100012" y="503237"/>
                    <a:pt x="123825" y="504825"/>
                  </a:cubicBezTo>
                  <a:cubicBezTo>
                    <a:pt x="147638" y="506413"/>
                    <a:pt x="168275" y="11112"/>
                    <a:pt x="190500" y="9525"/>
                  </a:cubicBezTo>
                  <a:cubicBezTo>
                    <a:pt x="212725" y="7938"/>
                    <a:pt x="231775" y="496887"/>
                    <a:pt x="257175" y="495300"/>
                  </a:cubicBezTo>
                  <a:cubicBezTo>
                    <a:pt x="282575" y="493712"/>
                    <a:pt x="322263" y="0"/>
                    <a:pt x="342900" y="0"/>
                  </a:cubicBezTo>
                  <a:cubicBezTo>
                    <a:pt x="363537" y="0"/>
                    <a:pt x="358775" y="492125"/>
                    <a:pt x="381000" y="495300"/>
                  </a:cubicBezTo>
                  <a:cubicBezTo>
                    <a:pt x="403225" y="498475"/>
                    <a:pt x="447675" y="17462"/>
                    <a:pt x="476250" y="19050"/>
                  </a:cubicBezTo>
                  <a:cubicBezTo>
                    <a:pt x="504825" y="20637"/>
                    <a:pt x="527050" y="504825"/>
                    <a:pt x="552450" y="504825"/>
                  </a:cubicBezTo>
                  <a:cubicBezTo>
                    <a:pt x="577850" y="504825"/>
                    <a:pt x="603250" y="26987"/>
                    <a:pt x="628650" y="19050"/>
                  </a:cubicBezTo>
                  <a:cubicBezTo>
                    <a:pt x="654050" y="11113"/>
                    <a:pt x="685800" y="457200"/>
                    <a:pt x="704850" y="457200"/>
                  </a:cubicBezTo>
                  <a:cubicBezTo>
                    <a:pt x="723900" y="457200"/>
                    <a:pt x="725487" y="14287"/>
                    <a:pt x="742950" y="19050"/>
                  </a:cubicBezTo>
                  <a:cubicBezTo>
                    <a:pt x="760413" y="23813"/>
                    <a:pt x="784225" y="484187"/>
                    <a:pt x="809625" y="485775"/>
                  </a:cubicBezTo>
                  <a:cubicBezTo>
                    <a:pt x="835025" y="487362"/>
                    <a:pt x="876300" y="23813"/>
                    <a:pt x="895350" y="28575"/>
                  </a:cubicBezTo>
                  <a:cubicBezTo>
                    <a:pt x="914400" y="33337"/>
                    <a:pt x="901700" y="515937"/>
                    <a:pt x="923925" y="514350"/>
                  </a:cubicBezTo>
                  <a:cubicBezTo>
                    <a:pt x="946150" y="512763"/>
                    <a:pt x="1001713" y="20637"/>
                    <a:pt x="1028700" y="19050"/>
                  </a:cubicBezTo>
                  <a:cubicBezTo>
                    <a:pt x="1055687" y="17463"/>
                    <a:pt x="1058863" y="495300"/>
                    <a:pt x="1085850" y="504825"/>
                  </a:cubicBezTo>
                  <a:cubicBezTo>
                    <a:pt x="1112837" y="514350"/>
                    <a:pt x="1157288" y="93662"/>
                    <a:pt x="1190625" y="76200"/>
                  </a:cubicBezTo>
                  <a:cubicBezTo>
                    <a:pt x="1223962" y="58738"/>
                    <a:pt x="1254125" y="379413"/>
                    <a:pt x="1285875" y="400050"/>
                  </a:cubicBezTo>
                  <a:cubicBezTo>
                    <a:pt x="1317625" y="420687"/>
                    <a:pt x="1355725" y="227012"/>
                    <a:pt x="1381125" y="200025"/>
                  </a:cubicBezTo>
                  <a:cubicBezTo>
                    <a:pt x="1406525" y="173037"/>
                    <a:pt x="1439862" y="233363"/>
                    <a:pt x="1438275" y="238125"/>
                  </a:cubicBezTo>
                </a:path>
              </a:pathLst>
            </a:custGeom>
            <a:noFill/>
            <a:ln w="1905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2"/>
                </a:solidFill>
                <a:effectLst/>
                <a:latin typeface="Helvetica" pitchFamily="2" charset="0"/>
              </a:endParaRPr>
            </a:p>
          </p:txBody>
        </p:sp>
      </p:grpSp>
      <p:sp>
        <p:nvSpPr>
          <p:cNvPr id="10" name="Right Brace 9"/>
          <p:cNvSpPr/>
          <p:nvPr/>
        </p:nvSpPr>
        <p:spPr bwMode="auto">
          <a:xfrm>
            <a:off x="3295535" y="2317455"/>
            <a:ext cx="1235242" cy="3347283"/>
          </a:xfrm>
          <a:prstGeom prst="rightBrace">
            <a:avLst>
              <a:gd name="adj1" fmla="val 51623"/>
              <a:gd name="adj2" fmla="val 50000"/>
            </a:avLst>
          </a:prstGeom>
          <a:noFill/>
          <a:ln w="38100" cap="flat" cmpd="sng" algn="ctr">
            <a:solidFill>
              <a:schemeClr val="tx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2"/>
              </a:solidFill>
              <a:effectLst/>
              <a:latin typeface="Helvetica" pitchFamily="2" charset="0"/>
            </a:endParaRPr>
          </a:p>
        </p:txBody>
      </p:sp>
      <p:pic>
        <p:nvPicPr>
          <p:cNvPr id="53"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991" r="33666"/>
          <a:stretch/>
        </p:blipFill>
        <p:spPr bwMode="auto">
          <a:xfrm>
            <a:off x="1362415" y="2398790"/>
            <a:ext cx="1677457" cy="12977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4" name="Content Placeholder 4"/>
          <p:cNvSpPr txBox="1">
            <a:spLocks/>
          </p:cNvSpPr>
          <p:nvPr/>
        </p:nvSpPr>
        <p:spPr bwMode="auto">
          <a:xfrm>
            <a:off x="717380" y="3709831"/>
            <a:ext cx="2877149" cy="1981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20000"/>
              </a:spcBef>
              <a:spcAft>
                <a:spcPct val="0"/>
              </a:spcAft>
              <a:buClr>
                <a:schemeClr val="tx1">
                  <a:lumMod val="50000"/>
                </a:schemeClr>
              </a:buClr>
              <a:buFont typeface="Arial" pitchFamily="34" charset="0"/>
              <a:buChar char="•"/>
              <a:defRPr sz="32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lumMod val="50000"/>
                </a:schemeClr>
              </a:buClr>
              <a:buFont typeface="Arial" pitchFamily="34" charset="0"/>
              <a:buChar char="•"/>
              <a:defRPr sz="2800" b="1">
                <a:solidFill>
                  <a:schemeClr val="tx1"/>
                </a:solidFill>
                <a:latin typeface="+mn-lt"/>
              </a:defRPr>
            </a:lvl2pPr>
            <a:lvl3pPr marL="1143000" indent="-228600" algn="l" rtl="0" eaLnBrk="0" fontAlgn="base" hangingPunct="0">
              <a:spcBef>
                <a:spcPct val="20000"/>
              </a:spcBef>
              <a:spcAft>
                <a:spcPct val="0"/>
              </a:spcAft>
              <a:buClr>
                <a:schemeClr val="tx1">
                  <a:lumMod val="50000"/>
                </a:schemeClr>
              </a:buClr>
              <a:buFont typeface="Arial" pitchFamily="34" charset="0"/>
              <a:buChar char="•"/>
              <a:defRPr sz="2400" b="1">
                <a:solidFill>
                  <a:schemeClr val="tx1"/>
                </a:solidFill>
                <a:latin typeface="+mn-lt"/>
              </a:defRPr>
            </a:lvl3pPr>
            <a:lvl4pPr marL="1600200" indent="-228600" algn="l" rtl="0" eaLnBrk="0" fontAlgn="base" hangingPunct="0">
              <a:spcBef>
                <a:spcPct val="20000"/>
              </a:spcBef>
              <a:spcAft>
                <a:spcPct val="0"/>
              </a:spcAft>
              <a:buClr>
                <a:schemeClr val="tx1">
                  <a:lumMod val="50000"/>
                </a:schemeClr>
              </a:buClr>
              <a:buFont typeface="Arial" pitchFamily="34" charset="0"/>
              <a:buChar char="•"/>
              <a:defRPr sz="2000" b="1">
                <a:solidFill>
                  <a:schemeClr val="tx1"/>
                </a:solidFill>
                <a:latin typeface="+mn-lt"/>
              </a:defRPr>
            </a:lvl4pPr>
            <a:lvl5pPr marL="2057400" indent="-228600" algn="l" rtl="0" eaLnBrk="0" fontAlgn="base" hangingPunct="0">
              <a:spcBef>
                <a:spcPct val="20000"/>
              </a:spcBef>
              <a:spcAft>
                <a:spcPct val="0"/>
              </a:spcAft>
              <a:buClr>
                <a:schemeClr val="tx1">
                  <a:lumMod val="50000"/>
                </a:schemeClr>
              </a:buClr>
              <a:buFont typeface="Arial" pitchFamily="34" charset="0"/>
              <a:buChar char="•"/>
              <a:defRPr sz="2000" b="1">
                <a:solidFill>
                  <a:schemeClr val="tx1"/>
                </a:solidFill>
                <a:latin typeface="+mn-lt"/>
              </a:defRPr>
            </a:lvl5pPr>
            <a:lvl6pPr marL="2514600" indent="-228600" algn="l" rtl="0" eaLnBrk="0" fontAlgn="base" hangingPunct="0">
              <a:spcBef>
                <a:spcPct val="20000"/>
              </a:spcBef>
              <a:spcAft>
                <a:spcPct val="0"/>
              </a:spcAft>
              <a:buClr>
                <a:schemeClr val="bg1"/>
              </a:buClr>
              <a:buChar char="–"/>
              <a:defRPr sz="2000" b="1">
                <a:solidFill>
                  <a:schemeClr val="bg1"/>
                </a:solidFill>
                <a:effectLst>
                  <a:outerShdw blurRad="38100" dist="38100" dir="2700000" algn="tl">
                    <a:srgbClr val="C0C0C0"/>
                  </a:outerShdw>
                </a:effectLst>
                <a:latin typeface="+mn-lt"/>
              </a:defRPr>
            </a:lvl6pPr>
            <a:lvl7pPr marL="2971800" indent="-228600" algn="l" rtl="0" eaLnBrk="0" fontAlgn="base" hangingPunct="0">
              <a:spcBef>
                <a:spcPct val="20000"/>
              </a:spcBef>
              <a:spcAft>
                <a:spcPct val="0"/>
              </a:spcAft>
              <a:buClr>
                <a:schemeClr val="bg1"/>
              </a:buClr>
              <a:buChar char="–"/>
              <a:defRPr sz="2000" b="1">
                <a:solidFill>
                  <a:schemeClr val="bg1"/>
                </a:solidFill>
                <a:effectLst>
                  <a:outerShdw blurRad="38100" dist="38100" dir="2700000" algn="tl">
                    <a:srgbClr val="C0C0C0"/>
                  </a:outerShdw>
                </a:effectLst>
                <a:latin typeface="+mn-lt"/>
              </a:defRPr>
            </a:lvl7pPr>
            <a:lvl8pPr marL="3429000" indent="-228600" algn="l" rtl="0" eaLnBrk="0" fontAlgn="base" hangingPunct="0">
              <a:spcBef>
                <a:spcPct val="20000"/>
              </a:spcBef>
              <a:spcAft>
                <a:spcPct val="0"/>
              </a:spcAft>
              <a:buClr>
                <a:schemeClr val="bg1"/>
              </a:buClr>
              <a:buChar char="–"/>
              <a:defRPr sz="2000" b="1">
                <a:solidFill>
                  <a:schemeClr val="bg1"/>
                </a:solidFill>
                <a:effectLst>
                  <a:outerShdw blurRad="38100" dist="38100" dir="2700000" algn="tl">
                    <a:srgbClr val="C0C0C0"/>
                  </a:outerShdw>
                </a:effectLst>
                <a:latin typeface="+mn-lt"/>
              </a:defRPr>
            </a:lvl8pPr>
            <a:lvl9pPr marL="3886200" indent="-228600" algn="l" rtl="0" eaLnBrk="0" fontAlgn="base" hangingPunct="0">
              <a:spcBef>
                <a:spcPct val="20000"/>
              </a:spcBef>
              <a:spcAft>
                <a:spcPct val="0"/>
              </a:spcAft>
              <a:buClr>
                <a:schemeClr val="bg1"/>
              </a:buClr>
              <a:buChar char="–"/>
              <a:defRPr sz="2000" b="1">
                <a:solidFill>
                  <a:schemeClr val="bg1"/>
                </a:solidFill>
                <a:effectLst>
                  <a:outerShdw blurRad="38100" dist="38100" dir="2700000" algn="tl">
                    <a:srgbClr val="C0C0C0"/>
                  </a:outerShdw>
                </a:effectLst>
                <a:latin typeface="+mn-lt"/>
              </a:defRPr>
            </a:lvl9pPr>
          </a:lstStyle>
          <a:p>
            <a:r>
              <a:rPr lang="en-US" sz="1200" b="0" kern="0" dirty="0" smtClean="0">
                <a:solidFill>
                  <a:schemeClr val="bg1">
                    <a:lumMod val="50000"/>
                  </a:schemeClr>
                </a:solidFill>
              </a:rPr>
              <a:t>16 million kids (1 out of 5) in America struggle with hunger</a:t>
            </a:r>
          </a:p>
          <a:p>
            <a:r>
              <a:rPr lang="en-US" sz="1200" b="0" kern="0" dirty="0" smtClean="0">
                <a:solidFill>
                  <a:schemeClr val="bg1">
                    <a:lumMod val="50000"/>
                  </a:schemeClr>
                </a:solidFill>
              </a:rPr>
              <a:t>Hungry kids are more likely to experience serious short- and long-term health issues</a:t>
            </a:r>
          </a:p>
          <a:p>
            <a:r>
              <a:rPr lang="en-US" sz="1200" b="0" kern="0" dirty="0" smtClean="0">
                <a:solidFill>
                  <a:schemeClr val="bg1">
                    <a:lumMod val="50000"/>
                  </a:schemeClr>
                </a:solidFill>
              </a:rPr>
              <a:t>Food insecurity is most common in large cities but still exists in rural areas, suburbs and other outlying areas around large cities</a:t>
            </a:r>
            <a:endParaRPr lang="en-US" sz="1200" b="0" kern="0" dirty="0">
              <a:solidFill>
                <a:schemeClr val="bg1">
                  <a:lumMod val="50000"/>
                </a:schemeClr>
              </a:solidFill>
            </a:endParaRPr>
          </a:p>
        </p:txBody>
      </p:sp>
    </p:spTree>
    <p:custDataLst>
      <p:tags r:id="rId1"/>
    </p:custDataLst>
    <p:extLst>
      <p:ext uri="{BB962C8B-B14F-4D97-AF65-F5344CB8AC3E}">
        <p14:creationId xmlns:p14="http://schemas.microsoft.com/office/powerpoint/2010/main" val="2239032693"/>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6" name="Picture 4" descr="https://www.nokidhungry.org/sites/default/files/hunger-facts-slider-2.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621"/>
          <a:stretch/>
        </p:blipFill>
        <p:spPr bwMode="auto">
          <a:xfrm>
            <a:off x="0" y="2036547"/>
            <a:ext cx="10287000" cy="40877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z="4000" dirty="0" smtClean="0"/>
              <a:t>Use </a:t>
            </a:r>
            <a:r>
              <a:rPr lang="en-US" sz="4000" dirty="0"/>
              <a:t>Written Text Sparingly</a:t>
            </a:r>
          </a:p>
        </p:txBody>
      </p:sp>
    </p:spTree>
    <p:custDataLst>
      <p:tags r:id="rId1"/>
    </p:custDataLst>
    <p:extLst>
      <p:ext uri="{BB962C8B-B14F-4D97-AF65-F5344CB8AC3E}">
        <p14:creationId xmlns:p14="http://schemas.microsoft.com/office/powerpoint/2010/main" val="2533055077"/>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p:cNvGrpSpPr>
            <a:grpSpLocks/>
          </p:cNvGrpSpPr>
          <p:nvPr/>
        </p:nvGrpSpPr>
        <p:grpSpPr bwMode="auto">
          <a:xfrm>
            <a:off x="3162300" y="2514600"/>
            <a:ext cx="4800600" cy="3886200"/>
            <a:chOff x="1992" y="1728"/>
            <a:chExt cx="3024" cy="1776"/>
          </a:xfrm>
        </p:grpSpPr>
        <p:sp>
          <p:nvSpPr>
            <p:cNvPr id="27658" name="AutoShape 16"/>
            <p:cNvSpPr>
              <a:spLocks noChangeArrowheads="1"/>
            </p:cNvSpPr>
            <p:nvPr/>
          </p:nvSpPr>
          <p:spPr bwMode="auto">
            <a:xfrm>
              <a:off x="1992" y="1728"/>
              <a:ext cx="3024" cy="1584"/>
            </a:xfrm>
            <a:prstGeom prst="triangle">
              <a:avLst>
                <a:gd name="adj" fmla="val 50000"/>
              </a:avLst>
            </a:prstGeom>
            <a:solidFill>
              <a:srgbClr val="3365FB">
                <a:alpha val="14902"/>
              </a:srgbClr>
            </a:solidFill>
            <a:ln w="12700">
              <a:solidFill>
                <a:schemeClr val="tx1"/>
              </a:solidFill>
              <a:miter lim="800000"/>
              <a:headEnd type="none" w="sm" len="sm"/>
              <a:tailEnd type="none" w="sm" len="sm"/>
            </a:ln>
          </p:spPr>
          <p:txBody>
            <a:bodyPr wrap="none" anchor="ctr"/>
            <a:lstStyle/>
            <a:p>
              <a:endParaRPr lang="en-US"/>
            </a:p>
          </p:txBody>
        </p:sp>
        <p:sp>
          <p:nvSpPr>
            <p:cNvPr id="27659" name="Text Box 17"/>
            <p:cNvSpPr txBox="1">
              <a:spLocks noChangeArrowheads="1"/>
            </p:cNvSpPr>
            <p:nvPr/>
          </p:nvSpPr>
          <p:spPr bwMode="auto">
            <a:xfrm>
              <a:off x="2424" y="2462"/>
              <a:ext cx="2208"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lnSpc>
                  <a:spcPct val="90000"/>
                </a:lnSpc>
                <a:spcBef>
                  <a:spcPct val="50000"/>
                </a:spcBef>
              </a:pPr>
              <a:r>
                <a:rPr lang="en-US" sz="2800" b="1" dirty="0">
                  <a:solidFill>
                    <a:schemeClr val="accent2">
                      <a:lumMod val="75000"/>
                    </a:schemeClr>
                  </a:solidFill>
                </a:rPr>
                <a:t>Presentation</a:t>
              </a:r>
              <a:br>
                <a:rPr lang="en-US" sz="2800" b="1" dirty="0">
                  <a:solidFill>
                    <a:schemeClr val="accent2">
                      <a:lumMod val="75000"/>
                    </a:schemeClr>
                  </a:solidFill>
                </a:rPr>
              </a:br>
              <a:r>
                <a:rPr lang="en-US" sz="2800" b="1" dirty="0">
                  <a:solidFill>
                    <a:schemeClr val="accent2">
                      <a:lumMod val="75000"/>
                    </a:schemeClr>
                  </a:solidFill>
                </a:rPr>
                <a:t>Technology</a:t>
              </a:r>
            </a:p>
          </p:txBody>
        </p:sp>
        <p:sp>
          <p:nvSpPr>
            <p:cNvPr id="27660" name="Rectangle 19"/>
            <p:cNvSpPr>
              <a:spLocks noChangeArrowheads="1"/>
            </p:cNvSpPr>
            <p:nvPr/>
          </p:nvSpPr>
          <p:spPr bwMode="auto">
            <a:xfrm>
              <a:off x="2616" y="3264"/>
              <a:ext cx="144" cy="240"/>
            </a:xfrm>
            <a:prstGeom prst="rect">
              <a:avLst/>
            </a:prstGeom>
            <a:solidFill>
              <a:srgbClr val="CCECFF"/>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endParaRPr lang="en-US"/>
            </a:p>
          </p:txBody>
        </p:sp>
        <p:sp>
          <p:nvSpPr>
            <p:cNvPr id="27661" name="Rectangle 20"/>
            <p:cNvSpPr>
              <a:spLocks noChangeArrowheads="1"/>
            </p:cNvSpPr>
            <p:nvPr/>
          </p:nvSpPr>
          <p:spPr bwMode="auto">
            <a:xfrm>
              <a:off x="4248" y="3264"/>
              <a:ext cx="144" cy="240"/>
            </a:xfrm>
            <a:prstGeom prst="rect">
              <a:avLst/>
            </a:prstGeom>
            <a:solidFill>
              <a:srgbClr val="CCECFF"/>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endParaRPr lang="en-US"/>
            </a:p>
          </p:txBody>
        </p:sp>
      </p:grpSp>
      <p:sp>
        <p:nvSpPr>
          <p:cNvPr id="27651" name="Text Box 8"/>
          <p:cNvSpPr txBox="1">
            <a:spLocks noChangeArrowheads="1"/>
          </p:cNvSpPr>
          <p:nvPr/>
        </p:nvSpPr>
        <p:spPr bwMode="auto">
          <a:xfrm>
            <a:off x="4381500" y="1924050"/>
            <a:ext cx="2133600" cy="641350"/>
          </a:xfrm>
          <a:prstGeom prst="rect">
            <a:avLst/>
          </a:prstGeom>
          <a:no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spcBef>
                <a:spcPct val="50000"/>
              </a:spcBef>
            </a:pPr>
            <a:r>
              <a:rPr lang="en-US" b="1" dirty="0">
                <a:solidFill>
                  <a:schemeClr val="tx1"/>
                </a:solidFill>
              </a:rPr>
              <a:t>Speaker</a:t>
            </a:r>
          </a:p>
        </p:txBody>
      </p:sp>
      <p:sp>
        <p:nvSpPr>
          <p:cNvPr id="27652" name="Text Box 9"/>
          <p:cNvSpPr txBox="1">
            <a:spLocks noChangeArrowheads="1"/>
          </p:cNvSpPr>
          <p:nvPr/>
        </p:nvSpPr>
        <p:spPr bwMode="auto">
          <a:xfrm>
            <a:off x="1257300" y="5181600"/>
            <a:ext cx="2209800" cy="641350"/>
          </a:xfrm>
          <a:prstGeom prst="rect">
            <a:avLst/>
          </a:prstGeom>
          <a:no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spcBef>
                <a:spcPct val="50000"/>
              </a:spcBef>
            </a:pPr>
            <a:r>
              <a:rPr lang="en-US" b="1" dirty="0">
                <a:solidFill>
                  <a:schemeClr val="tx1"/>
                </a:solidFill>
              </a:rPr>
              <a:t>Message</a:t>
            </a:r>
          </a:p>
        </p:txBody>
      </p:sp>
      <p:sp>
        <p:nvSpPr>
          <p:cNvPr id="27653" name="Text Box 10"/>
          <p:cNvSpPr txBox="1">
            <a:spLocks noChangeArrowheads="1"/>
          </p:cNvSpPr>
          <p:nvPr/>
        </p:nvSpPr>
        <p:spPr bwMode="auto">
          <a:xfrm>
            <a:off x="7581900" y="5181600"/>
            <a:ext cx="2362200" cy="641350"/>
          </a:xfrm>
          <a:prstGeom prst="rect">
            <a:avLst/>
          </a:prstGeom>
          <a:no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spcBef>
                <a:spcPct val="50000"/>
              </a:spcBef>
            </a:pPr>
            <a:r>
              <a:rPr lang="en-US" b="1" dirty="0">
                <a:solidFill>
                  <a:schemeClr val="tx1"/>
                </a:solidFill>
              </a:rPr>
              <a:t>Audience</a:t>
            </a:r>
          </a:p>
        </p:txBody>
      </p:sp>
      <p:sp>
        <p:nvSpPr>
          <p:cNvPr id="27654" name="AutoShape 12"/>
          <p:cNvSpPr>
            <a:spLocks noChangeArrowheads="1"/>
          </p:cNvSpPr>
          <p:nvPr/>
        </p:nvSpPr>
        <p:spPr bwMode="auto">
          <a:xfrm rot="2565388">
            <a:off x="2963863" y="2890840"/>
            <a:ext cx="1066800" cy="2046287"/>
          </a:xfrm>
          <a:prstGeom prst="upDownArrow">
            <a:avLst>
              <a:gd name="adj1" fmla="val 50000"/>
              <a:gd name="adj2" fmla="val 38363"/>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27655" name="AutoShape 13"/>
          <p:cNvSpPr>
            <a:spLocks noChangeArrowheads="1"/>
          </p:cNvSpPr>
          <p:nvPr/>
        </p:nvSpPr>
        <p:spPr bwMode="auto">
          <a:xfrm rot="8541972">
            <a:off x="6965951" y="2505075"/>
            <a:ext cx="1066800" cy="2371725"/>
          </a:xfrm>
          <a:prstGeom prst="upDownArrow">
            <a:avLst>
              <a:gd name="adj1" fmla="val 50000"/>
              <a:gd name="adj2" fmla="val 44464"/>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27656" name="AutoShape 14"/>
          <p:cNvSpPr>
            <a:spLocks noChangeArrowheads="1"/>
          </p:cNvSpPr>
          <p:nvPr/>
        </p:nvSpPr>
        <p:spPr bwMode="auto">
          <a:xfrm rot="5400000">
            <a:off x="5029200" y="4476750"/>
            <a:ext cx="1066800" cy="2362200"/>
          </a:xfrm>
          <a:prstGeom prst="upDownArrow">
            <a:avLst>
              <a:gd name="adj1" fmla="val 50000"/>
              <a:gd name="adj2" fmla="val 44286"/>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27657" name="Rectangle 15"/>
          <p:cNvSpPr>
            <a:spLocks noGrp="1" noChangeArrowheads="1"/>
          </p:cNvSpPr>
          <p:nvPr>
            <p:ph type="title"/>
          </p:nvPr>
        </p:nvSpPr>
        <p:spPr/>
        <p:txBody>
          <a:bodyPr/>
          <a:lstStyle/>
          <a:p>
            <a:r>
              <a:rPr lang="en-US" smtClean="0"/>
              <a:t>Elements of Communication</a:t>
            </a:r>
          </a:p>
        </p:txBody>
      </p:sp>
      <p:sp>
        <p:nvSpPr>
          <p:cNvPr id="3" name="TextBox 2"/>
          <p:cNvSpPr txBox="1"/>
          <p:nvPr/>
        </p:nvSpPr>
        <p:spPr>
          <a:xfrm>
            <a:off x="1021727" y="1236566"/>
            <a:ext cx="2151017" cy="646331"/>
          </a:xfrm>
          <a:prstGeom prst="rect">
            <a:avLst/>
          </a:prstGeom>
          <a:solidFill>
            <a:srgbClr val="FFC000"/>
          </a:solidFill>
        </p:spPr>
        <p:txBody>
          <a:bodyPr wrap="square" rtlCol="0">
            <a:spAutoFit/>
          </a:bodyPr>
          <a:lstStyle/>
          <a:p>
            <a:r>
              <a:rPr lang="en-US" dirty="0" smtClean="0"/>
              <a:t>Message</a:t>
            </a:r>
            <a:endParaRPr lang="en-US" dirty="0"/>
          </a:p>
        </p:txBody>
      </p:sp>
    </p:spTree>
    <p:custDataLst>
      <p:tags r:id="rId1"/>
    </p:custDataLst>
    <p:extLst>
      <p:ext uri="{BB962C8B-B14F-4D97-AF65-F5344CB8AC3E}">
        <p14:creationId xmlns:p14="http://schemas.microsoft.com/office/powerpoint/2010/main" val="1869801981"/>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z="4000" dirty="0" smtClean="0"/>
              <a:t>Steps in Designing </a:t>
            </a:r>
            <a:br>
              <a:rPr lang="en-US" sz="4000" dirty="0" smtClean="0"/>
            </a:br>
            <a:r>
              <a:rPr lang="en-US" sz="4000" dirty="0" smtClean="0"/>
              <a:t>an Effective Message</a:t>
            </a:r>
          </a:p>
        </p:txBody>
      </p:sp>
      <p:sp>
        <p:nvSpPr>
          <p:cNvPr id="427011" name="Rectangle 3"/>
          <p:cNvSpPr>
            <a:spLocks noGrp="1" noChangeArrowheads="1"/>
          </p:cNvSpPr>
          <p:nvPr>
            <p:ph idx="4294967295"/>
          </p:nvPr>
        </p:nvSpPr>
        <p:spPr>
          <a:xfrm>
            <a:off x="971550" y="1752600"/>
            <a:ext cx="4603750" cy="4419600"/>
          </a:xfrm>
        </p:spPr>
        <p:txBody>
          <a:bodyPr/>
          <a:lstStyle/>
          <a:p>
            <a:r>
              <a:rPr lang="en-US" sz="4000" b="0" dirty="0" smtClean="0"/>
              <a:t>Collect</a:t>
            </a:r>
          </a:p>
          <a:p>
            <a:r>
              <a:rPr lang="en-US" sz="4000" b="0" dirty="0" smtClean="0"/>
              <a:t>Select</a:t>
            </a:r>
          </a:p>
          <a:p>
            <a:r>
              <a:rPr lang="en-US" sz="4000" b="0" dirty="0" smtClean="0"/>
              <a:t>Reflect</a:t>
            </a:r>
          </a:p>
        </p:txBody>
      </p:sp>
      <p:pic>
        <p:nvPicPr>
          <p:cNvPr id="5" name="Picture 4" descr="MH900401147.JPG"/>
          <p:cNvPicPr>
            <a:picLocks noChangeAspect="1"/>
          </p:cNvPicPr>
          <p:nvPr/>
        </p:nvPicPr>
        <p:blipFill>
          <a:blip r:embed="rId4" cstate="print"/>
          <a:srcRect/>
          <a:stretch>
            <a:fillRect/>
          </a:stretch>
        </p:blipFill>
        <p:spPr bwMode="auto">
          <a:xfrm>
            <a:off x="5200650" y="1371600"/>
            <a:ext cx="5638800" cy="5638800"/>
          </a:xfrm>
          <a:prstGeom prst="rect">
            <a:avLst/>
          </a:prstGeom>
          <a:noFill/>
          <a:ln w="9525">
            <a:noFill/>
            <a:miter lim="800000"/>
            <a:headEnd/>
            <a:tailEnd/>
          </a:ln>
        </p:spPr>
      </p:pic>
      <p:sp>
        <p:nvSpPr>
          <p:cNvPr id="6" name="TextBox 5"/>
          <p:cNvSpPr txBox="1"/>
          <p:nvPr/>
        </p:nvSpPr>
        <p:spPr>
          <a:xfrm>
            <a:off x="1029729" y="3921211"/>
            <a:ext cx="2487828" cy="646331"/>
          </a:xfrm>
          <a:prstGeom prst="rect">
            <a:avLst/>
          </a:prstGeom>
          <a:solidFill>
            <a:srgbClr val="FFFF00"/>
          </a:solidFill>
        </p:spPr>
        <p:txBody>
          <a:bodyPr wrap="square" rtlCol="0">
            <a:spAutoFit/>
          </a:bodyPr>
          <a:lstStyle/>
          <a:p>
            <a:pPr>
              <a:buFont typeface="Arial" pitchFamily="34" charset="0"/>
              <a:buChar char="•"/>
            </a:pPr>
            <a:r>
              <a:rPr lang="en-US" dirty="0" smtClean="0"/>
              <a:t> Connect</a:t>
            </a:r>
            <a:endParaRPr 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4" name="Rectangle 4"/>
          <p:cNvSpPr>
            <a:spLocks noGrp="1" noChangeArrowheads="1"/>
          </p:cNvSpPr>
          <p:nvPr>
            <p:ph type="title"/>
          </p:nvPr>
        </p:nvSpPr>
        <p:spPr>
          <a:xfrm>
            <a:off x="1714500" y="0"/>
            <a:ext cx="9258300" cy="1143000"/>
          </a:xfrm>
        </p:spPr>
        <p:txBody>
          <a:bodyPr/>
          <a:lstStyle/>
          <a:p>
            <a:r>
              <a:rPr lang="en-US" dirty="0" smtClean="0">
                <a:solidFill>
                  <a:schemeClr val="tx1"/>
                </a:solidFill>
              </a:rPr>
              <a:t>Healthy Start Logic Model</a:t>
            </a:r>
          </a:p>
        </p:txBody>
      </p:sp>
      <p:pic>
        <p:nvPicPr>
          <p:cNvPr id="95235" name="Picture 6" descr="healthst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6300" y="1066800"/>
            <a:ext cx="8610600" cy="544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0759" name="Text Box 7"/>
          <p:cNvSpPr txBox="1">
            <a:spLocks noChangeArrowheads="1"/>
          </p:cNvSpPr>
          <p:nvPr/>
        </p:nvSpPr>
        <p:spPr bwMode="auto">
          <a:xfrm>
            <a:off x="3238500" y="5029200"/>
            <a:ext cx="6629400" cy="1190625"/>
          </a:xfrm>
          <a:prstGeom prst="rect">
            <a:avLst/>
          </a:prstGeom>
          <a:gradFill flip="none" rotWithShape="1">
            <a:gsLst>
              <a:gs pos="0">
                <a:schemeClr val="accent4">
                  <a:lumMod val="50000"/>
                  <a:shade val="30000"/>
                  <a:satMod val="115000"/>
                </a:schemeClr>
              </a:gs>
              <a:gs pos="50000">
                <a:schemeClr val="accent4">
                  <a:lumMod val="50000"/>
                  <a:shade val="67500"/>
                  <a:satMod val="115000"/>
                </a:schemeClr>
              </a:gs>
              <a:gs pos="100000">
                <a:schemeClr val="accent4">
                  <a:lumMod val="50000"/>
                  <a:shade val="100000"/>
                  <a:satMod val="115000"/>
                </a:schemeClr>
              </a:gs>
            </a:gsLst>
            <a:lin ang="2700000" scaled="1"/>
            <a:tileRect/>
          </a:gra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spcBef>
                <a:spcPct val="50000"/>
              </a:spcBef>
            </a:pPr>
            <a:r>
              <a:rPr lang="en-US" dirty="0">
                <a:solidFill>
                  <a:schemeClr val="bg1"/>
                </a:solidFill>
              </a:rPr>
              <a:t>“..it seems like I'm not connecting with the audience..”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07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59"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95300" y="1524000"/>
            <a:ext cx="9258300" cy="1143000"/>
          </a:xfrm>
        </p:spPr>
        <p:txBody>
          <a:bodyPr/>
          <a:lstStyle/>
          <a:p>
            <a:r>
              <a:rPr lang="en-US" sz="4000" dirty="0" smtClean="0">
                <a:solidFill>
                  <a:schemeClr val="tx1"/>
                </a:solidFill>
                <a:latin typeface="Tahoma" pitchFamily="34" charset="0"/>
              </a:rPr>
              <a:t>Maria Montoya</a:t>
            </a:r>
            <a:r>
              <a:rPr lang="en-US" sz="4000" dirty="0" smtClean="0">
                <a:solidFill>
                  <a:schemeClr val="bg2"/>
                </a:solidFill>
                <a:latin typeface="Tahoma" pitchFamily="34" charset="0"/>
              </a:rPr>
              <a:t/>
            </a:r>
            <a:br>
              <a:rPr lang="en-US" sz="4000" dirty="0" smtClean="0">
                <a:solidFill>
                  <a:schemeClr val="bg2"/>
                </a:solidFill>
                <a:latin typeface="Tahoma" pitchFamily="34" charset="0"/>
              </a:rPr>
            </a:br>
            <a:r>
              <a:rPr lang="en-US" sz="4000" dirty="0" smtClean="0">
                <a:solidFill>
                  <a:schemeClr val="bg2"/>
                </a:solidFill>
                <a:latin typeface="Tahoma" pitchFamily="34" charset="0"/>
              </a:rPr>
              <a:t/>
            </a:r>
            <a:br>
              <a:rPr lang="en-US" sz="4000" dirty="0" smtClean="0">
                <a:solidFill>
                  <a:schemeClr val="bg2"/>
                </a:solidFill>
                <a:latin typeface="Tahoma" pitchFamily="34" charset="0"/>
              </a:rPr>
            </a:br>
            <a:r>
              <a:rPr lang="en-US" sz="4000" dirty="0" smtClean="0">
                <a:solidFill>
                  <a:schemeClr val="bg2"/>
                </a:solidFill>
                <a:latin typeface="Tahoma" pitchFamily="34" charset="0"/>
              </a:rPr>
              <a:t/>
            </a:r>
            <a:br>
              <a:rPr lang="en-US" sz="4000" dirty="0" smtClean="0">
                <a:solidFill>
                  <a:schemeClr val="bg2"/>
                </a:solidFill>
                <a:latin typeface="Tahoma" pitchFamily="34" charset="0"/>
              </a:rPr>
            </a:br>
            <a:r>
              <a:rPr lang="en-US" sz="4000" dirty="0" smtClean="0">
                <a:solidFill>
                  <a:schemeClr val="tx1"/>
                </a:solidFill>
                <a:latin typeface="Tahoma" pitchFamily="34" charset="0"/>
              </a:rPr>
              <a:t>“I was scared…”</a:t>
            </a:r>
          </a:p>
        </p:txBody>
      </p:sp>
      <p:pic>
        <p:nvPicPr>
          <p:cNvPr id="96259" name="Picture 7" descr="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95900" y="457200"/>
            <a:ext cx="37973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95300" y="685800"/>
            <a:ext cx="9258300" cy="1143000"/>
          </a:xfrm>
        </p:spPr>
        <p:txBody>
          <a:bodyPr/>
          <a:lstStyle/>
          <a:p>
            <a:r>
              <a:rPr lang="en-US" sz="4000" dirty="0" smtClean="0">
                <a:solidFill>
                  <a:schemeClr val="tx1"/>
                </a:solidFill>
                <a:latin typeface="Tahoma" pitchFamily="34" charset="0"/>
              </a:rPr>
              <a:t>Maria  and</a:t>
            </a:r>
            <a:br>
              <a:rPr lang="en-US" sz="4000" dirty="0" smtClean="0">
                <a:solidFill>
                  <a:schemeClr val="tx1"/>
                </a:solidFill>
                <a:latin typeface="Tahoma" pitchFamily="34" charset="0"/>
              </a:rPr>
            </a:br>
            <a:r>
              <a:rPr lang="en-US" sz="4000" dirty="0" smtClean="0">
                <a:solidFill>
                  <a:schemeClr val="tx1"/>
                </a:solidFill>
                <a:latin typeface="Tahoma" pitchFamily="34" charset="0"/>
              </a:rPr>
              <a:t>Miguel Montoya</a:t>
            </a:r>
          </a:p>
        </p:txBody>
      </p:sp>
      <p:pic>
        <p:nvPicPr>
          <p:cNvPr id="97283" name="Picture 4" descr="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24500" y="520700"/>
            <a:ext cx="3797300" cy="581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95300" y="685800"/>
            <a:ext cx="9258300" cy="1143000"/>
          </a:xfrm>
        </p:spPr>
        <p:txBody>
          <a:bodyPr/>
          <a:lstStyle/>
          <a:p>
            <a:r>
              <a:rPr lang="en-US" sz="4000" dirty="0" smtClean="0">
                <a:solidFill>
                  <a:schemeClr val="tx1"/>
                </a:solidFill>
                <a:latin typeface="Tahoma" pitchFamily="34" charset="0"/>
              </a:rPr>
              <a:t/>
            </a:r>
            <a:br>
              <a:rPr lang="en-US" sz="4000" dirty="0" smtClean="0">
                <a:solidFill>
                  <a:schemeClr val="tx1"/>
                </a:solidFill>
                <a:latin typeface="Tahoma" pitchFamily="34" charset="0"/>
              </a:rPr>
            </a:br>
            <a:r>
              <a:rPr lang="en-US" sz="4000" dirty="0" smtClean="0">
                <a:solidFill>
                  <a:schemeClr val="tx1"/>
                </a:solidFill>
                <a:latin typeface="Tahoma" pitchFamily="34" charset="0"/>
              </a:rPr>
              <a:t/>
            </a:r>
            <a:br>
              <a:rPr lang="en-US" sz="4000" dirty="0" smtClean="0">
                <a:solidFill>
                  <a:schemeClr val="tx1"/>
                </a:solidFill>
                <a:latin typeface="Tahoma" pitchFamily="34" charset="0"/>
              </a:rPr>
            </a:br>
            <a:r>
              <a:rPr lang="en-US" sz="4000" dirty="0" smtClean="0">
                <a:solidFill>
                  <a:schemeClr val="tx1"/>
                </a:solidFill>
                <a:latin typeface="Tahoma" pitchFamily="34" charset="0"/>
              </a:rPr>
              <a:t>Maria  and</a:t>
            </a:r>
            <a:br>
              <a:rPr lang="en-US" sz="4000" dirty="0" smtClean="0">
                <a:solidFill>
                  <a:schemeClr val="tx1"/>
                </a:solidFill>
                <a:latin typeface="Tahoma" pitchFamily="34" charset="0"/>
              </a:rPr>
            </a:br>
            <a:r>
              <a:rPr lang="en-US" sz="4000" dirty="0" smtClean="0">
                <a:solidFill>
                  <a:schemeClr val="tx1"/>
                </a:solidFill>
                <a:latin typeface="Tahoma" pitchFamily="34" charset="0"/>
              </a:rPr>
              <a:t>Miguel Montoya</a:t>
            </a:r>
            <a:br>
              <a:rPr lang="en-US" sz="4000" dirty="0" smtClean="0">
                <a:solidFill>
                  <a:schemeClr val="tx1"/>
                </a:solidFill>
                <a:latin typeface="Tahoma" pitchFamily="34" charset="0"/>
              </a:rPr>
            </a:br>
            <a:r>
              <a:rPr lang="en-US" sz="4000" dirty="0" smtClean="0">
                <a:solidFill>
                  <a:schemeClr val="tx1"/>
                </a:solidFill>
                <a:latin typeface="Tahoma" pitchFamily="34" charset="0"/>
              </a:rPr>
              <a:t>with </a:t>
            </a:r>
            <a:br>
              <a:rPr lang="en-US" sz="4000" dirty="0" smtClean="0">
                <a:solidFill>
                  <a:schemeClr val="tx1"/>
                </a:solidFill>
                <a:latin typeface="Tahoma" pitchFamily="34" charset="0"/>
              </a:rPr>
            </a:br>
            <a:r>
              <a:rPr lang="en-US" sz="4000" dirty="0" smtClean="0">
                <a:solidFill>
                  <a:schemeClr val="tx1"/>
                </a:solidFill>
                <a:latin typeface="Tahoma" pitchFamily="34" charset="0"/>
              </a:rPr>
              <a:t>Doctor Rameriz</a:t>
            </a:r>
          </a:p>
        </p:txBody>
      </p:sp>
      <p:pic>
        <p:nvPicPr>
          <p:cNvPr id="98307" name="Picture 5" descr="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8300" y="533400"/>
            <a:ext cx="3602038" cy="540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sz="4000" smtClean="0"/>
              <a:t>Structuring </a:t>
            </a:r>
            <a:br>
              <a:rPr lang="en-US" sz="4000" smtClean="0"/>
            </a:br>
            <a:r>
              <a:rPr lang="en-US" sz="4000" smtClean="0"/>
              <a:t>an Effective Message</a:t>
            </a:r>
          </a:p>
        </p:txBody>
      </p:sp>
      <p:sp>
        <p:nvSpPr>
          <p:cNvPr id="32771" name="Rectangle 3"/>
          <p:cNvSpPr>
            <a:spLocks noGrp="1" noChangeArrowheads="1"/>
          </p:cNvSpPr>
          <p:nvPr>
            <p:ph idx="1"/>
          </p:nvPr>
        </p:nvSpPr>
        <p:spPr>
          <a:xfrm>
            <a:off x="913885" y="1727886"/>
            <a:ext cx="8229600" cy="4419600"/>
          </a:xfrm>
        </p:spPr>
        <p:txBody>
          <a:bodyPr/>
          <a:lstStyle/>
          <a:p>
            <a:r>
              <a:rPr lang="en-US" sz="2800" dirty="0" smtClean="0"/>
              <a:t>Capture the audience's attention with an interesting opening</a:t>
            </a:r>
          </a:p>
          <a:p>
            <a:r>
              <a:rPr lang="en-US" sz="2800" dirty="0" smtClean="0"/>
              <a:t>Choose an appropriate organizational design </a:t>
            </a:r>
          </a:p>
          <a:p>
            <a:pPr lvl="1"/>
            <a:r>
              <a:rPr lang="en-US" sz="2400" dirty="0" smtClean="0"/>
              <a:t>Historical, cause/effect, problem/solution</a:t>
            </a:r>
          </a:p>
          <a:p>
            <a:r>
              <a:rPr lang="en-US" sz="2800" dirty="0" smtClean="0"/>
              <a:t>Keep your purpose in mind</a:t>
            </a:r>
          </a:p>
          <a:p>
            <a:pPr lvl="1"/>
            <a:r>
              <a:rPr lang="en-US" sz="2000" dirty="0" smtClean="0"/>
              <a:t>An informative talk should focus on clarity of information</a:t>
            </a:r>
          </a:p>
          <a:p>
            <a:pPr lvl="1"/>
            <a:r>
              <a:rPr lang="en-US" sz="2000" dirty="0" smtClean="0"/>
              <a:t>A persuasive talk should focus on the acceptance of ideas</a:t>
            </a:r>
          </a:p>
          <a:p>
            <a:r>
              <a:rPr lang="en-US" sz="2800" dirty="0" smtClean="0"/>
              <a:t>End with a strong, memorable conclusion</a:t>
            </a:r>
          </a:p>
        </p:txBody>
      </p:sp>
      <p:grpSp>
        <p:nvGrpSpPr>
          <p:cNvPr id="11" name="Group 10"/>
          <p:cNvGrpSpPr/>
          <p:nvPr/>
        </p:nvGrpSpPr>
        <p:grpSpPr>
          <a:xfrm>
            <a:off x="749643" y="5630090"/>
            <a:ext cx="9094572" cy="857796"/>
            <a:chOff x="749643" y="5630090"/>
            <a:chExt cx="9094572" cy="857796"/>
          </a:xfrm>
        </p:grpSpPr>
        <p:grpSp>
          <p:nvGrpSpPr>
            <p:cNvPr id="5" name="Group 4"/>
            <p:cNvGrpSpPr/>
            <p:nvPr/>
          </p:nvGrpSpPr>
          <p:grpSpPr>
            <a:xfrm>
              <a:off x="2392283" y="5630090"/>
              <a:ext cx="5421085" cy="857796"/>
              <a:chOff x="2503715" y="5603964"/>
              <a:chExt cx="3649163" cy="920576"/>
            </a:xfrm>
          </p:grpSpPr>
          <p:sp>
            <p:nvSpPr>
              <p:cNvPr id="2" name="Flowchart: Manual Operation 1"/>
              <p:cNvSpPr/>
              <p:nvPr/>
            </p:nvSpPr>
            <p:spPr bwMode="auto">
              <a:xfrm rot="16200000">
                <a:off x="2351315" y="5756365"/>
                <a:ext cx="905691" cy="600891"/>
              </a:xfrm>
              <a:prstGeom prst="flowChartManualOperation">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2"/>
                  </a:solidFill>
                  <a:effectLst/>
                  <a:latin typeface="Helvetica" pitchFamily="2" charset="0"/>
                </a:endParaRPr>
              </a:p>
            </p:txBody>
          </p:sp>
          <p:pic>
            <p:nvPicPr>
              <p:cNvPr id="3" name="Picture 2"/>
              <p:cNvPicPr>
                <a:picLocks noChangeAspect="1"/>
              </p:cNvPicPr>
              <p:nvPr/>
            </p:nvPicPr>
            <p:blipFill>
              <a:blip r:embed="rId4" cstate="print"/>
              <a:stretch>
                <a:fillRect/>
              </a:stretch>
            </p:blipFill>
            <p:spPr>
              <a:xfrm rot="10800000">
                <a:off x="5543225" y="5603964"/>
                <a:ext cx="609653" cy="920576"/>
              </a:xfrm>
              <a:prstGeom prst="rect">
                <a:avLst/>
              </a:prstGeom>
            </p:spPr>
          </p:pic>
          <p:sp>
            <p:nvSpPr>
              <p:cNvPr id="4" name="Rectangle 3"/>
              <p:cNvSpPr/>
              <p:nvPr/>
            </p:nvSpPr>
            <p:spPr bwMode="auto">
              <a:xfrm>
                <a:off x="3104607" y="5791200"/>
                <a:ext cx="2438617" cy="548640"/>
              </a:xfrm>
              <a:prstGeom prst="rect">
                <a:avLst/>
              </a:prstGeom>
              <a:solidFill>
                <a:schemeClr val="accent1">
                  <a:lumMod val="75000"/>
                  <a:lumOff val="2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2"/>
                  </a:solidFill>
                  <a:effectLst/>
                  <a:latin typeface="Helvetica" pitchFamily="2" charset="0"/>
                </a:endParaRPr>
              </a:p>
            </p:txBody>
          </p:sp>
        </p:grpSp>
        <p:sp>
          <p:nvSpPr>
            <p:cNvPr id="8" name="TextBox 7"/>
            <p:cNvSpPr txBox="1"/>
            <p:nvPr/>
          </p:nvSpPr>
          <p:spPr>
            <a:xfrm>
              <a:off x="749643" y="5766487"/>
              <a:ext cx="1565190" cy="523220"/>
            </a:xfrm>
            <a:prstGeom prst="rect">
              <a:avLst/>
            </a:prstGeom>
            <a:solidFill>
              <a:schemeClr val="tx1">
                <a:lumMod val="60000"/>
                <a:lumOff val="40000"/>
              </a:schemeClr>
            </a:solidFill>
          </p:spPr>
          <p:txBody>
            <a:bodyPr wrap="square" rtlCol="0">
              <a:spAutoFit/>
            </a:bodyPr>
            <a:lstStyle/>
            <a:p>
              <a:r>
                <a:rPr lang="en-US" sz="2800" dirty="0" smtClean="0">
                  <a:solidFill>
                    <a:schemeClr val="bg1"/>
                  </a:solidFill>
                </a:rPr>
                <a:t>Opening</a:t>
              </a:r>
              <a:endParaRPr lang="en-US" sz="2800" dirty="0">
                <a:solidFill>
                  <a:schemeClr val="bg1"/>
                </a:solidFill>
              </a:endParaRPr>
            </a:p>
          </p:txBody>
        </p:sp>
        <p:sp>
          <p:nvSpPr>
            <p:cNvPr id="9" name="TextBox 8"/>
            <p:cNvSpPr txBox="1"/>
            <p:nvPr/>
          </p:nvSpPr>
          <p:spPr>
            <a:xfrm>
              <a:off x="7895966" y="5770606"/>
              <a:ext cx="1948249" cy="523220"/>
            </a:xfrm>
            <a:prstGeom prst="rect">
              <a:avLst/>
            </a:prstGeom>
            <a:solidFill>
              <a:schemeClr val="tx1">
                <a:lumMod val="60000"/>
                <a:lumOff val="40000"/>
              </a:schemeClr>
            </a:solidFill>
          </p:spPr>
          <p:txBody>
            <a:bodyPr wrap="square" rtlCol="0">
              <a:spAutoFit/>
            </a:bodyPr>
            <a:lstStyle/>
            <a:p>
              <a:r>
                <a:rPr lang="en-US" sz="2800" dirty="0" smtClean="0">
                  <a:solidFill>
                    <a:schemeClr val="bg1"/>
                  </a:solidFill>
                </a:rPr>
                <a:t>Conclusion</a:t>
              </a:r>
              <a:endParaRPr lang="en-US" sz="2800" dirty="0">
                <a:solidFill>
                  <a:schemeClr val="bg1"/>
                </a:solidFill>
              </a:endParaRPr>
            </a:p>
          </p:txBody>
        </p:sp>
        <p:sp>
          <p:nvSpPr>
            <p:cNvPr id="10" name="TextBox 9"/>
            <p:cNvSpPr txBox="1"/>
            <p:nvPr/>
          </p:nvSpPr>
          <p:spPr>
            <a:xfrm>
              <a:off x="4127157" y="5700583"/>
              <a:ext cx="1779373" cy="646331"/>
            </a:xfrm>
            <a:prstGeom prst="rect">
              <a:avLst/>
            </a:prstGeom>
            <a:noFill/>
          </p:spPr>
          <p:txBody>
            <a:bodyPr wrap="square" rtlCol="0">
              <a:spAutoFit/>
            </a:bodyPr>
            <a:lstStyle/>
            <a:p>
              <a:r>
                <a:rPr lang="en-US" dirty="0" smtClean="0">
                  <a:solidFill>
                    <a:schemeClr val="bg1"/>
                  </a:solidFill>
                </a:rPr>
                <a:t>- - - - - -</a:t>
              </a:r>
              <a:endParaRPr lang="en-US" dirty="0">
                <a:solidFill>
                  <a:schemeClr val="bg1"/>
                </a:solidFill>
              </a:endParaRPr>
            </a:p>
          </p:txBody>
        </p:sp>
      </p:grpSp>
    </p:spTree>
    <p:custDataLst>
      <p:tags r:id="rId1"/>
    </p:custDataLst>
    <p:extLst>
      <p:ext uri="{BB962C8B-B14F-4D97-AF65-F5344CB8AC3E}">
        <p14:creationId xmlns:p14="http://schemas.microsoft.com/office/powerpoint/2010/main" val="1165437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p:cNvGrpSpPr>
            <a:grpSpLocks/>
          </p:cNvGrpSpPr>
          <p:nvPr/>
        </p:nvGrpSpPr>
        <p:grpSpPr bwMode="auto">
          <a:xfrm>
            <a:off x="3162300" y="2514600"/>
            <a:ext cx="4800600" cy="3886200"/>
            <a:chOff x="1992" y="1728"/>
            <a:chExt cx="3024" cy="1776"/>
          </a:xfrm>
        </p:grpSpPr>
        <p:sp>
          <p:nvSpPr>
            <p:cNvPr id="27658" name="AutoShape 16"/>
            <p:cNvSpPr>
              <a:spLocks noChangeArrowheads="1"/>
            </p:cNvSpPr>
            <p:nvPr/>
          </p:nvSpPr>
          <p:spPr bwMode="auto">
            <a:xfrm>
              <a:off x="1992" y="1728"/>
              <a:ext cx="3024" cy="1584"/>
            </a:xfrm>
            <a:prstGeom prst="triangle">
              <a:avLst>
                <a:gd name="adj" fmla="val 50000"/>
              </a:avLst>
            </a:prstGeom>
            <a:solidFill>
              <a:srgbClr val="3365FB">
                <a:alpha val="14902"/>
              </a:srgbClr>
            </a:solidFill>
            <a:ln w="12700">
              <a:solidFill>
                <a:schemeClr val="tx1"/>
              </a:solidFill>
              <a:miter lim="800000"/>
              <a:headEnd type="none" w="sm" len="sm"/>
              <a:tailEnd type="none" w="sm" len="sm"/>
            </a:ln>
          </p:spPr>
          <p:txBody>
            <a:bodyPr wrap="none" anchor="ctr"/>
            <a:lstStyle/>
            <a:p>
              <a:endParaRPr lang="en-US"/>
            </a:p>
          </p:txBody>
        </p:sp>
        <p:sp>
          <p:nvSpPr>
            <p:cNvPr id="27659" name="Text Box 17"/>
            <p:cNvSpPr txBox="1">
              <a:spLocks noChangeArrowheads="1"/>
            </p:cNvSpPr>
            <p:nvPr/>
          </p:nvSpPr>
          <p:spPr bwMode="auto">
            <a:xfrm>
              <a:off x="2424" y="2462"/>
              <a:ext cx="2208"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lnSpc>
                  <a:spcPct val="90000"/>
                </a:lnSpc>
                <a:spcBef>
                  <a:spcPct val="50000"/>
                </a:spcBef>
              </a:pPr>
              <a:r>
                <a:rPr lang="en-US" sz="2800" b="1" dirty="0">
                  <a:solidFill>
                    <a:schemeClr val="accent2">
                      <a:lumMod val="75000"/>
                    </a:schemeClr>
                  </a:solidFill>
                </a:rPr>
                <a:t>Presentation</a:t>
              </a:r>
              <a:br>
                <a:rPr lang="en-US" sz="2800" b="1" dirty="0">
                  <a:solidFill>
                    <a:schemeClr val="accent2">
                      <a:lumMod val="75000"/>
                    </a:schemeClr>
                  </a:solidFill>
                </a:rPr>
              </a:br>
              <a:r>
                <a:rPr lang="en-US" sz="2800" b="1" dirty="0">
                  <a:solidFill>
                    <a:schemeClr val="accent2">
                      <a:lumMod val="75000"/>
                    </a:schemeClr>
                  </a:solidFill>
                </a:rPr>
                <a:t>Technology</a:t>
              </a:r>
            </a:p>
          </p:txBody>
        </p:sp>
        <p:sp>
          <p:nvSpPr>
            <p:cNvPr id="27660" name="Rectangle 19"/>
            <p:cNvSpPr>
              <a:spLocks noChangeArrowheads="1"/>
            </p:cNvSpPr>
            <p:nvPr/>
          </p:nvSpPr>
          <p:spPr bwMode="auto">
            <a:xfrm>
              <a:off x="2616" y="3264"/>
              <a:ext cx="144" cy="240"/>
            </a:xfrm>
            <a:prstGeom prst="rect">
              <a:avLst/>
            </a:prstGeom>
            <a:solidFill>
              <a:srgbClr val="CCECFF"/>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endParaRPr lang="en-US"/>
            </a:p>
          </p:txBody>
        </p:sp>
        <p:sp>
          <p:nvSpPr>
            <p:cNvPr id="27661" name="Rectangle 20"/>
            <p:cNvSpPr>
              <a:spLocks noChangeArrowheads="1"/>
            </p:cNvSpPr>
            <p:nvPr/>
          </p:nvSpPr>
          <p:spPr bwMode="auto">
            <a:xfrm>
              <a:off x="4248" y="3264"/>
              <a:ext cx="144" cy="240"/>
            </a:xfrm>
            <a:prstGeom prst="rect">
              <a:avLst/>
            </a:prstGeom>
            <a:solidFill>
              <a:srgbClr val="CCECFF"/>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endParaRPr lang="en-US"/>
            </a:p>
          </p:txBody>
        </p:sp>
      </p:grpSp>
      <p:sp>
        <p:nvSpPr>
          <p:cNvPr id="27651" name="Text Box 8"/>
          <p:cNvSpPr txBox="1">
            <a:spLocks noChangeArrowheads="1"/>
          </p:cNvSpPr>
          <p:nvPr/>
        </p:nvSpPr>
        <p:spPr bwMode="auto">
          <a:xfrm>
            <a:off x="4381500" y="1924050"/>
            <a:ext cx="2133600" cy="641350"/>
          </a:xfrm>
          <a:prstGeom prst="rect">
            <a:avLst/>
          </a:prstGeom>
          <a:no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spcBef>
                <a:spcPct val="50000"/>
              </a:spcBef>
            </a:pPr>
            <a:r>
              <a:rPr lang="en-US" b="1" dirty="0">
                <a:solidFill>
                  <a:schemeClr val="tx1"/>
                </a:solidFill>
              </a:rPr>
              <a:t>Speaker</a:t>
            </a:r>
          </a:p>
        </p:txBody>
      </p:sp>
      <p:sp>
        <p:nvSpPr>
          <p:cNvPr id="27652" name="Text Box 9"/>
          <p:cNvSpPr txBox="1">
            <a:spLocks noChangeArrowheads="1"/>
          </p:cNvSpPr>
          <p:nvPr/>
        </p:nvSpPr>
        <p:spPr bwMode="auto">
          <a:xfrm>
            <a:off x="1257300" y="5181600"/>
            <a:ext cx="2209800" cy="641350"/>
          </a:xfrm>
          <a:prstGeom prst="rect">
            <a:avLst/>
          </a:prstGeom>
          <a:no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spcBef>
                <a:spcPct val="50000"/>
              </a:spcBef>
            </a:pPr>
            <a:r>
              <a:rPr lang="en-US" b="1" dirty="0">
                <a:solidFill>
                  <a:schemeClr val="tx1"/>
                </a:solidFill>
              </a:rPr>
              <a:t>Message</a:t>
            </a:r>
          </a:p>
        </p:txBody>
      </p:sp>
      <p:sp>
        <p:nvSpPr>
          <p:cNvPr id="27653" name="Text Box 10"/>
          <p:cNvSpPr txBox="1">
            <a:spLocks noChangeArrowheads="1"/>
          </p:cNvSpPr>
          <p:nvPr/>
        </p:nvSpPr>
        <p:spPr bwMode="auto">
          <a:xfrm>
            <a:off x="7581900" y="5181600"/>
            <a:ext cx="2362200" cy="641350"/>
          </a:xfrm>
          <a:prstGeom prst="rect">
            <a:avLst/>
          </a:prstGeom>
          <a:no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spcBef>
                <a:spcPct val="50000"/>
              </a:spcBef>
            </a:pPr>
            <a:r>
              <a:rPr lang="en-US" b="1" dirty="0">
                <a:solidFill>
                  <a:schemeClr val="tx1"/>
                </a:solidFill>
              </a:rPr>
              <a:t>Audience</a:t>
            </a:r>
          </a:p>
        </p:txBody>
      </p:sp>
      <p:sp>
        <p:nvSpPr>
          <p:cNvPr id="27654" name="AutoShape 12"/>
          <p:cNvSpPr>
            <a:spLocks noChangeArrowheads="1"/>
          </p:cNvSpPr>
          <p:nvPr/>
        </p:nvSpPr>
        <p:spPr bwMode="auto">
          <a:xfrm rot="2565388">
            <a:off x="2963863" y="2890840"/>
            <a:ext cx="1066800" cy="2046287"/>
          </a:xfrm>
          <a:prstGeom prst="upDownArrow">
            <a:avLst>
              <a:gd name="adj1" fmla="val 50000"/>
              <a:gd name="adj2" fmla="val 38363"/>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27655" name="AutoShape 13"/>
          <p:cNvSpPr>
            <a:spLocks noChangeArrowheads="1"/>
          </p:cNvSpPr>
          <p:nvPr/>
        </p:nvSpPr>
        <p:spPr bwMode="auto">
          <a:xfrm rot="8541972">
            <a:off x="6965951" y="2505075"/>
            <a:ext cx="1066800" cy="2371725"/>
          </a:xfrm>
          <a:prstGeom prst="upDownArrow">
            <a:avLst>
              <a:gd name="adj1" fmla="val 50000"/>
              <a:gd name="adj2" fmla="val 44464"/>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27656" name="AutoShape 14"/>
          <p:cNvSpPr>
            <a:spLocks noChangeArrowheads="1"/>
          </p:cNvSpPr>
          <p:nvPr/>
        </p:nvSpPr>
        <p:spPr bwMode="auto">
          <a:xfrm rot="5400000">
            <a:off x="5029200" y="4476750"/>
            <a:ext cx="1066800" cy="2362200"/>
          </a:xfrm>
          <a:prstGeom prst="upDownArrow">
            <a:avLst>
              <a:gd name="adj1" fmla="val 50000"/>
              <a:gd name="adj2" fmla="val 44286"/>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27657" name="Rectangle 15"/>
          <p:cNvSpPr>
            <a:spLocks noGrp="1" noChangeArrowheads="1"/>
          </p:cNvSpPr>
          <p:nvPr>
            <p:ph type="title"/>
          </p:nvPr>
        </p:nvSpPr>
        <p:spPr/>
        <p:txBody>
          <a:bodyPr/>
          <a:lstStyle/>
          <a:p>
            <a:r>
              <a:rPr lang="en-US" smtClean="0"/>
              <a:t>Elements of Communication</a:t>
            </a:r>
          </a:p>
        </p:txBody>
      </p:sp>
      <p:sp>
        <p:nvSpPr>
          <p:cNvPr id="3" name="TextBox 2"/>
          <p:cNvSpPr txBox="1"/>
          <p:nvPr/>
        </p:nvSpPr>
        <p:spPr>
          <a:xfrm>
            <a:off x="1005251" y="1187139"/>
            <a:ext cx="6891746" cy="646331"/>
          </a:xfrm>
          <a:prstGeom prst="rect">
            <a:avLst/>
          </a:prstGeom>
          <a:solidFill>
            <a:srgbClr val="FFC000"/>
          </a:solidFill>
        </p:spPr>
        <p:txBody>
          <a:bodyPr wrap="square" rtlCol="0">
            <a:spAutoFit/>
          </a:bodyPr>
          <a:lstStyle/>
          <a:p>
            <a:r>
              <a:rPr lang="en-US" dirty="0" smtClean="0"/>
              <a:t>Message – Presentation Design</a:t>
            </a:r>
            <a:endParaRPr lang="en-US" dirty="0"/>
          </a:p>
        </p:txBody>
      </p:sp>
    </p:spTree>
    <p:custDataLst>
      <p:tags r:id="rId1"/>
    </p:custDataLst>
    <p:extLst>
      <p:ext uri="{BB962C8B-B14F-4D97-AF65-F5344CB8AC3E}">
        <p14:creationId xmlns:p14="http://schemas.microsoft.com/office/powerpoint/2010/main" val="3856205372"/>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5638716" y="1997242"/>
            <a:ext cx="3184441" cy="1603208"/>
          </a:xfrm>
          <a:prstGeom prst="rect">
            <a:avLst/>
          </a:prstGeom>
          <a:solidFill>
            <a:srgbClr val="240989"/>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rgbClr val="FF0000"/>
                </a:solidFill>
                <a:effectLst/>
                <a:latin typeface="Helvetica" pitchFamily="2" charset="0"/>
              </a:rPr>
              <a:t>Ouch.</a:t>
            </a:r>
          </a:p>
        </p:txBody>
      </p:sp>
      <p:sp>
        <p:nvSpPr>
          <p:cNvPr id="2" name="Title 1"/>
          <p:cNvSpPr>
            <a:spLocks noGrp="1"/>
          </p:cNvSpPr>
          <p:nvPr>
            <p:ph type="title"/>
          </p:nvPr>
        </p:nvSpPr>
        <p:spPr/>
        <p:txBody>
          <a:bodyPr/>
          <a:lstStyle/>
          <a:p>
            <a:r>
              <a:rPr lang="en-US" dirty="0" smtClean="0"/>
              <a:t>Use of Colors: Bad Combinations</a:t>
            </a:r>
            <a:endParaRPr lang="en-US" dirty="0"/>
          </a:p>
        </p:txBody>
      </p:sp>
      <p:sp>
        <p:nvSpPr>
          <p:cNvPr id="3" name="Rectangle 2"/>
          <p:cNvSpPr/>
          <p:nvPr/>
        </p:nvSpPr>
        <p:spPr bwMode="auto">
          <a:xfrm>
            <a:off x="1227138" y="1997242"/>
            <a:ext cx="3184441" cy="1603208"/>
          </a:xfrm>
          <a:prstGeom prst="rect">
            <a:avLst/>
          </a:prstGeom>
          <a:solidFill>
            <a:srgbClr val="C0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rgbClr val="00B050"/>
                </a:solidFill>
                <a:effectLst/>
                <a:latin typeface="Helvetica" pitchFamily="2" charset="0"/>
              </a:rPr>
              <a:t>Ouch.</a:t>
            </a:r>
          </a:p>
        </p:txBody>
      </p:sp>
      <p:sp>
        <p:nvSpPr>
          <p:cNvPr id="7" name="TextBox 6"/>
          <p:cNvSpPr txBox="1"/>
          <p:nvPr/>
        </p:nvSpPr>
        <p:spPr>
          <a:xfrm>
            <a:off x="712788" y="1731899"/>
            <a:ext cx="596638" cy="646331"/>
          </a:xfrm>
          <a:prstGeom prst="rect">
            <a:avLst/>
          </a:prstGeom>
          <a:noFill/>
        </p:spPr>
        <p:txBody>
          <a:bodyPr wrap="none" rtlCol="0">
            <a:spAutoFit/>
          </a:bodyPr>
          <a:lstStyle/>
          <a:p>
            <a:r>
              <a:rPr lang="en-US" dirty="0" smtClean="0">
                <a:solidFill>
                  <a:schemeClr val="tx1"/>
                </a:solidFill>
                <a:sym typeface="Wingdings"/>
              </a:rPr>
              <a:t></a:t>
            </a:r>
            <a:endParaRPr lang="en-US" dirty="0">
              <a:solidFill>
                <a:schemeClr val="tx1"/>
              </a:solidFill>
            </a:endParaRPr>
          </a:p>
        </p:txBody>
      </p:sp>
      <p:sp>
        <p:nvSpPr>
          <p:cNvPr id="8" name="TextBox 7"/>
          <p:cNvSpPr txBox="1"/>
          <p:nvPr/>
        </p:nvSpPr>
        <p:spPr>
          <a:xfrm>
            <a:off x="5101676" y="1731899"/>
            <a:ext cx="596638" cy="646331"/>
          </a:xfrm>
          <a:prstGeom prst="rect">
            <a:avLst/>
          </a:prstGeom>
          <a:noFill/>
        </p:spPr>
        <p:txBody>
          <a:bodyPr wrap="none" rtlCol="0">
            <a:spAutoFit/>
          </a:bodyPr>
          <a:lstStyle/>
          <a:p>
            <a:r>
              <a:rPr lang="en-US" dirty="0" smtClean="0">
                <a:solidFill>
                  <a:schemeClr val="tx1"/>
                </a:solidFill>
                <a:sym typeface="Wingdings"/>
              </a:rPr>
              <a:t></a:t>
            </a:r>
            <a:endParaRPr lang="en-US" dirty="0">
              <a:solidFill>
                <a:schemeClr val="tx1"/>
              </a:solidFill>
            </a:endParaRPr>
          </a:p>
        </p:txBody>
      </p:sp>
      <p:grpSp>
        <p:nvGrpSpPr>
          <p:cNvPr id="11" name="Group 10"/>
          <p:cNvGrpSpPr/>
          <p:nvPr/>
        </p:nvGrpSpPr>
        <p:grpSpPr>
          <a:xfrm>
            <a:off x="3294105" y="4179623"/>
            <a:ext cx="3698791" cy="1843185"/>
            <a:chOff x="712788" y="4179623"/>
            <a:chExt cx="3698791" cy="1843185"/>
          </a:xfrm>
        </p:grpSpPr>
        <p:sp>
          <p:nvSpPr>
            <p:cNvPr id="4" name="Rectangle 3"/>
            <p:cNvSpPr/>
            <p:nvPr/>
          </p:nvSpPr>
          <p:spPr bwMode="auto">
            <a:xfrm>
              <a:off x="1227138" y="4419600"/>
              <a:ext cx="3184441" cy="1603208"/>
            </a:xfrm>
            <a:prstGeom prst="rect">
              <a:avLst/>
            </a:prstGeom>
            <a:solidFill>
              <a:schemeClr val="bg1">
                <a:lumMod val="6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rgbClr val="0FD3BC"/>
                  </a:solidFill>
                  <a:effectLst/>
                  <a:latin typeface="Helvetica" pitchFamily="2" charset="0"/>
                </a:rPr>
                <a:t>What?</a:t>
              </a:r>
            </a:p>
          </p:txBody>
        </p:sp>
        <p:sp>
          <p:nvSpPr>
            <p:cNvPr id="9" name="TextBox 8"/>
            <p:cNvSpPr txBox="1"/>
            <p:nvPr/>
          </p:nvSpPr>
          <p:spPr>
            <a:xfrm>
              <a:off x="712788" y="4179623"/>
              <a:ext cx="596638" cy="646331"/>
            </a:xfrm>
            <a:prstGeom prst="rect">
              <a:avLst/>
            </a:prstGeom>
            <a:noFill/>
          </p:spPr>
          <p:txBody>
            <a:bodyPr wrap="none" rtlCol="0">
              <a:spAutoFit/>
            </a:bodyPr>
            <a:lstStyle/>
            <a:p>
              <a:r>
                <a:rPr lang="en-US" dirty="0" smtClean="0">
                  <a:solidFill>
                    <a:schemeClr val="tx1"/>
                  </a:solidFill>
                  <a:sym typeface="Wingdings"/>
                </a:rPr>
                <a:t></a:t>
              </a:r>
              <a:endParaRPr lang="en-US" dirty="0">
                <a:solidFill>
                  <a:schemeClr val="tx1"/>
                </a:solidFill>
              </a:endParaRPr>
            </a:p>
          </p:txBody>
        </p:sp>
      </p:grpSp>
    </p:spTree>
    <p:custDataLst>
      <p:tags r:id="rId1"/>
    </p:custDataLst>
    <p:extLst>
      <p:ext uri="{BB962C8B-B14F-4D97-AF65-F5344CB8AC3E}">
        <p14:creationId xmlns:p14="http://schemas.microsoft.com/office/powerpoint/2010/main" val="4080338713"/>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ChangeArrowheads="1"/>
          </p:cNvSpPr>
          <p:nvPr/>
        </p:nvSpPr>
        <p:spPr bwMode="auto">
          <a:xfrm>
            <a:off x="8001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7111" name="Rectangle 6"/>
          <p:cNvSpPr>
            <a:spLocks noGrp="1" noChangeArrowheads="1"/>
          </p:cNvSpPr>
          <p:nvPr>
            <p:ph type="title"/>
          </p:nvPr>
        </p:nvSpPr>
        <p:spPr>
          <a:effectLst>
            <a:outerShdw dist="35921" dir="2700000" algn="ctr" rotWithShape="0">
              <a:srgbClr val="000000"/>
            </a:outerShdw>
          </a:effectLst>
        </p:spPr>
        <p:txBody>
          <a:bodyPr lIns="92075" tIns="46038" rIns="92075" bIns="46038"/>
          <a:lstStyle/>
          <a:p>
            <a:r>
              <a:rPr lang="en-US" dirty="0" smtClean="0"/>
              <a:t>Use of Fonts</a:t>
            </a:r>
          </a:p>
        </p:txBody>
      </p:sp>
      <p:sp>
        <p:nvSpPr>
          <p:cNvPr id="3" name="Rectangle 2"/>
          <p:cNvSpPr/>
          <p:nvPr/>
        </p:nvSpPr>
        <p:spPr>
          <a:xfrm>
            <a:off x="1066800" y="3347829"/>
            <a:ext cx="2571750" cy="2123658"/>
          </a:xfrm>
          <a:prstGeom prst="rect">
            <a:avLst/>
          </a:prstGeom>
        </p:spPr>
        <p:txBody>
          <a:bodyPr wrap="square">
            <a:spAutoFit/>
          </a:bodyPr>
          <a:lstStyle/>
          <a:p>
            <a:pPr indent="-57150" algn="ctr"/>
            <a:r>
              <a:rPr lang="en-US" sz="4400" dirty="0" smtClean="0"/>
              <a:t>Helvetica</a:t>
            </a:r>
          </a:p>
          <a:p>
            <a:pPr indent="-57150" algn="ctr"/>
            <a:r>
              <a:rPr lang="en-US" sz="4400" dirty="0" smtClean="0"/>
              <a:t>Arial</a:t>
            </a:r>
          </a:p>
          <a:p>
            <a:pPr indent="-57150" algn="ctr"/>
            <a:r>
              <a:rPr lang="en-US" sz="4400" dirty="0" smtClean="0">
                <a:latin typeface="Verdana" pitchFamily="34" charset="0"/>
                <a:ea typeface="Verdana" pitchFamily="34" charset="0"/>
                <a:cs typeface="Verdana" pitchFamily="34" charset="0"/>
              </a:rPr>
              <a:t>Verdana</a:t>
            </a:r>
            <a:endParaRPr lang="en-US" sz="4400" dirty="0">
              <a:latin typeface="Verdana" pitchFamily="34" charset="0"/>
              <a:ea typeface="Verdana" pitchFamily="34" charset="0"/>
              <a:cs typeface="Verdana" pitchFamily="34" charset="0"/>
            </a:endParaRPr>
          </a:p>
        </p:txBody>
      </p:sp>
      <p:sp>
        <p:nvSpPr>
          <p:cNvPr id="4" name="Rectangle 3"/>
          <p:cNvSpPr/>
          <p:nvPr/>
        </p:nvSpPr>
        <p:spPr>
          <a:xfrm>
            <a:off x="5392835" y="3347829"/>
            <a:ext cx="3759171" cy="1754326"/>
          </a:xfrm>
          <a:prstGeom prst="rect">
            <a:avLst/>
          </a:prstGeom>
        </p:spPr>
        <p:txBody>
          <a:bodyPr wrap="none">
            <a:spAutoFit/>
          </a:bodyPr>
          <a:lstStyle/>
          <a:p>
            <a:pPr indent="-57150" algn="ctr"/>
            <a:r>
              <a:rPr lang="en-US" dirty="0">
                <a:latin typeface="Times New Roman" pitchFamily="18" charset="0"/>
              </a:rPr>
              <a:t>Times New </a:t>
            </a:r>
            <a:r>
              <a:rPr lang="en-US" dirty="0" smtClean="0">
                <a:latin typeface="Times New Roman" pitchFamily="18" charset="0"/>
              </a:rPr>
              <a:t>Roman</a:t>
            </a:r>
          </a:p>
          <a:p>
            <a:pPr indent="-57150" algn="ctr"/>
            <a:r>
              <a:rPr lang="en-US" dirty="0" smtClean="0">
                <a:latin typeface="Garamond" pitchFamily="18" charset="0"/>
              </a:rPr>
              <a:t>Garamond</a:t>
            </a:r>
          </a:p>
          <a:p>
            <a:pPr indent="-57150" algn="ctr"/>
            <a:r>
              <a:rPr lang="en-US" dirty="0" smtClean="0">
                <a:latin typeface="Georgia" pitchFamily="18" charset="0"/>
              </a:rPr>
              <a:t>Georgia</a:t>
            </a:r>
            <a:endParaRPr lang="en-US" dirty="0">
              <a:latin typeface="Georgia" pitchFamily="18" charset="0"/>
            </a:endParaRPr>
          </a:p>
        </p:txBody>
      </p:sp>
      <p:sp>
        <p:nvSpPr>
          <p:cNvPr id="14" name="TextBox 13"/>
          <p:cNvSpPr txBox="1"/>
          <p:nvPr/>
        </p:nvSpPr>
        <p:spPr>
          <a:xfrm>
            <a:off x="957886" y="1476463"/>
            <a:ext cx="2693366" cy="2185214"/>
          </a:xfrm>
          <a:prstGeom prst="rect">
            <a:avLst/>
          </a:prstGeom>
          <a:noFill/>
        </p:spPr>
        <p:txBody>
          <a:bodyPr wrap="none" rtlCol="0">
            <a:spAutoFit/>
          </a:bodyPr>
          <a:lstStyle/>
          <a:p>
            <a:pPr algn="ctr"/>
            <a:r>
              <a:rPr lang="en-US" sz="4000" b="1" dirty="0" smtClean="0">
                <a:solidFill>
                  <a:srgbClr val="2B7121"/>
                </a:solidFill>
                <a:sym typeface="Wingdings"/>
              </a:rPr>
              <a:t>Sans Serif</a:t>
            </a:r>
          </a:p>
          <a:p>
            <a:pPr algn="ctr"/>
            <a:r>
              <a:rPr lang="en-US" sz="9600" dirty="0" smtClean="0">
                <a:solidFill>
                  <a:srgbClr val="2B7121"/>
                </a:solidFill>
                <a:sym typeface="Wingdings"/>
              </a:rPr>
              <a:t></a:t>
            </a:r>
            <a:endParaRPr lang="en-US" sz="9600" dirty="0">
              <a:solidFill>
                <a:srgbClr val="2B7121"/>
              </a:solidFill>
            </a:endParaRPr>
          </a:p>
        </p:txBody>
      </p:sp>
      <p:sp>
        <p:nvSpPr>
          <p:cNvPr id="15" name="TextBox 14"/>
          <p:cNvSpPr txBox="1"/>
          <p:nvPr/>
        </p:nvSpPr>
        <p:spPr>
          <a:xfrm>
            <a:off x="6788954" y="1414908"/>
            <a:ext cx="1439818" cy="2246769"/>
          </a:xfrm>
          <a:prstGeom prst="rect">
            <a:avLst/>
          </a:prstGeom>
          <a:noFill/>
        </p:spPr>
        <p:txBody>
          <a:bodyPr wrap="none" rtlCol="0">
            <a:spAutoFit/>
          </a:bodyPr>
          <a:lstStyle/>
          <a:p>
            <a:pPr algn="ctr"/>
            <a:r>
              <a:rPr lang="en-US" sz="4400" b="1" dirty="0" smtClean="0">
                <a:solidFill>
                  <a:srgbClr val="C00000"/>
                </a:solidFill>
                <a:sym typeface="Wingdings"/>
              </a:rPr>
              <a:t>Serif</a:t>
            </a:r>
          </a:p>
          <a:p>
            <a:pPr algn="ctr"/>
            <a:r>
              <a:rPr lang="en-US" sz="9600" dirty="0" smtClean="0">
                <a:solidFill>
                  <a:srgbClr val="C00000"/>
                </a:solidFill>
                <a:sym typeface="Wingdings"/>
              </a:rPr>
              <a:t></a:t>
            </a:r>
            <a:endParaRPr lang="en-US" sz="9600" dirty="0">
              <a:solidFill>
                <a:srgbClr val="C00000"/>
              </a:solidFill>
            </a:endParaRPr>
          </a:p>
        </p:txBody>
      </p:sp>
      <p:sp>
        <p:nvSpPr>
          <p:cNvPr id="10" name="TextBox 9"/>
          <p:cNvSpPr txBox="1"/>
          <p:nvPr/>
        </p:nvSpPr>
        <p:spPr>
          <a:xfrm>
            <a:off x="1744911" y="5657671"/>
            <a:ext cx="7441035" cy="584775"/>
          </a:xfrm>
          <a:prstGeom prst="rect">
            <a:avLst/>
          </a:prstGeom>
          <a:solidFill>
            <a:srgbClr val="FFFF00"/>
          </a:solidFill>
        </p:spPr>
        <p:txBody>
          <a:bodyPr wrap="square" rtlCol="0">
            <a:spAutoFit/>
          </a:bodyPr>
          <a:lstStyle/>
          <a:p>
            <a:pPr algn="ctr"/>
            <a:r>
              <a:rPr lang="en-US" sz="3200" b="1" dirty="0" smtClean="0"/>
              <a:t>Use 30 point font as a minimum</a:t>
            </a:r>
            <a:endParaRPr lang="en-US" dirty="0"/>
          </a:p>
        </p:txBody>
      </p:sp>
      <p:sp>
        <p:nvSpPr>
          <p:cNvPr id="2" name="Oval 1">
            <a:hlinkClick r:id="rId4" action="ppaction://hlinksldjump"/>
          </p:cNvPr>
          <p:cNvSpPr/>
          <p:nvPr/>
        </p:nvSpPr>
        <p:spPr bwMode="auto">
          <a:xfrm>
            <a:off x="9579429" y="6364514"/>
            <a:ext cx="435428" cy="341086"/>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2"/>
              </a:solidFill>
              <a:effectLst/>
              <a:latin typeface="Helvetica" pitchFamily="2" charset="0"/>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8001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8131" name="Rectangle 3"/>
          <p:cNvSpPr>
            <a:spLocks noChangeArrowheads="1"/>
          </p:cNvSpPr>
          <p:nvPr/>
        </p:nvSpPr>
        <p:spPr bwMode="auto">
          <a:xfrm>
            <a:off x="3543300" y="6248400"/>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8132" name="Rectangle 5"/>
          <p:cNvSpPr>
            <a:spLocks noChangeArrowheads="1"/>
          </p:cNvSpPr>
          <p:nvPr/>
        </p:nvSpPr>
        <p:spPr bwMode="auto">
          <a:xfrm>
            <a:off x="3543300" y="6248400"/>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8133" name="Rectangle 6"/>
          <p:cNvSpPr>
            <a:spLocks noGrp="1" noChangeArrowheads="1"/>
          </p:cNvSpPr>
          <p:nvPr>
            <p:ph type="title"/>
          </p:nvPr>
        </p:nvSpPr>
        <p:spPr>
          <a:effectLst>
            <a:outerShdw dist="35921" dir="2700000" algn="ctr" rotWithShape="0">
              <a:srgbClr val="000000"/>
            </a:outerShdw>
          </a:effectLst>
        </p:spPr>
        <p:txBody>
          <a:bodyPr lIns="92075" tIns="46038" rIns="92075" bIns="46038"/>
          <a:lstStyle/>
          <a:p>
            <a:r>
              <a:rPr lang="en-US" sz="4000" smtClean="0"/>
              <a:t>If You </a:t>
            </a:r>
            <a:r>
              <a:rPr lang="en-US" sz="4000" i="1" smtClean="0"/>
              <a:t>Must</a:t>
            </a:r>
            <a:r>
              <a:rPr lang="en-US" sz="4000" smtClean="0"/>
              <a:t> Use Bulleted Text</a:t>
            </a:r>
          </a:p>
        </p:txBody>
      </p:sp>
      <p:sp>
        <p:nvSpPr>
          <p:cNvPr id="48134" name="Rectangle 7"/>
          <p:cNvSpPr>
            <a:spLocks noGrp="1" noChangeArrowheads="1"/>
          </p:cNvSpPr>
          <p:nvPr>
            <p:ph idx="1"/>
          </p:nvPr>
        </p:nvSpPr>
        <p:spPr/>
        <p:txBody>
          <a:bodyPr/>
          <a:lstStyle/>
          <a:p>
            <a:r>
              <a:rPr lang="en-US" dirty="0" smtClean="0"/>
              <a:t>Be brief and concise</a:t>
            </a:r>
          </a:p>
          <a:p>
            <a:r>
              <a:rPr lang="en-US" dirty="0" smtClean="0"/>
              <a:t>Insure legibility (</a:t>
            </a:r>
            <a:r>
              <a:rPr lang="en-US" sz="2800" dirty="0" smtClean="0"/>
              <a:t>30 point font</a:t>
            </a:r>
            <a:r>
              <a:rPr lang="en-US" dirty="0" smtClean="0"/>
              <a:t>)</a:t>
            </a:r>
          </a:p>
          <a:p>
            <a:r>
              <a:rPr lang="en-US" dirty="0" smtClean="0"/>
              <a:t>Do not </a:t>
            </a:r>
            <a:r>
              <a:rPr lang="en-US" u="sng" dirty="0" smtClean="0"/>
              <a:t>underline</a:t>
            </a:r>
          </a:p>
          <a:p>
            <a:r>
              <a:rPr lang="en-US" dirty="0" smtClean="0"/>
              <a:t>DO NOT CAPITALIZE</a:t>
            </a:r>
          </a:p>
        </p:txBody>
      </p:sp>
    </p:spTree>
    <p:custDataLst>
      <p:tags r:id="rId1"/>
    </p:custData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C.R.A.P.</a:t>
            </a:r>
            <a:endParaRPr lang="en-US" dirty="0"/>
          </a:p>
        </p:txBody>
      </p:sp>
      <p:sp>
        <p:nvSpPr>
          <p:cNvPr id="3" name="Content Placeholder 2"/>
          <p:cNvSpPr>
            <a:spLocks noGrp="1"/>
          </p:cNvSpPr>
          <p:nvPr>
            <p:ph idx="1"/>
          </p:nvPr>
        </p:nvSpPr>
        <p:spPr>
          <a:xfrm>
            <a:off x="3657600" y="1752600"/>
            <a:ext cx="2971800" cy="4419600"/>
          </a:xfrm>
        </p:spPr>
        <p:txBody>
          <a:bodyPr/>
          <a:lstStyle/>
          <a:p>
            <a:pPr marL="0" indent="0">
              <a:buNone/>
            </a:pPr>
            <a:r>
              <a:rPr lang="en-US" sz="4800" b="1" dirty="0" smtClean="0"/>
              <a:t>C</a:t>
            </a:r>
            <a:r>
              <a:rPr lang="en-US" sz="4400" dirty="0" smtClean="0"/>
              <a:t>ontrast</a:t>
            </a:r>
          </a:p>
          <a:p>
            <a:pPr marL="0" indent="0">
              <a:buNone/>
            </a:pPr>
            <a:r>
              <a:rPr lang="en-US" sz="4800" b="1" dirty="0" smtClean="0"/>
              <a:t>R</a:t>
            </a:r>
            <a:r>
              <a:rPr lang="en-US" sz="4400" dirty="0" smtClean="0"/>
              <a:t>epetition</a:t>
            </a:r>
          </a:p>
          <a:p>
            <a:pPr marL="0" indent="0">
              <a:buNone/>
            </a:pPr>
            <a:r>
              <a:rPr lang="en-US" sz="4800" b="1" dirty="0" smtClean="0"/>
              <a:t>A</a:t>
            </a:r>
            <a:r>
              <a:rPr lang="en-US" sz="4400" dirty="0" smtClean="0"/>
              <a:t>lignment</a:t>
            </a:r>
          </a:p>
          <a:p>
            <a:pPr marL="0" indent="0">
              <a:buNone/>
            </a:pPr>
            <a:r>
              <a:rPr lang="en-US" sz="4800" b="1" dirty="0" smtClean="0"/>
              <a:t>P</a:t>
            </a:r>
            <a:r>
              <a:rPr lang="en-US" sz="4400" dirty="0" smtClean="0"/>
              <a:t>roximity</a:t>
            </a:r>
            <a:endParaRPr lang="en-US" sz="4400" dirty="0"/>
          </a:p>
        </p:txBody>
      </p:sp>
    </p:spTree>
    <p:custDataLst>
      <p:tags r:id="rId1"/>
    </p:custDataLst>
    <p:extLst>
      <p:ext uri="{BB962C8B-B14F-4D97-AF65-F5344CB8AC3E}">
        <p14:creationId xmlns:p14="http://schemas.microsoft.com/office/powerpoint/2010/main" val="2178859087"/>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Contrast</a:t>
            </a:r>
            <a:endParaRPr lang="en-US" dirty="0"/>
          </a:p>
        </p:txBody>
      </p:sp>
      <p:pic>
        <p:nvPicPr>
          <p:cNvPr id="4" name="Picture 3"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4032" y="1652467"/>
            <a:ext cx="3253212" cy="2443284"/>
          </a:xfrm>
          <a:prstGeom prst="rect">
            <a:avLst/>
          </a:prstGeom>
        </p:spPr>
      </p:pic>
      <p:sp>
        <p:nvSpPr>
          <p:cNvPr id="6" name="TextBox 5"/>
          <p:cNvSpPr txBox="1"/>
          <p:nvPr/>
        </p:nvSpPr>
        <p:spPr>
          <a:xfrm>
            <a:off x="1619250" y="4876800"/>
            <a:ext cx="6862776" cy="1446550"/>
          </a:xfrm>
          <a:prstGeom prst="rect">
            <a:avLst/>
          </a:prstGeom>
          <a:noFill/>
        </p:spPr>
        <p:txBody>
          <a:bodyPr wrap="none" rtlCol="0">
            <a:spAutoFit/>
          </a:bodyPr>
          <a:lstStyle/>
          <a:p>
            <a:r>
              <a:rPr lang="en-US" sz="4400" b="1" dirty="0" smtClean="0"/>
              <a:t>80% </a:t>
            </a:r>
            <a:r>
              <a:rPr lang="en-US" dirty="0" smtClean="0"/>
              <a:t>of the freshwater</a:t>
            </a:r>
          </a:p>
          <a:p>
            <a:r>
              <a:rPr lang="en-US" dirty="0"/>
              <a:t>i</a:t>
            </a:r>
            <a:r>
              <a:rPr lang="en-US" dirty="0" smtClean="0"/>
              <a:t>n the world is in the </a:t>
            </a:r>
            <a:r>
              <a:rPr lang="en-US" sz="4400" b="1" dirty="0" smtClean="0"/>
              <a:t>Antarctic</a:t>
            </a:r>
            <a:endParaRPr lang="en-US" b="1" dirty="0"/>
          </a:p>
        </p:txBody>
      </p:sp>
      <p:sp>
        <p:nvSpPr>
          <p:cNvPr id="8" name="TextBox 7"/>
          <p:cNvSpPr txBox="1"/>
          <p:nvPr/>
        </p:nvSpPr>
        <p:spPr>
          <a:xfrm>
            <a:off x="2827394" y="1652467"/>
            <a:ext cx="596638" cy="646331"/>
          </a:xfrm>
          <a:prstGeom prst="rect">
            <a:avLst/>
          </a:prstGeom>
          <a:noFill/>
        </p:spPr>
        <p:txBody>
          <a:bodyPr wrap="none" rtlCol="0">
            <a:spAutoFit/>
          </a:bodyPr>
          <a:lstStyle/>
          <a:p>
            <a:r>
              <a:rPr lang="en-US" dirty="0" smtClean="0">
                <a:solidFill>
                  <a:schemeClr val="tx1"/>
                </a:solidFill>
                <a:sym typeface="Wingdings"/>
              </a:rPr>
              <a:t></a:t>
            </a:r>
            <a:endParaRPr lang="en-US" dirty="0">
              <a:solidFill>
                <a:schemeClr val="tx1"/>
              </a:solidFill>
            </a:endParaRPr>
          </a:p>
        </p:txBody>
      </p:sp>
      <p:sp>
        <p:nvSpPr>
          <p:cNvPr id="9" name="TextBox 8"/>
          <p:cNvSpPr txBox="1"/>
          <p:nvPr/>
        </p:nvSpPr>
        <p:spPr>
          <a:xfrm>
            <a:off x="1203971" y="4502788"/>
            <a:ext cx="596638" cy="646331"/>
          </a:xfrm>
          <a:prstGeom prst="rect">
            <a:avLst/>
          </a:prstGeom>
          <a:noFill/>
        </p:spPr>
        <p:txBody>
          <a:bodyPr wrap="none" rtlCol="0">
            <a:spAutoFit/>
          </a:bodyPr>
          <a:lstStyle/>
          <a:p>
            <a:r>
              <a:rPr lang="en-US" dirty="0" smtClean="0">
                <a:solidFill>
                  <a:schemeClr val="tx1"/>
                </a:solidFill>
                <a:sym typeface="Wingdings"/>
              </a:rPr>
              <a:t></a:t>
            </a:r>
            <a:endParaRPr lang="en-US" dirty="0">
              <a:solidFill>
                <a:schemeClr val="tx1"/>
              </a:solidFill>
            </a:endParaRPr>
          </a:p>
        </p:txBody>
      </p:sp>
    </p:spTree>
    <p:custDataLst>
      <p:tags r:id="rId1"/>
    </p:custDataLst>
    <p:extLst>
      <p:ext uri="{BB962C8B-B14F-4D97-AF65-F5344CB8AC3E}">
        <p14:creationId xmlns:p14="http://schemas.microsoft.com/office/powerpoint/2010/main" val="3709062654"/>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Repetition</a:t>
            </a:r>
            <a:endParaRPr lang="en-US" dirty="0"/>
          </a:p>
        </p:txBody>
      </p:sp>
      <p:pic>
        <p:nvPicPr>
          <p:cNvPr id="9113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7346" b="7348"/>
          <a:stretch/>
        </p:blipFill>
        <p:spPr bwMode="auto">
          <a:xfrm>
            <a:off x="1232826" y="4466381"/>
            <a:ext cx="3533775" cy="19581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1139"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4475" b="6142"/>
          <a:stretch/>
        </p:blipFill>
        <p:spPr bwMode="auto">
          <a:xfrm>
            <a:off x="5768049" y="1993838"/>
            <a:ext cx="3533775" cy="19581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1140"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5150" b="5076"/>
          <a:stretch/>
        </p:blipFill>
        <p:spPr bwMode="auto">
          <a:xfrm>
            <a:off x="5772811" y="4466381"/>
            <a:ext cx="3524250" cy="19581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1142" name="Picture 6"/>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905" b="1577"/>
          <a:stretch/>
        </p:blipFill>
        <p:spPr bwMode="auto">
          <a:xfrm>
            <a:off x="1247113" y="1993838"/>
            <a:ext cx="3505200" cy="19581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712788" y="1731899"/>
            <a:ext cx="596638" cy="646331"/>
          </a:xfrm>
          <a:prstGeom prst="rect">
            <a:avLst/>
          </a:prstGeom>
          <a:noFill/>
        </p:spPr>
        <p:txBody>
          <a:bodyPr wrap="none" rtlCol="0">
            <a:spAutoFit/>
          </a:bodyPr>
          <a:lstStyle/>
          <a:p>
            <a:r>
              <a:rPr lang="en-US" dirty="0" smtClean="0">
                <a:solidFill>
                  <a:schemeClr val="tx1"/>
                </a:solidFill>
                <a:sym typeface="Wingdings"/>
              </a:rPr>
              <a:t></a:t>
            </a:r>
            <a:endParaRPr lang="en-US" dirty="0">
              <a:solidFill>
                <a:schemeClr val="tx1"/>
              </a:solidFill>
            </a:endParaRPr>
          </a:p>
        </p:txBody>
      </p:sp>
      <p:sp>
        <p:nvSpPr>
          <p:cNvPr id="14" name="TextBox 13"/>
          <p:cNvSpPr txBox="1"/>
          <p:nvPr/>
        </p:nvSpPr>
        <p:spPr>
          <a:xfrm>
            <a:off x="5254076" y="1731899"/>
            <a:ext cx="596638" cy="646331"/>
          </a:xfrm>
          <a:prstGeom prst="rect">
            <a:avLst/>
          </a:prstGeom>
          <a:noFill/>
        </p:spPr>
        <p:txBody>
          <a:bodyPr wrap="none" rtlCol="0">
            <a:spAutoFit/>
          </a:bodyPr>
          <a:lstStyle/>
          <a:p>
            <a:r>
              <a:rPr lang="en-US" dirty="0" smtClean="0">
                <a:solidFill>
                  <a:schemeClr val="tx1"/>
                </a:solidFill>
                <a:sym typeface="Wingdings"/>
              </a:rPr>
              <a:t></a:t>
            </a:r>
            <a:endParaRPr lang="en-US" dirty="0">
              <a:solidFill>
                <a:schemeClr val="tx1"/>
              </a:solidFill>
            </a:endParaRPr>
          </a:p>
        </p:txBody>
      </p:sp>
      <p:sp>
        <p:nvSpPr>
          <p:cNvPr id="15" name="TextBox 14"/>
          <p:cNvSpPr txBox="1"/>
          <p:nvPr/>
        </p:nvSpPr>
        <p:spPr>
          <a:xfrm>
            <a:off x="712788" y="4179623"/>
            <a:ext cx="596638" cy="646331"/>
          </a:xfrm>
          <a:prstGeom prst="rect">
            <a:avLst/>
          </a:prstGeom>
          <a:noFill/>
        </p:spPr>
        <p:txBody>
          <a:bodyPr wrap="none" rtlCol="0">
            <a:spAutoFit/>
          </a:bodyPr>
          <a:lstStyle/>
          <a:p>
            <a:r>
              <a:rPr lang="en-US" dirty="0" smtClean="0">
                <a:solidFill>
                  <a:schemeClr val="tx1"/>
                </a:solidFill>
                <a:sym typeface="Wingdings"/>
              </a:rPr>
              <a:t></a:t>
            </a:r>
            <a:endParaRPr lang="en-US" dirty="0">
              <a:solidFill>
                <a:schemeClr val="tx1"/>
              </a:solidFill>
            </a:endParaRPr>
          </a:p>
        </p:txBody>
      </p:sp>
      <p:sp>
        <p:nvSpPr>
          <p:cNvPr id="16" name="TextBox 15"/>
          <p:cNvSpPr txBox="1"/>
          <p:nvPr/>
        </p:nvSpPr>
        <p:spPr>
          <a:xfrm>
            <a:off x="5254076" y="4179623"/>
            <a:ext cx="596638" cy="646331"/>
          </a:xfrm>
          <a:prstGeom prst="rect">
            <a:avLst/>
          </a:prstGeom>
          <a:noFill/>
        </p:spPr>
        <p:txBody>
          <a:bodyPr wrap="none" rtlCol="0">
            <a:spAutoFit/>
          </a:bodyPr>
          <a:lstStyle/>
          <a:p>
            <a:r>
              <a:rPr lang="en-US" dirty="0" smtClean="0">
                <a:solidFill>
                  <a:schemeClr val="tx1"/>
                </a:solidFill>
                <a:sym typeface="Wingdings"/>
              </a:rPr>
              <a:t></a:t>
            </a:r>
            <a:endParaRPr lang="en-US" dirty="0">
              <a:solidFill>
                <a:schemeClr val="tx1"/>
              </a:solidFill>
            </a:endParaRPr>
          </a:p>
        </p:txBody>
      </p:sp>
    </p:spTree>
    <p:custDataLst>
      <p:tags r:id="rId1"/>
    </p:custDataLst>
    <p:extLst>
      <p:ext uri="{BB962C8B-B14F-4D97-AF65-F5344CB8AC3E}">
        <p14:creationId xmlns:p14="http://schemas.microsoft.com/office/powerpoint/2010/main" val="3654581125"/>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Alignment</a:t>
            </a:r>
            <a:endParaRPr lang="en-US" dirty="0"/>
          </a:p>
        </p:txBody>
      </p:sp>
      <p:pic>
        <p:nvPicPr>
          <p:cNvPr id="97282" name="Picture 2" descr="http://slideguru.com/wp-content/uploads/2011/01/Slide028-590x44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6701" y="2012955"/>
            <a:ext cx="4638201" cy="3474720"/>
          </a:xfrm>
          <a:prstGeom prst="rect">
            <a:avLst/>
          </a:prstGeom>
          <a:noFill/>
          <a:ln>
            <a:solidFill>
              <a:schemeClr val="bg1">
                <a:lumMod val="8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7284" name="Picture 4" descr="http://slideguru.com/wp-content/uploads/2011/01/Slide036-590x44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76851" y="2012955"/>
            <a:ext cx="4638201" cy="347472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287482" y="5579516"/>
            <a:ext cx="596638" cy="646331"/>
          </a:xfrm>
          <a:prstGeom prst="rect">
            <a:avLst/>
          </a:prstGeom>
          <a:noFill/>
        </p:spPr>
        <p:txBody>
          <a:bodyPr wrap="none" rtlCol="0">
            <a:spAutoFit/>
          </a:bodyPr>
          <a:lstStyle/>
          <a:p>
            <a:r>
              <a:rPr lang="en-US" dirty="0" smtClean="0">
                <a:solidFill>
                  <a:schemeClr val="tx1"/>
                </a:solidFill>
                <a:sym typeface="Wingdings"/>
              </a:rPr>
              <a:t></a:t>
            </a:r>
            <a:endParaRPr lang="en-US" dirty="0">
              <a:solidFill>
                <a:schemeClr val="tx1"/>
              </a:solidFill>
            </a:endParaRPr>
          </a:p>
        </p:txBody>
      </p:sp>
      <p:sp>
        <p:nvSpPr>
          <p:cNvPr id="7" name="TextBox 6"/>
          <p:cNvSpPr txBox="1"/>
          <p:nvPr/>
        </p:nvSpPr>
        <p:spPr>
          <a:xfrm>
            <a:off x="7297632" y="5579516"/>
            <a:ext cx="596638" cy="646331"/>
          </a:xfrm>
          <a:prstGeom prst="rect">
            <a:avLst/>
          </a:prstGeom>
          <a:noFill/>
        </p:spPr>
        <p:txBody>
          <a:bodyPr wrap="none" rtlCol="0">
            <a:spAutoFit/>
          </a:bodyPr>
          <a:lstStyle/>
          <a:p>
            <a:r>
              <a:rPr lang="en-US" dirty="0" smtClean="0">
                <a:solidFill>
                  <a:schemeClr val="tx1"/>
                </a:solidFill>
                <a:sym typeface="Wingdings"/>
              </a:rPr>
              <a:t></a:t>
            </a:r>
            <a:endParaRPr lang="en-US" dirty="0">
              <a:solidFill>
                <a:schemeClr val="tx1"/>
              </a:solidFill>
            </a:endParaRPr>
          </a:p>
        </p:txBody>
      </p:sp>
    </p:spTree>
    <p:custDataLst>
      <p:tags r:id="rId1"/>
    </p:custDataLst>
    <p:extLst>
      <p:ext uri="{BB962C8B-B14F-4D97-AF65-F5344CB8AC3E}">
        <p14:creationId xmlns:p14="http://schemas.microsoft.com/office/powerpoint/2010/main" val="2857687604"/>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9" name="Text Box 3"/>
          <p:cNvSpPr txBox="1">
            <a:spLocks noChangeArrowheads="1"/>
          </p:cNvSpPr>
          <p:nvPr/>
        </p:nvSpPr>
        <p:spPr bwMode="auto">
          <a:xfrm>
            <a:off x="667941" y="2174875"/>
            <a:ext cx="184731" cy="646331"/>
          </a:xfrm>
          <a:prstGeom prst="rect">
            <a:avLst/>
          </a:prstGeom>
          <a:noFill/>
          <a:ln w="9525">
            <a:noFill/>
            <a:miter lim="800000"/>
            <a:headEnd/>
            <a:tailEnd/>
          </a:ln>
          <a:effectLst/>
        </p:spPr>
        <p:txBody>
          <a:bodyPr wrap="none">
            <a:spAutoFit/>
          </a:bodyPr>
          <a:lstStyle/>
          <a:p>
            <a:endParaRPr lang="en-US" b="0"/>
          </a:p>
        </p:txBody>
      </p:sp>
      <p:pic>
        <p:nvPicPr>
          <p:cNvPr id="50185" name="Picture 9" descr="grid47"/>
          <p:cNvPicPr>
            <a:picLocks noChangeAspect="1" noChangeArrowheads="1"/>
          </p:cNvPicPr>
          <p:nvPr/>
        </p:nvPicPr>
        <p:blipFill>
          <a:blip r:embed="rId2" cstate="print"/>
          <a:srcRect/>
          <a:stretch>
            <a:fillRect/>
          </a:stretch>
        </p:blipFill>
        <p:spPr bwMode="auto">
          <a:xfrm>
            <a:off x="1746081" y="1371600"/>
            <a:ext cx="7475220" cy="4983480"/>
          </a:xfrm>
          <a:prstGeom prst="rect">
            <a:avLst/>
          </a:prstGeom>
          <a:noFill/>
        </p:spPr>
      </p:pic>
      <p:sp>
        <p:nvSpPr>
          <p:cNvPr id="2" name="Title 1"/>
          <p:cNvSpPr>
            <a:spLocks noGrp="1"/>
          </p:cNvSpPr>
          <p:nvPr>
            <p:ph type="title"/>
          </p:nvPr>
        </p:nvSpPr>
        <p:spPr/>
        <p:txBody>
          <a:bodyPr/>
          <a:lstStyle/>
          <a:p>
            <a:r>
              <a:rPr lang="en-US" dirty="0" smtClean="0"/>
              <a:t>Proximity</a:t>
            </a:r>
            <a:endParaRPr lang="en-US" dirty="0"/>
          </a:p>
        </p:txBody>
      </p:sp>
    </p:spTree>
    <p:extLst>
      <p:ext uri="{BB962C8B-B14F-4D97-AF65-F5344CB8AC3E}">
        <p14:creationId xmlns:p14="http://schemas.microsoft.com/office/powerpoint/2010/main" val="3891077327"/>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a:r>
              <a:rPr lang="en-US" dirty="0" smtClean="0"/>
              <a:t>For </a:t>
            </a:r>
            <a:r>
              <a:rPr lang="en-US" dirty="0"/>
              <a:t>E</a:t>
            </a:r>
            <a:r>
              <a:rPr lang="en-US" dirty="0" smtClean="0"/>
              <a:t>xample</a:t>
            </a:r>
            <a:endParaRPr lang="en-US" dirty="0"/>
          </a:p>
        </p:txBody>
      </p:sp>
      <p:pic>
        <p:nvPicPr>
          <p:cNvPr id="51202" name="Picture 3" descr="h1"/>
          <p:cNvPicPr>
            <a:picLocks noChangeAspect="1" noChangeArrowheads="1"/>
          </p:cNvPicPr>
          <p:nvPr/>
        </p:nvPicPr>
        <p:blipFill>
          <a:blip r:embed="rId4" cstate="print"/>
          <a:srcRect/>
          <a:stretch>
            <a:fillRect/>
          </a:stretch>
        </p:blipFill>
        <p:spPr bwMode="auto">
          <a:xfrm>
            <a:off x="1371600" y="1600200"/>
            <a:ext cx="7858125" cy="4762500"/>
          </a:xfrm>
          <a:prstGeom prst="rect">
            <a:avLst/>
          </a:prstGeom>
          <a:noFill/>
          <a:ln w="9525">
            <a:noFill/>
            <a:miter lim="800000"/>
            <a:headEnd/>
            <a:tailEnd/>
          </a:ln>
        </p:spPr>
      </p:pic>
      <p:pic>
        <p:nvPicPr>
          <p:cNvPr id="258052" name="Picture 4" descr="h2"/>
          <p:cNvPicPr>
            <a:picLocks noChangeAspect="1" noChangeArrowheads="1"/>
          </p:cNvPicPr>
          <p:nvPr/>
        </p:nvPicPr>
        <p:blipFill>
          <a:blip r:embed="rId5" cstate="print"/>
          <a:srcRect/>
          <a:stretch>
            <a:fillRect/>
          </a:stretch>
        </p:blipFill>
        <p:spPr bwMode="auto">
          <a:xfrm>
            <a:off x="1371600" y="1600200"/>
            <a:ext cx="7900988" cy="4851400"/>
          </a:xfrm>
          <a:prstGeom prst="rect">
            <a:avLst/>
          </a:prstGeom>
          <a:noFill/>
          <a:ln w="9525">
            <a:noFill/>
            <a:miter lim="800000"/>
            <a:headEnd/>
            <a:tailEnd/>
          </a:ln>
        </p:spPr>
      </p:pic>
      <p:pic>
        <p:nvPicPr>
          <p:cNvPr id="258053" name="Picture 5" descr="h3"/>
          <p:cNvPicPr>
            <a:picLocks noChangeAspect="1" noChangeArrowheads="1"/>
          </p:cNvPicPr>
          <p:nvPr/>
        </p:nvPicPr>
        <p:blipFill>
          <a:blip r:embed="rId6" cstate="print"/>
          <a:srcRect/>
          <a:stretch>
            <a:fillRect/>
          </a:stretch>
        </p:blipFill>
        <p:spPr bwMode="auto">
          <a:xfrm>
            <a:off x="1371600" y="1600200"/>
            <a:ext cx="7858125" cy="4838700"/>
          </a:xfrm>
          <a:prstGeom prst="rect">
            <a:avLst/>
          </a:prstGeom>
          <a:noFill/>
          <a:ln w="9525">
            <a:noFill/>
            <a:miter lim="800000"/>
            <a:headEnd/>
            <a:tailEnd/>
          </a:ln>
        </p:spPr>
      </p:pic>
      <p:pic>
        <p:nvPicPr>
          <p:cNvPr id="258054" name="Picture 6" descr="h4"/>
          <p:cNvPicPr>
            <a:picLocks noChangeAspect="1" noChangeArrowheads="1"/>
          </p:cNvPicPr>
          <p:nvPr/>
        </p:nvPicPr>
        <p:blipFill>
          <a:blip r:embed="rId7" cstate="print"/>
          <a:srcRect/>
          <a:stretch>
            <a:fillRect/>
          </a:stretch>
        </p:blipFill>
        <p:spPr bwMode="auto">
          <a:xfrm>
            <a:off x="1371600" y="1600200"/>
            <a:ext cx="7858125" cy="4762500"/>
          </a:xfrm>
          <a:prstGeom prst="rect">
            <a:avLst/>
          </a:prstGeom>
          <a:noFill/>
          <a:ln w="9525">
            <a:noFill/>
            <a:miter lim="800000"/>
            <a:headEnd/>
            <a:tailEnd/>
          </a:ln>
        </p:spPr>
      </p:pic>
      <p:pic>
        <p:nvPicPr>
          <p:cNvPr id="258055" name="Picture 7" descr="h5"/>
          <p:cNvPicPr>
            <a:picLocks noChangeAspect="1" noChangeArrowheads="1"/>
          </p:cNvPicPr>
          <p:nvPr/>
        </p:nvPicPr>
        <p:blipFill>
          <a:blip r:embed="rId8" cstate="print"/>
          <a:srcRect/>
          <a:stretch>
            <a:fillRect/>
          </a:stretch>
        </p:blipFill>
        <p:spPr bwMode="auto">
          <a:xfrm>
            <a:off x="1371600" y="1600200"/>
            <a:ext cx="7943850" cy="4800600"/>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3008612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580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580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580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2580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5538" name="Picture 7" descr="trumpe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1100" y="1447800"/>
            <a:ext cx="9105900"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Rectangle 6"/>
          <p:cNvSpPr>
            <a:spLocks noGrp="1" noChangeArrowheads="1"/>
          </p:cNvSpPr>
          <p:nvPr>
            <p:ph type="title"/>
          </p:nvPr>
        </p:nvSpPr>
        <p:spPr>
          <a:xfrm>
            <a:off x="1905000" y="152400"/>
            <a:ext cx="9258300" cy="1143000"/>
          </a:xfrm>
        </p:spPr>
        <p:txBody>
          <a:bodyPr/>
          <a:lstStyle/>
          <a:p>
            <a:r>
              <a:rPr lang="en-US" dirty="0" smtClean="0"/>
              <a:t>Use Visual Images</a:t>
            </a:r>
            <a:br>
              <a:rPr lang="en-US" dirty="0" smtClean="0"/>
            </a:br>
            <a:r>
              <a:rPr lang="en-US" dirty="0" smtClean="0"/>
              <a:t>That Help Communicate</a:t>
            </a:r>
          </a:p>
        </p:txBody>
      </p:sp>
    </p:spTree>
    <p:custDataLst>
      <p:tags r:id="rId1"/>
    </p:custData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6562" name="Picture 2" descr="trumpet"/>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1181100" y="1447800"/>
            <a:ext cx="9105900"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Text Box 3"/>
          <p:cNvSpPr txBox="1">
            <a:spLocks noChangeArrowheads="1"/>
          </p:cNvSpPr>
          <p:nvPr/>
        </p:nvSpPr>
        <p:spPr bwMode="auto">
          <a:xfrm>
            <a:off x="1905000" y="1828800"/>
            <a:ext cx="7924800" cy="421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spcBef>
                <a:spcPct val="50000"/>
              </a:spcBef>
            </a:pPr>
            <a:r>
              <a:rPr lang="en-US" dirty="0">
                <a:solidFill>
                  <a:schemeClr val="accent4">
                    <a:lumMod val="50000"/>
                  </a:schemeClr>
                </a:solidFill>
              </a:rPr>
              <a:t>The ability to make the simple complex is not extraordinary.</a:t>
            </a:r>
          </a:p>
          <a:p>
            <a:pPr>
              <a:spcBef>
                <a:spcPct val="50000"/>
              </a:spcBef>
            </a:pPr>
            <a:endParaRPr lang="en-US" dirty="0">
              <a:solidFill>
                <a:schemeClr val="accent4">
                  <a:lumMod val="50000"/>
                </a:schemeClr>
              </a:solidFill>
            </a:endParaRPr>
          </a:p>
          <a:p>
            <a:pPr>
              <a:spcBef>
                <a:spcPct val="50000"/>
              </a:spcBef>
            </a:pPr>
            <a:r>
              <a:rPr lang="en-US" dirty="0">
                <a:solidFill>
                  <a:schemeClr val="accent4">
                    <a:lumMod val="50000"/>
                  </a:schemeClr>
                </a:solidFill>
              </a:rPr>
              <a:t>Making complex ideas simple is very unusual and extraordinary…”</a:t>
            </a:r>
          </a:p>
          <a:p>
            <a:pPr algn="r">
              <a:spcBef>
                <a:spcPct val="50000"/>
              </a:spcBef>
            </a:pPr>
            <a:r>
              <a:rPr lang="en-US" dirty="0">
                <a:solidFill>
                  <a:schemeClr val="accent4">
                    <a:lumMod val="50000"/>
                  </a:schemeClr>
                </a:solidFill>
              </a:rPr>
              <a:t>Charles </a:t>
            </a:r>
            <a:r>
              <a:rPr lang="en-US" dirty="0" err="1">
                <a:solidFill>
                  <a:schemeClr val="accent4">
                    <a:lumMod val="50000"/>
                  </a:schemeClr>
                </a:solidFill>
              </a:rPr>
              <a:t>Mingus</a:t>
            </a:r>
            <a:endParaRPr lang="en-US" dirty="0">
              <a:solidFill>
                <a:schemeClr val="accent4">
                  <a:lumMod val="50000"/>
                </a:schemeClr>
              </a:solidFill>
            </a:endParaRPr>
          </a:p>
        </p:txBody>
      </p:sp>
      <p:sp>
        <p:nvSpPr>
          <p:cNvPr id="66564" name="Rectangle 4"/>
          <p:cNvSpPr>
            <a:spLocks noGrp="1" noChangeArrowheads="1"/>
          </p:cNvSpPr>
          <p:nvPr>
            <p:ph type="title"/>
          </p:nvPr>
        </p:nvSpPr>
        <p:spPr>
          <a:xfrm>
            <a:off x="1905000" y="152400"/>
            <a:ext cx="9258300" cy="1143000"/>
          </a:xfrm>
        </p:spPr>
        <p:txBody>
          <a:bodyPr/>
          <a:lstStyle/>
          <a:p>
            <a:r>
              <a:rPr lang="en-US" dirty="0" smtClean="0"/>
              <a:t>Use Visual Images </a:t>
            </a:r>
            <a:br>
              <a:rPr lang="en-US" dirty="0" smtClean="0"/>
            </a:br>
            <a:r>
              <a:rPr lang="en-US" dirty="0" smtClean="0"/>
              <a:t>That Help Communicate</a:t>
            </a:r>
          </a:p>
        </p:txBody>
      </p:sp>
    </p:spTree>
  </p:cSld>
  <p:clrMapOvr>
    <a:masterClrMapping/>
  </p:clrMapOvr>
  <p:transition spd="med">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562100" y="0"/>
            <a:ext cx="8743950" cy="1371600"/>
          </a:xfrm>
        </p:spPr>
        <p:txBody>
          <a:bodyPr/>
          <a:lstStyle/>
          <a:p>
            <a:r>
              <a:rPr lang="en-US" smtClean="0">
                <a:effectLst/>
              </a:rPr>
              <a:t>Present Visually </a:t>
            </a:r>
            <a:br>
              <a:rPr lang="en-US" smtClean="0">
                <a:effectLst/>
              </a:rPr>
            </a:br>
            <a:r>
              <a:rPr lang="en-US" smtClean="0">
                <a:effectLst/>
              </a:rPr>
              <a:t>with Illustrations</a:t>
            </a:r>
          </a:p>
        </p:txBody>
      </p:sp>
      <p:sp>
        <p:nvSpPr>
          <p:cNvPr id="52227" name="Text Box 3"/>
          <p:cNvSpPr txBox="1">
            <a:spLocks noChangeArrowheads="1"/>
          </p:cNvSpPr>
          <p:nvPr/>
        </p:nvSpPr>
        <p:spPr bwMode="auto">
          <a:xfrm>
            <a:off x="1409700" y="2055813"/>
            <a:ext cx="5143500" cy="1373187"/>
          </a:xfrm>
          <a:prstGeom prst="rect">
            <a:avLst/>
          </a:prstGeom>
          <a:noFill/>
          <a:ln w="9525">
            <a:noFill/>
            <a:miter lim="800000"/>
            <a:headEnd/>
            <a:tailEnd/>
          </a:ln>
        </p:spPr>
        <p:txBody>
          <a:bodyPr>
            <a:spAutoFit/>
          </a:bodyPr>
          <a:lstStyle/>
          <a:p>
            <a:pPr eaLnBrk="1" hangingPunct="1">
              <a:spcBef>
                <a:spcPct val="50000"/>
              </a:spcBef>
            </a:pPr>
            <a:r>
              <a:rPr lang="en-US" sz="2800">
                <a:solidFill>
                  <a:schemeClr val="bg1"/>
                </a:solidFill>
                <a:latin typeface="Arial Black" pitchFamily="34" charset="0"/>
              </a:rPr>
              <a:t>Illustrations present </a:t>
            </a:r>
            <a:br>
              <a:rPr lang="en-US" sz="2800">
                <a:solidFill>
                  <a:schemeClr val="bg1"/>
                </a:solidFill>
                <a:latin typeface="Arial Black" pitchFamily="34" charset="0"/>
              </a:rPr>
            </a:br>
            <a:r>
              <a:rPr lang="en-US" sz="2800">
                <a:solidFill>
                  <a:schemeClr val="bg1"/>
                </a:solidFill>
                <a:latin typeface="Arial Black" pitchFamily="34" charset="0"/>
              </a:rPr>
              <a:t>a viewpoint or </a:t>
            </a:r>
            <a:br>
              <a:rPr lang="en-US" sz="2800">
                <a:solidFill>
                  <a:schemeClr val="bg1"/>
                </a:solidFill>
                <a:latin typeface="Arial Black" pitchFamily="34" charset="0"/>
              </a:rPr>
            </a:br>
            <a:r>
              <a:rPr lang="en-US" sz="2800">
                <a:solidFill>
                  <a:schemeClr val="bg1"/>
                </a:solidFill>
                <a:latin typeface="Arial Black" pitchFamily="34" charset="0"/>
              </a:rPr>
              <a:t>interpretation</a:t>
            </a:r>
          </a:p>
        </p:txBody>
      </p:sp>
      <p:pic>
        <p:nvPicPr>
          <p:cNvPr id="52228" name="Picture 5" descr="Boston%20cover"/>
          <p:cNvPicPr>
            <a:picLocks noChangeAspect="1" noChangeArrowheads="1"/>
          </p:cNvPicPr>
          <p:nvPr/>
        </p:nvPicPr>
        <p:blipFill>
          <a:blip r:embed="rId3" cstate="print"/>
          <a:srcRect/>
          <a:stretch>
            <a:fillRect/>
          </a:stretch>
        </p:blipFill>
        <p:spPr bwMode="auto">
          <a:xfrm>
            <a:off x="5676900" y="1676400"/>
            <a:ext cx="4030663"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type="title"/>
          </p:nvPr>
        </p:nvSpPr>
        <p:spPr>
          <a:xfrm>
            <a:off x="514350" y="0"/>
            <a:ext cx="8743950" cy="1371600"/>
          </a:xfrm>
        </p:spPr>
        <p:txBody>
          <a:bodyPr/>
          <a:lstStyle/>
          <a:p>
            <a:r>
              <a:rPr lang="en-US" dirty="0" smtClean="0">
                <a:effectLst/>
              </a:rPr>
              <a:t>Present Visually </a:t>
            </a:r>
            <a:br>
              <a:rPr lang="en-US" dirty="0" smtClean="0">
                <a:effectLst/>
              </a:rPr>
            </a:br>
            <a:r>
              <a:rPr lang="en-US" dirty="0" smtClean="0">
                <a:effectLst/>
              </a:rPr>
              <a:t>with Illustrations</a:t>
            </a:r>
          </a:p>
        </p:txBody>
      </p:sp>
      <p:sp>
        <p:nvSpPr>
          <p:cNvPr id="63491" name="Text Box 4"/>
          <p:cNvSpPr txBox="1">
            <a:spLocks noChangeArrowheads="1"/>
          </p:cNvSpPr>
          <p:nvPr/>
        </p:nvSpPr>
        <p:spPr bwMode="auto">
          <a:xfrm>
            <a:off x="304800" y="5562600"/>
            <a:ext cx="5524500" cy="396875"/>
          </a:xfrm>
          <a:prstGeom prst="rect">
            <a:avLst/>
          </a:prstGeom>
          <a:solidFill>
            <a:schemeClr val="bg1"/>
          </a:solidFill>
          <a:ln w="9525">
            <a:noFill/>
            <a:miter lim="800000"/>
            <a:headEnd/>
            <a:tailEnd/>
          </a:ln>
        </p:spPr>
        <p:txBody>
          <a:bodyPr>
            <a:spAutoFit/>
          </a:bodyPr>
          <a:lstStyle/>
          <a:p>
            <a:pPr eaLnBrk="1" hangingPunct="1">
              <a:spcBef>
                <a:spcPct val="50000"/>
              </a:spcBef>
            </a:pPr>
            <a:r>
              <a:rPr lang="en-US" sz="2000" b="1" dirty="0">
                <a:solidFill>
                  <a:schemeClr val="tx1"/>
                </a:solidFill>
              </a:rPr>
              <a:t>Brain Keyhole</a:t>
            </a:r>
            <a:r>
              <a:rPr lang="en-US" sz="1800" b="1" dirty="0">
                <a:solidFill>
                  <a:schemeClr val="tx1"/>
                </a:solidFill>
              </a:rPr>
              <a:t> (www.billywatts.com)</a:t>
            </a:r>
            <a:r>
              <a:rPr lang="en-US" sz="1800" b="1" dirty="0"/>
              <a:t> </a:t>
            </a:r>
          </a:p>
        </p:txBody>
      </p:sp>
      <p:pic>
        <p:nvPicPr>
          <p:cNvPr id="532486" name="Picture 6" descr="keyhole"/>
          <p:cNvPicPr>
            <a:picLocks noChangeAspect="1" noChangeArrowheads="1"/>
          </p:cNvPicPr>
          <p:nvPr/>
        </p:nvPicPr>
        <p:blipFill>
          <a:blip r:embed="rId4" cstate="print"/>
          <a:srcRect/>
          <a:stretch>
            <a:fillRect/>
          </a:stretch>
        </p:blipFill>
        <p:spPr bwMode="auto">
          <a:xfrm>
            <a:off x="4762500" y="1447800"/>
            <a:ext cx="5181600" cy="5181600"/>
          </a:xfrm>
          <a:prstGeom prst="rect">
            <a:avLst/>
          </a:prstGeom>
          <a:noFill/>
          <a:effectLst>
            <a:outerShdw dist="107763" dir="2700000" algn="ctr" rotWithShape="0">
              <a:srgbClr val="808080">
                <a:alpha val="50000"/>
              </a:srgbClr>
            </a:outerShdw>
          </a:effectLst>
        </p:spPr>
      </p:pic>
    </p:spTree>
    <p:custDataLst>
      <p:tags r:id="rId1"/>
    </p:custData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85800" y="0"/>
            <a:ext cx="8743950" cy="1371600"/>
          </a:xfrm>
        </p:spPr>
        <p:txBody>
          <a:bodyPr/>
          <a:lstStyle/>
          <a:p>
            <a:r>
              <a:rPr lang="en-US" dirty="0" smtClean="0">
                <a:effectLst/>
              </a:rPr>
              <a:t>Present Visually </a:t>
            </a:r>
            <a:br>
              <a:rPr lang="en-US" dirty="0" smtClean="0">
                <a:effectLst/>
              </a:rPr>
            </a:br>
            <a:r>
              <a:rPr lang="en-US" dirty="0" smtClean="0">
                <a:effectLst/>
              </a:rPr>
              <a:t>with Illustrations</a:t>
            </a:r>
          </a:p>
        </p:txBody>
      </p:sp>
      <p:sp>
        <p:nvSpPr>
          <p:cNvPr id="53251" name="Text Box 3"/>
          <p:cNvSpPr txBox="1">
            <a:spLocks noChangeArrowheads="1"/>
          </p:cNvSpPr>
          <p:nvPr/>
        </p:nvSpPr>
        <p:spPr bwMode="auto">
          <a:xfrm>
            <a:off x="1409700" y="2055813"/>
            <a:ext cx="5143500" cy="1373187"/>
          </a:xfrm>
          <a:prstGeom prst="rect">
            <a:avLst/>
          </a:prstGeom>
          <a:noFill/>
          <a:ln w="9525">
            <a:noFill/>
            <a:miter lim="800000"/>
            <a:headEnd/>
            <a:tailEnd/>
          </a:ln>
        </p:spPr>
        <p:txBody>
          <a:bodyPr>
            <a:spAutoFit/>
          </a:bodyPr>
          <a:lstStyle/>
          <a:p>
            <a:pPr eaLnBrk="1" hangingPunct="1">
              <a:spcBef>
                <a:spcPct val="50000"/>
              </a:spcBef>
            </a:pPr>
            <a:r>
              <a:rPr lang="en-US" sz="2800">
                <a:solidFill>
                  <a:schemeClr val="bg1"/>
                </a:solidFill>
                <a:latin typeface="Arial Black" pitchFamily="34" charset="0"/>
              </a:rPr>
              <a:t>Illustrations present </a:t>
            </a:r>
            <a:br>
              <a:rPr lang="en-US" sz="2800">
                <a:solidFill>
                  <a:schemeClr val="bg1"/>
                </a:solidFill>
                <a:latin typeface="Arial Black" pitchFamily="34" charset="0"/>
              </a:rPr>
            </a:br>
            <a:r>
              <a:rPr lang="en-US" sz="2800">
                <a:solidFill>
                  <a:schemeClr val="bg1"/>
                </a:solidFill>
                <a:latin typeface="Arial Black" pitchFamily="34" charset="0"/>
              </a:rPr>
              <a:t>a viewpoint or </a:t>
            </a:r>
            <a:br>
              <a:rPr lang="en-US" sz="2800">
                <a:solidFill>
                  <a:schemeClr val="bg1"/>
                </a:solidFill>
                <a:latin typeface="Arial Black" pitchFamily="34" charset="0"/>
              </a:rPr>
            </a:br>
            <a:r>
              <a:rPr lang="en-US" sz="2800">
                <a:solidFill>
                  <a:schemeClr val="bg1"/>
                </a:solidFill>
                <a:latin typeface="Arial Black" pitchFamily="34" charset="0"/>
              </a:rPr>
              <a:t>interpretation</a:t>
            </a:r>
          </a:p>
        </p:txBody>
      </p:sp>
      <p:pic>
        <p:nvPicPr>
          <p:cNvPr id="53252" name="Picture 4" descr="frayed_rope.jpg"/>
          <p:cNvPicPr>
            <a:picLocks noChangeAspect="1"/>
          </p:cNvPicPr>
          <p:nvPr/>
        </p:nvPicPr>
        <p:blipFill>
          <a:blip r:embed="rId3" cstate="print"/>
          <a:srcRect/>
          <a:stretch>
            <a:fillRect/>
          </a:stretch>
        </p:blipFill>
        <p:spPr bwMode="auto">
          <a:xfrm>
            <a:off x="2628900" y="1708150"/>
            <a:ext cx="7353300" cy="490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819150" y="0"/>
            <a:ext cx="8743950" cy="1371600"/>
          </a:xfrm>
        </p:spPr>
        <p:txBody>
          <a:bodyPr/>
          <a:lstStyle/>
          <a:p>
            <a:r>
              <a:rPr lang="en-US" dirty="0" smtClean="0">
                <a:effectLst/>
              </a:rPr>
              <a:t>Present Visually </a:t>
            </a:r>
            <a:br>
              <a:rPr lang="en-US" dirty="0" smtClean="0">
                <a:effectLst/>
              </a:rPr>
            </a:br>
            <a:r>
              <a:rPr lang="en-US" dirty="0" smtClean="0">
                <a:effectLst/>
              </a:rPr>
              <a:t>with Illustrations</a:t>
            </a:r>
          </a:p>
        </p:txBody>
      </p:sp>
      <p:sp>
        <p:nvSpPr>
          <p:cNvPr id="54275" name="Text Box 3"/>
          <p:cNvSpPr txBox="1">
            <a:spLocks noChangeArrowheads="1"/>
          </p:cNvSpPr>
          <p:nvPr/>
        </p:nvSpPr>
        <p:spPr bwMode="auto">
          <a:xfrm>
            <a:off x="1409700" y="2055813"/>
            <a:ext cx="5143500" cy="1373187"/>
          </a:xfrm>
          <a:prstGeom prst="rect">
            <a:avLst/>
          </a:prstGeom>
          <a:noFill/>
          <a:ln w="9525">
            <a:noFill/>
            <a:miter lim="800000"/>
            <a:headEnd/>
            <a:tailEnd/>
          </a:ln>
        </p:spPr>
        <p:txBody>
          <a:bodyPr>
            <a:spAutoFit/>
          </a:bodyPr>
          <a:lstStyle/>
          <a:p>
            <a:pPr eaLnBrk="1" hangingPunct="1">
              <a:spcBef>
                <a:spcPct val="50000"/>
              </a:spcBef>
            </a:pPr>
            <a:r>
              <a:rPr lang="en-US" sz="2800">
                <a:solidFill>
                  <a:schemeClr val="bg1"/>
                </a:solidFill>
                <a:latin typeface="Arial Black" pitchFamily="34" charset="0"/>
              </a:rPr>
              <a:t>Illustrations present </a:t>
            </a:r>
            <a:br>
              <a:rPr lang="en-US" sz="2800">
                <a:solidFill>
                  <a:schemeClr val="bg1"/>
                </a:solidFill>
                <a:latin typeface="Arial Black" pitchFamily="34" charset="0"/>
              </a:rPr>
            </a:br>
            <a:r>
              <a:rPr lang="en-US" sz="2800">
                <a:solidFill>
                  <a:schemeClr val="bg1"/>
                </a:solidFill>
                <a:latin typeface="Arial Black" pitchFamily="34" charset="0"/>
              </a:rPr>
              <a:t>a viewpoint or </a:t>
            </a:r>
            <a:br>
              <a:rPr lang="en-US" sz="2800">
                <a:solidFill>
                  <a:schemeClr val="bg1"/>
                </a:solidFill>
                <a:latin typeface="Arial Black" pitchFamily="34" charset="0"/>
              </a:rPr>
            </a:br>
            <a:r>
              <a:rPr lang="en-US" sz="2800">
                <a:solidFill>
                  <a:schemeClr val="bg1"/>
                </a:solidFill>
                <a:latin typeface="Arial Black" pitchFamily="34" charset="0"/>
              </a:rPr>
              <a:t>interpretation</a:t>
            </a:r>
          </a:p>
        </p:txBody>
      </p:sp>
      <p:pic>
        <p:nvPicPr>
          <p:cNvPr id="54276" name="Picture 5" descr="stress-eating-300x211.jpg"/>
          <p:cNvPicPr>
            <a:picLocks noChangeAspect="1"/>
          </p:cNvPicPr>
          <p:nvPr/>
        </p:nvPicPr>
        <p:blipFill>
          <a:blip r:embed="rId3" cstate="print"/>
          <a:srcRect/>
          <a:stretch>
            <a:fillRect/>
          </a:stretch>
        </p:blipFill>
        <p:spPr bwMode="auto">
          <a:xfrm>
            <a:off x="4610100" y="2667000"/>
            <a:ext cx="5383213" cy="37861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9394" name="Picture 3" descr="student_stress.jpg"/>
          <p:cNvPicPr>
            <a:picLocks noChangeAspect="1"/>
          </p:cNvPicPr>
          <p:nvPr/>
        </p:nvPicPr>
        <p:blipFill>
          <a:blip r:embed="rId3" cstate="print"/>
          <a:srcRect/>
          <a:stretch>
            <a:fillRect/>
          </a:stretch>
        </p:blipFill>
        <p:spPr bwMode="auto">
          <a:xfrm>
            <a:off x="1181100" y="1447800"/>
            <a:ext cx="11728450" cy="5410200"/>
          </a:xfrm>
          <a:prstGeom prst="rect">
            <a:avLst/>
          </a:prstGeom>
          <a:noFill/>
          <a:ln w="9525">
            <a:noFill/>
            <a:miter lim="800000"/>
            <a:headEnd/>
            <a:tailEnd/>
          </a:ln>
        </p:spPr>
      </p:pic>
      <p:sp>
        <p:nvSpPr>
          <p:cNvPr id="59395" name="Rectangle 5"/>
          <p:cNvSpPr>
            <a:spLocks noChangeArrowheads="1"/>
          </p:cNvSpPr>
          <p:nvPr/>
        </p:nvSpPr>
        <p:spPr bwMode="auto">
          <a:xfrm>
            <a:off x="1790700" y="0"/>
            <a:ext cx="8743950" cy="1371600"/>
          </a:xfrm>
          <a:prstGeom prst="rect">
            <a:avLst/>
          </a:prstGeom>
          <a:noFill/>
          <a:ln w="9525">
            <a:noFill/>
            <a:miter lim="800000"/>
            <a:headEnd/>
            <a:tailEnd/>
          </a:ln>
        </p:spPr>
        <p:txBody>
          <a:bodyPr anchor="ctr"/>
          <a:lstStyle/>
          <a:p>
            <a:r>
              <a:rPr lang="en-US" sz="4400" b="1" dirty="0">
                <a:solidFill>
                  <a:schemeClr val="bg1"/>
                </a:solidFill>
                <a:latin typeface="Arial" charset="0"/>
              </a:rPr>
              <a:t>Present Visually </a:t>
            </a:r>
            <a:br>
              <a:rPr lang="en-US" sz="4400" b="1" dirty="0">
                <a:solidFill>
                  <a:schemeClr val="bg1"/>
                </a:solidFill>
                <a:latin typeface="Arial" charset="0"/>
              </a:rPr>
            </a:br>
            <a:r>
              <a:rPr lang="en-US" sz="4400" b="1" dirty="0">
                <a:solidFill>
                  <a:schemeClr val="bg1"/>
                </a:solidFill>
                <a:latin typeface="Arial" charset="0"/>
              </a:rPr>
              <a:t>with Photographs</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5"/>
          <p:cNvSpPr>
            <a:spLocks noChangeArrowheads="1"/>
          </p:cNvSpPr>
          <p:nvPr/>
        </p:nvSpPr>
        <p:spPr bwMode="auto">
          <a:xfrm>
            <a:off x="1790700" y="0"/>
            <a:ext cx="8743950" cy="1371600"/>
          </a:xfrm>
          <a:prstGeom prst="rect">
            <a:avLst/>
          </a:prstGeom>
          <a:noFill/>
          <a:ln w="9525">
            <a:noFill/>
            <a:miter lim="800000"/>
            <a:headEnd/>
            <a:tailEnd/>
          </a:ln>
        </p:spPr>
        <p:txBody>
          <a:bodyPr anchor="ctr"/>
          <a:lstStyle/>
          <a:p>
            <a:r>
              <a:rPr lang="en-US" sz="4400" b="1" dirty="0">
                <a:solidFill>
                  <a:schemeClr val="bg1"/>
                </a:solidFill>
                <a:latin typeface="Arial" charset="0"/>
              </a:rPr>
              <a:t>Present Visually </a:t>
            </a:r>
            <a:br>
              <a:rPr lang="en-US" sz="4400" b="1" dirty="0">
                <a:solidFill>
                  <a:schemeClr val="bg1"/>
                </a:solidFill>
                <a:latin typeface="Arial" charset="0"/>
              </a:rPr>
            </a:br>
            <a:r>
              <a:rPr lang="en-US" sz="4400" b="1" dirty="0">
                <a:solidFill>
                  <a:schemeClr val="bg1"/>
                </a:solidFill>
                <a:latin typeface="Arial" charset="0"/>
              </a:rPr>
              <a:t>with Photographs</a:t>
            </a:r>
          </a:p>
        </p:txBody>
      </p:sp>
      <p:pic>
        <p:nvPicPr>
          <p:cNvPr id="462855" name="Picture 7" descr="neurons"/>
          <p:cNvPicPr>
            <a:picLocks noChangeAspect="1" noChangeArrowheads="1"/>
          </p:cNvPicPr>
          <p:nvPr/>
        </p:nvPicPr>
        <p:blipFill>
          <a:blip r:embed="rId3" cstate="print"/>
          <a:srcRect/>
          <a:stretch>
            <a:fillRect/>
          </a:stretch>
        </p:blipFill>
        <p:spPr bwMode="auto">
          <a:xfrm>
            <a:off x="1943100" y="1752600"/>
            <a:ext cx="5543550" cy="4035425"/>
          </a:xfrm>
          <a:prstGeom prst="rect">
            <a:avLst/>
          </a:prstGeom>
          <a:noFill/>
          <a:effectLst>
            <a:outerShdw dist="107763" dir="2700000" algn="ctr" rotWithShape="0">
              <a:srgbClr val="808080">
                <a:alpha val="50000"/>
              </a:srgbClr>
            </a:outerShdw>
          </a:effectLst>
        </p:spPr>
      </p:pic>
      <p:sp>
        <p:nvSpPr>
          <p:cNvPr id="462850" name="Rectangle 2"/>
          <p:cNvSpPr>
            <a:spLocks noGrp="1" noChangeArrowheads="1"/>
          </p:cNvSpPr>
          <p:nvPr>
            <p:ph type="title"/>
          </p:nvPr>
        </p:nvSpPr>
        <p:spPr>
          <a:xfrm>
            <a:off x="6057900" y="5029200"/>
            <a:ext cx="3733800" cy="1295400"/>
          </a:xfrm>
          <a:solidFill>
            <a:srgbClr val="CCECFF"/>
          </a:solidFill>
          <a:effectLst>
            <a:outerShdw dist="107763" dir="2700000" algn="ctr" rotWithShape="0">
              <a:schemeClr val="bg2">
                <a:alpha val="50000"/>
              </a:schemeClr>
            </a:outerShdw>
          </a:effectLst>
        </p:spPr>
        <p:txBody>
          <a:bodyPr/>
          <a:lstStyle/>
          <a:p>
            <a:pPr>
              <a:defRPr/>
            </a:pPr>
            <a:r>
              <a:rPr lang="en-US" sz="2400" dirty="0">
                <a:solidFill>
                  <a:srgbClr val="002060"/>
                </a:solidFill>
              </a:rPr>
              <a:t>Close up of neurons</a:t>
            </a:r>
            <a:br>
              <a:rPr lang="en-US" sz="2400" dirty="0">
                <a:solidFill>
                  <a:srgbClr val="002060"/>
                </a:solidFill>
              </a:rPr>
            </a:br>
            <a:r>
              <a:rPr lang="en-US" sz="2000" dirty="0">
                <a:solidFill>
                  <a:srgbClr val="002060"/>
                </a:solidFill>
              </a:rPr>
              <a:t>Interdisciplinary Science and Math Initiative </a:t>
            </a:r>
            <a:br>
              <a:rPr lang="en-US" sz="2000" dirty="0">
                <a:solidFill>
                  <a:srgbClr val="002060"/>
                </a:solidFill>
              </a:rPr>
            </a:br>
            <a:r>
              <a:rPr lang="en-US" sz="2000" dirty="0" err="1">
                <a:solidFill>
                  <a:srgbClr val="002060"/>
                </a:solidFill>
              </a:rPr>
              <a:t>Carelton</a:t>
            </a:r>
            <a:r>
              <a:rPr lang="en-US" sz="2000" dirty="0">
                <a:solidFill>
                  <a:srgbClr val="002060"/>
                </a:solidFill>
              </a:rPr>
              <a:t> College</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4" descr="black-student.jpg"/>
          <p:cNvPicPr>
            <a:picLocks noChangeAspect="1"/>
          </p:cNvPicPr>
          <p:nvPr/>
        </p:nvPicPr>
        <p:blipFill>
          <a:blip r:embed="rId4" cstate="print"/>
          <a:srcRect/>
          <a:stretch>
            <a:fillRect/>
          </a:stretch>
        </p:blipFill>
        <p:spPr bwMode="auto">
          <a:xfrm>
            <a:off x="467425" y="304800"/>
            <a:ext cx="7574851" cy="6038850"/>
          </a:xfrm>
          <a:prstGeom prst="rect">
            <a:avLst/>
          </a:prstGeom>
          <a:noFill/>
          <a:ln w="9525">
            <a:noFill/>
            <a:miter lim="800000"/>
            <a:headEnd/>
            <a:tailEnd/>
          </a:ln>
        </p:spPr>
      </p:pic>
      <p:sp>
        <p:nvSpPr>
          <p:cNvPr id="134147" name="Rectangle 3"/>
          <p:cNvSpPr>
            <a:spLocks noChangeArrowheads="1"/>
          </p:cNvSpPr>
          <p:nvPr/>
        </p:nvSpPr>
        <p:spPr bwMode="auto">
          <a:xfrm>
            <a:off x="4838700" y="3886200"/>
            <a:ext cx="5181600" cy="2590800"/>
          </a:xfrm>
          <a:prstGeom prst="rect">
            <a:avLst/>
          </a:prstGeom>
          <a:gradFill rotWithShape="0">
            <a:gsLst>
              <a:gs pos="0">
                <a:srgbClr val="87A3FD"/>
              </a:gs>
              <a:gs pos="50000">
                <a:srgbClr val="87A3FD">
                  <a:gamma/>
                  <a:shade val="46275"/>
                  <a:invGamma/>
                </a:srgbClr>
              </a:gs>
              <a:gs pos="100000">
                <a:srgbClr val="87A3FD"/>
              </a:gs>
            </a:gsLst>
            <a:lin ang="18900000" scaled="1"/>
          </a:gradFill>
          <a:ln w="12700">
            <a:noFill/>
            <a:miter lim="800000"/>
            <a:headEnd/>
            <a:tailEnd/>
          </a:ln>
          <a:effectLst>
            <a:outerShdw dist="107763" dir="2700000" algn="ctr" rotWithShape="0">
              <a:schemeClr val="bg2"/>
            </a:outerShdw>
          </a:effectLst>
        </p:spPr>
        <p:txBody>
          <a:bodyPr wrap="none" anchor="ctr"/>
          <a:lstStyle/>
          <a:p>
            <a:pPr>
              <a:defRPr/>
            </a:pPr>
            <a:endParaRPr lang="en-US">
              <a:latin typeface="Helvetica" pitchFamily="2" charset="0"/>
            </a:endParaRPr>
          </a:p>
        </p:txBody>
      </p:sp>
      <p:sp>
        <p:nvSpPr>
          <p:cNvPr id="134148" name="Rectangle 4"/>
          <p:cNvSpPr>
            <a:spLocks noGrp="1" noChangeArrowheads="1"/>
          </p:cNvSpPr>
          <p:nvPr>
            <p:ph type="body" sz="half" idx="2"/>
          </p:nvPr>
        </p:nvSpPr>
        <p:spPr>
          <a:xfrm>
            <a:off x="4381500" y="3962400"/>
            <a:ext cx="5486400" cy="2743200"/>
          </a:xfrm>
        </p:spPr>
        <p:txBody>
          <a:bodyPr/>
          <a:lstStyle/>
          <a:p>
            <a:pPr algn="r">
              <a:buFontTx/>
              <a:buNone/>
              <a:defRPr/>
            </a:pPr>
            <a:r>
              <a:rPr lang="en-US" sz="2800" dirty="0" smtClean="0">
                <a:solidFill>
                  <a:schemeClr val="bg1"/>
                </a:solidFill>
                <a:effectLst>
                  <a:outerShdw blurRad="38100" dist="38100" dir="2700000" algn="tl">
                    <a:srgbClr val="000000"/>
                  </a:outerShdw>
                </a:effectLst>
              </a:rPr>
              <a:t>    </a:t>
            </a:r>
            <a:r>
              <a:rPr lang="en-US" sz="2800" dirty="0" smtClean="0">
                <a:solidFill>
                  <a:schemeClr val="bg1"/>
                </a:solidFill>
                <a:effectLst/>
              </a:rPr>
              <a:t>Research that shows this generation is as much as </a:t>
            </a:r>
            <a:br>
              <a:rPr lang="en-US" sz="2800" dirty="0" smtClean="0">
                <a:solidFill>
                  <a:schemeClr val="bg1"/>
                </a:solidFill>
                <a:effectLst/>
              </a:rPr>
            </a:br>
            <a:r>
              <a:rPr lang="en-US" sz="2800" dirty="0" smtClean="0">
                <a:solidFill>
                  <a:schemeClr val="bg1"/>
                </a:solidFill>
                <a:effectLst/>
              </a:rPr>
              <a:t>40 percent less empathetic than their counterparts of </a:t>
            </a:r>
            <a:br>
              <a:rPr lang="en-US" sz="2800" dirty="0" smtClean="0">
                <a:solidFill>
                  <a:schemeClr val="bg1"/>
                </a:solidFill>
                <a:effectLst/>
              </a:rPr>
            </a:br>
            <a:r>
              <a:rPr lang="en-US" sz="2800" dirty="0" smtClean="0">
                <a:solidFill>
                  <a:schemeClr val="bg1"/>
                </a:solidFill>
                <a:effectLst/>
              </a:rPr>
              <a:t>20 to 30 years ago.</a:t>
            </a:r>
          </a:p>
        </p:txBody>
      </p:sp>
    </p:spTree>
    <p:custDataLst>
      <p:tags r:id="rId1"/>
    </p:custData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342900" y="152400"/>
            <a:ext cx="9258300" cy="1143000"/>
          </a:xfrm>
        </p:spPr>
        <p:txBody>
          <a:bodyPr/>
          <a:lstStyle/>
          <a:p>
            <a:r>
              <a:rPr lang="en-US" dirty="0" smtClean="0"/>
              <a:t>Present Visually </a:t>
            </a:r>
            <a:br>
              <a:rPr lang="en-US" dirty="0" smtClean="0"/>
            </a:br>
            <a:r>
              <a:rPr lang="en-US" dirty="0" smtClean="0"/>
              <a:t>with Online Resources</a:t>
            </a:r>
          </a:p>
        </p:txBody>
      </p:sp>
      <p:pic>
        <p:nvPicPr>
          <p:cNvPr id="63491" name="Picture 3" descr="glob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5150" y="1452563"/>
            <a:ext cx="5797550" cy="449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0" y="4210050"/>
            <a:ext cx="7143750" cy="2677656"/>
          </a:xfrm>
          <a:prstGeom prst="rect">
            <a:avLst/>
          </a:prstGeom>
          <a:solidFill>
            <a:schemeClr val="accent4">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r>
              <a:rPr lang="en-US" sz="2400" dirty="0">
                <a:solidFill>
                  <a:schemeClr val="bg1"/>
                </a:solidFill>
              </a:rPr>
              <a:t>“31% of college students report feeling so depressed in the last 12 months that it was difficult to function. As many as 18% of undergraduates have thought about suicide.”</a:t>
            </a:r>
          </a:p>
          <a:p>
            <a:r>
              <a:rPr lang="en-US" sz="2400" dirty="0">
                <a:solidFill>
                  <a:schemeClr val="bg1"/>
                </a:solidFill>
              </a:rPr>
              <a:t>					</a:t>
            </a:r>
            <a:r>
              <a:rPr lang="en-US" sz="2400" dirty="0" err="1">
                <a:solidFill>
                  <a:schemeClr val="bg1"/>
                </a:solidFill>
              </a:rPr>
              <a:t>Dori</a:t>
            </a:r>
            <a:r>
              <a:rPr lang="en-US" sz="2400" dirty="0">
                <a:solidFill>
                  <a:schemeClr val="bg1"/>
                </a:solidFill>
              </a:rPr>
              <a:t> </a:t>
            </a:r>
            <a:r>
              <a:rPr lang="en-US" sz="2400" dirty="0" smtClean="0">
                <a:solidFill>
                  <a:schemeClr val="bg1"/>
                </a:solidFill>
              </a:rPr>
              <a:t>Hutchinson</a:t>
            </a:r>
          </a:p>
          <a:p>
            <a:r>
              <a:rPr lang="en-US" sz="2400" dirty="0" smtClean="0">
                <a:solidFill>
                  <a:schemeClr val="bg1"/>
                </a:solidFill>
              </a:rPr>
              <a:t>		       Behavioral Medicine Department </a:t>
            </a:r>
            <a:br>
              <a:rPr lang="en-US" sz="2400" dirty="0" smtClean="0">
                <a:solidFill>
                  <a:schemeClr val="bg1"/>
                </a:solidFill>
              </a:rPr>
            </a:br>
            <a:r>
              <a:rPr lang="en-US" sz="2400" dirty="0" smtClean="0">
                <a:solidFill>
                  <a:schemeClr val="bg1"/>
                </a:solidFill>
              </a:rPr>
              <a:t>                                                  at Boston University</a:t>
            </a:r>
            <a:endParaRPr lang="en-US" sz="24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1027"/>
          <p:cNvSpPr txBox="1">
            <a:spLocks noChangeArrowheads="1"/>
          </p:cNvSpPr>
          <p:nvPr/>
        </p:nvSpPr>
        <p:spPr bwMode="auto">
          <a:xfrm>
            <a:off x="609600" y="304800"/>
            <a:ext cx="6959600" cy="1066800"/>
          </a:xfrm>
          <a:prstGeom prst="rect">
            <a:avLst/>
          </a:prstGeom>
          <a:noFill/>
          <a:ln w="9525">
            <a:noFill/>
            <a:miter lim="800000"/>
            <a:headEnd/>
            <a:tailEnd/>
          </a:ln>
        </p:spPr>
        <p:txBody>
          <a:bodyPr wrap="none">
            <a:spAutoFit/>
          </a:bodyPr>
          <a:lstStyle/>
          <a:p>
            <a:pPr eaLnBrk="1" hangingPunct="1"/>
            <a:r>
              <a:rPr lang="en-US" sz="3200">
                <a:solidFill>
                  <a:schemeClr val="tx1"/>
                </a:solidFill>
                <a:latin typeface="Arial Black" pitchFamily="34" charset="0"/>
              </a:rPr>
              <a:t>Create a visual collage paired </a:t>
            </a:r>
            <a:br>
              <a:rPr lang="en-US" sz="3200">
                <a:solidFill>
                  <a:schemeClr val="tx1"/>
                </a:solidFill>
                <a:latin typeface="Arial Black" pitchFamily="34" charset="0"/>
              </a:rPr>
            </a:br>
            <a:r>
              <a:rPr lang="en-US" sz="3200">
                <a:solidFill>
                  <a:schemeClr val="tx1"/>
                </a:solidFill>
                <a:latin typeface="Arial Black" pitchFamily="34" charset="0"/>
              </a:rPr>
              <a:t>with verbal information</a:t>
            </a:r>
          </a:p>
        </p:txBody>
      </p:sp>
      <p:pic>
        <p:nvPicPr>
          <p:cNvPr id="269316" name="Picture 1028" descr="01"/>
          <p:cNvPicPr>
            <a:picLocks noChangeAspect="1" noChangeArrowheads="1"/>
          </p:cNvPicPr>
          <p:nvPr/>
        </p:nvPicPr>
        <p:blipFill>
          <a:blip r:embed="rId3" cstate="print"/>
          <a:srcRect/>
          <a:stretch>
            <a:fillRect/>
          </a:stretch>
        </p:blipFill>
        <p:spPr bwMode="auto">
          <a:xfrm>
            <a:off x="3581400" y="3048000"/>
            <a:ext cx="4371975" cy="2644775"/>
          </a:xfrm>
          <a:prstGeom prst="rect">
            <a:avLst/>
          </a:prstGeom>
          <a:noFill/>
          <a:ln w="9525">
            <a:noFill/>
            <a:miter lim="800000"/>
            <a:headEnd/>
            <a:tailEnd/>
          </a:ln>
        </p:spPr>
      </p:pic>
      <p:pic>
        <p:nvPicPr>
          <p:cNvPr id="269317" name="Picture 1029" descr="02"/>
          <p:cNvPicPr>
            <a:picLocks noChangeAspect="1" noChangeArrowheads="1"/>
          </p:cNvPicPr>
          <p:nvPr/>
        </p:nvPicPr>
        <p:blipFill>
          <a:blip r:embed="rId4" cstate="print"/>
          <a:srcRect/>
          <a:stretch>
            <a:fillRect/>
          </a:stretch>
        </p:blipFill>
        <p:spPr bwMode="auto">
          <a:xfrm>
            <a:off x="6934200" y="4191000"/>
            <a:ext cx="2862263" cy="1749425"/>
          </a:xfrm>
          <a:prstGeom prst="rect">
            <a:avLst/>
          </a:prstGeom>
          <a:noFill/>
          <a:ln w="9525">
            <a:noFill/>
            <a:miter lim="800000"/>
            <a:headEnd/>
            <a:tailEnd/>
          </a:ln>
        </p:spPr>
      </p:pic>
      <p:pic>
        <p:nvPicPr>
          <p:cNvPr id="269318" name="Picture 1030" descr="03"/>
          <p:cNvPicPr>
            <a:picLocks noChangeAspect="1" noChangeArrowheads="1"/>
          </p:cNvPicPr>
          <p:nvPr/>
        </p:nvPicPr>
        <p:blipFill>
          <a:blip r:embed="rId5" cstate="print"/>
          <a:srcRect/>
          <a:stretch>
            <a:fillRect/>
          </a:stretch>
        </p:blipFill>
        <p:spPr bwMode="auto">
          <a:xfrm>
            <a:off x="942975" y="2895600"/>
            <a:ext cx="3000375" cy="1808163"/>
          </a:xfrm>
          <a:prstGeom prst="rect">
            <a:avLst/>
          </a:prstGeom>
          <a:noFill/>
          <a:ln w="9525">
            <a:noFill/>
            <a:miter lim="800000"/>
            <a:headEnd/>
            <a:tailEnd/>
          </a:ln>
        </p:spPr>
      </p:pic>
      <p:pic>
        <p:nvPicPr>
          <p:cNvPr id="269319" name="Picture 1031" descr="04"/>
          <p:cNvPicPr>
            <a:picLocks noChangeAspect="1" noChangeArrowheads="1"/>
          </p:cNvPicPr>
          <p:nvPr/>
        </p:nvPicPr>
        <p:blipFill>
          <a:blip r:embed="rId6" cstate="print"/>
          <a:srcRect/>
          <a:stretch>
            <a:fillRect/>
          </a:stretch>
        </p:blipFill>
        <p:spPr bwMode="auto">
          <a:xfrm>
            <a:off x="1828800" y="4495800"/>
            <a:ext cx="2914650" cy="1857375"/>
          </a:xfrm>
          <a:prstGeom prst="rect">
            <a:avLst/>
          </a:prstGeom>
          <a:noFill/>
          <a:ln w="9525">
            <a:noFill/>
            <a:miter lim="800000"/>
            <a:headEnd/>
            <a:tailEnd/>
          </a:ln>
        </p:spPr>
      </p:pic>
      <p:pic>
        <p:nvPicPr>
          <p:cNvPr id="269320" name="Picture 1032" descr="05"/>
          <p:cNvPicPr>
            <a:picLocks noChangeAspect="1" noChangeArrowheads="1"/>
          </p:cNvPicPr>
          <p:nvPr/>
        </p:nvPicPr>
        <p:blipFill>
          <a:blip r:embed="rId7" cstate="print"/>
          <a:srcRect/>
          <a:stretch>
            <a:fillRect/>
          </a:stretch>
        </p:blipFill>
        <p:spPr bwMode="auto">
          <a:xfrm>
            <a:off x="7010400" y="2525713"/>
            <a:ext cx="3000375" cy="1806575"/>
          </a:xfrm>
          <a:prstGeom prst="rect">
            <a:avLst/>
          </a:prstGeom>
          <a:noFill/>
          <a:ln w="9525">
            <a:noFill/>
            <a:miter lim="800000"/>
            <a:headEnd/>
            <a:tailEnd/>
          </a:ln>
        </p:spPr>
      </p:pic>
      <p:pic>
        <p:nvPicPr>
          <p:cNvPr id="269321" name="Picture 1033" descr="06"/>
          <p:cNvPicPr>
            <a:picLocks noChangeAspect="1" noChangeArrowheads="1"/>
          </p:cNvPicPr>
          <p:nvPr/>
        </p:nvPicPr>
        <p:blipFill>
          <a:blip r:embed="rId8" cstate="print"/>
          <a:srcRect/>
          <a:stretch>
            <a:fillRect/>
          </a:stretch>
        </p:blipFill>
        <p:spPr bwMode="auto">
          <a:xfrm>
            <a:off x="6781800" y="838200"/>
            <a:ext cx="2828925" cy="1765300"/>
          </a:xfrm>
          <a:prstGeom prst="rect">
            <a:avLst/>
          </a:prstGeom>
          <a:noFill/>
          <a:ln w="9525">
            <a:noFill/>
            <a:miter lim="800000"/>
            <a:headEnd/>
            <a:tailEnd/>
          </a:ln>
        </p:spPr>
      </p:pic>
      <p:sp>
        <p:nvSpPr>
          <p:cNvPr id="62473" name="AutoShape 1034">
            <a:hlinkClick r:id="rId9" action="ppaction://hlinkpres?slideindex=1&amp;slidetitle=No Slide Title" highlightClick="1"/>
          </p:cNvPr>
          <p:cNvSpPr>
            <a:spLocks noChangeArrowheads="1"/>
          </p:cNvSpPr>
          <p:nvPr/>
        </p:nvSpPr>
        <p:spPr bwMode="auto">
          <a:xfrm>
            <a:off x="9639300" y="6477000"/>
            <a:ext cx="457200" cy="228600"/>
          </a:xfrm>
          <a:prstGeom prst="actionButtonEnd">
            <a:avLst/>
          </a:prstGeom>
          <a:solidFill>
            <a:schemeClr val="accent1"/>
          </a:solidFill>
          <a:ln w="12700">
            <a:noFill/>
            <a:miter lim="800000"/>
            <a:headEnd type="none" w="sm" len="sm"/>
            <a:tailEnd type="none" w="sm" len="sm"/>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693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69320"/>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nodeType="afterEffect">
                                  <p:stCondLst>
                                    <p:cond delay="2000"/>
                                  </p:stCondLst>
                                  <p:childTnLst>
                                    <p:set>
                                      <p:cBhvr>
                                        <p:cTn id="13" dur="1" fill="hold">
                                          <p:stCondLst>
                                            <p:cond delay="499"/>
                                          </p:stCondLst>
                                        </p:cTn>
                                        <p:tgtEl>
                                          <p:spTgt spid="269317"/>
                                        </p:tgtEl>
                                        <p:attrNameLst>
                                          <p:attrName>style.visibility</p:attrName>
                                        </p:attrNameLst>
                                      </p:cBhvr>
                                      <p:to>
                                        <p:strVal val="visible"/>
                                      </p:to>
                                    </p:set>
                                  </p:childTnLst>
                                </p:cTn>
                              </p:par>
                            </p:childTnLst>
                          </p:cTn>
                        </p:par>
                        <p:par>
                          <p:cTn id="14" fill="hold">
                            <p:stCondLst>
                              <p:cond delay="3000"/>
                            </p:stCondLst>
                            <p:childTnLst>
                              <p:par>
                                <p:cTn id="15" presetID="1" presetClass="entr" presetSubtype="0" fill="hold" nodeType="afterEffect">
                                  <p:stCondLst>
                                    <p:cond delay="2000"/>
                                  </p:stCondLst>
                                  <p:childTnLst>
                                    <p:set>
                                      <p:cBhvr>
                                        <p:cTn id="16" dur="1" fill="hold">
                                          <p:stCondLst>
                                            <p:cond delay="0"/>
                                          </p:stCondLst>
                                        </p:cTn>
                                        <p:tgtEl>
                                          <p:spTgt spid="269316"/>
                                        </p:tgtEl>
                                        <p:attrNameLst>
                                          <p:attrName>style.visibility</p:attrName>
                                        </p:attrNameLst>
                                      </p:cBhvr>
                                      <p:to>
                                        <p:strVal val="visible"/>
                                      </p:to>
                                    </p:set>
                                  </p:childTnLst>
                                </p:cTn>
                              </p:par>
                            </p:childTnLst>
                          </p:cTn>
                        </p:par>
                        <p:par>
                          <p:cTn id="17" fill="hold">
                            <p:stCondLst>
                              <p:cond delay="5000"/>
                            </p:stCondLst>
                            <p:childTnLst>
                              <p:par>
                                <p:cTn id="18" presetID="1" presetClass="entr" presetSubtype="0" fill="hold" nodeType="afterEffect">
                                  <p:stCondLst>
                                    <p:cond delay="2000"/>
                                  </p:stCondLst>
                                  <p:childTnLst>
                                    <p:set>
                                      <p:cBhvr>
                                        <p:cTn id="19" dur="1" fill="hold">
                                          <p:stCondLst>
                                            <p:cond delay="0"/>
                                          </p:stCondLst>
                                        </p:cTn>
                                        <p:tgtEl>
                                          <p:spTgt spid="269319"/>
                                        </p:tgtEl>
                                        <p:attrNameLst>
                                          <p:attrName>style.visibility</p:attrName>
                                        </p:attrNameLst>
                                      </p:cBhvr>
                                      <p:to>
                                        <p:strVal val="visible"/>
                                      </p:to>
                                    </p:set>
                                  </p:childTnLst>
                                </p:cTn>
                              </p:par>
                            </p:childTnLst>
                          </p:cTn>
                        </p:par>
                        <p:par>
                          <p:cTn id="20" fill="hold">
                            <p:stCondLst>
                              <p:cond delay="7000"/>
                            </p:stCondLst>
                            <p:childTnLst>
                              <p:par>
                                <p:cTn id="21" presetID="1" presetClass="entr" presetSubtype="0" fill="hold" nodeType="afterEffect">
                                  <p:stCondLst>
                                    <p:cond delay="2000"/>
                                  </p:stCondLst>
                                  <p:childTnLst>
                                    <p:set>
                                      <p:cBhvr>
                                        <p:cTn id="22" dur="1" fill="hold">
                                          <p:stCondLst>
                                            <p:cond delay="0"/>
                                          </p:stCondLst>
                                        </p:cTn>
                                        <p:tgtEl>
                                          <p:spTgt spid="2693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7794" name="Rectangle 2"/>
          <p:cNvSpPr>
            <a:spLocks noGrp="1" noChangeArrowheads="1"/>
          </p:cNvSpPr>
          <p:nvPr>
            <p:ph type="title"/>
          </p:nvPr>
        </p:nvSpPr>
        <p:spPr>
          <a:xfrm>
            <a:off x="857250" y="152400"/>
            <a:ext cx="9258300" cy="1143000"/>
          </a:xfrm>
        </p:spPr>
        <p:txBody>
          <a:bodyPr/>
          <a:lstStyle/>
          <a:p>
            <a:pPr>
              <a:defRPr/>
            </a:pPr>
            <a:r>
              <a:rPr lang="en-US" sz="4000" dirty="0" smtClean="0"/>
              <a:t>PowerPoint is a Flexible, </a:t>
            </a:r>
            <a:br>
              <a:rPr lang="en-US" sz="4000" dirty="0" smtClean="0"/>
            </a:br>
            <a:r>
              <a:rPr lang="en-US" sz="4000" dirty="0" smtClean="0"/>
              <a:t>Inclusive Media</a:t>
            </a:r>
          </a:p>
        </p:txBody>
      </p:sp>
      <p:sp>
        <p:nvSpPr>
          <p:cNvPr id="417795" name="Rectangle 3"/>
          <p:cNvSpPr>
            <a:spLocks noGrp="1" noChangeArrowheads="1"/>
          </p:cNvSpPr>
          <p:nvPr>
            <p:ph type="body" idx="1"/>
          </p:nvPr>
        </p:nvSpPr>
        <p:spPr>
          <a:xfrm>
            <a:off x="1579563" y="1981200"/>
            <a:ext cx="8631237" cy="4114800"/>
          </a:xfrm>
        </p:spPr>
        <p:txBody>
          <a:bodyPr/>
          <a:lstStyle/>
          <a:p>
            <a:pPr>
              <a:buFont typeface="Wingdings" pitchFamily="2" charset="2"/>
              <a:buChar char="§"/>
              <a:defRPr/>
            </a:pPr>
            <a:r>
              <a:rPr lang="en-US" dirty="0" smtClean="0"/>
              <a:t>A variety of </a:t>
            </a:r>
            <a:r>
              <a:rPr lang="en-US" dirty="0" smtClean="0">
                <a:hlinkClick r:id="rId4" action="ppaction://hlinkfile"/>
              </a:rPr>
              <a:t>multimedia </a:t>
            </a:r>
            <a:endParaRPr lang="en-US" dirty="0" smtClean="0"/>
          </a:p>
          <a:p>
            <a:pPr>
              <a:buFont typeface="Wingdings" pitchFamily="2" charset="2"/>
              <a:buChar char="§"/>
              <a:defRPr/>
            </a:pPr>
            <a:r>
              <a:rPr lang="en-US" dirty="0" smtClean="0"/>
              <a:t>Links to a larger body of information </a:t>
            </a:r>
          </a:p>
        </p:txBody>
      </p:sp>
      <p:sp>
        <p:nvSpPr>
          <p:cNvPr id="68612" name="Text Box 4"/>
          <p:cNvSpPr txBox="1">
            <a:spLocks noChangeArrowheads="1"/>
          </p:cNvSpPr>
          <p:nvPr/>
        </p:nvSpPr>
        <p:spPr bwMode="auto">
          <a:xfrm>
            <a:off x="7897813" y="3435350"/>
            <a:ext cx="206375" cy="457200"/>
          </a:xfrm>
          <a:prstGeom prst="rect">
            <a:avLst/>
          </a:prstGeom>
          <a:noFill/>
          <a:ln w="9525">
            <a:noFill/>
            <a:miter lim="800000"/>
            <a:headEnd/>
            <a:tailEnd/>
          </a:ln>
        </p:spPr>
        <p:txBody>
          <a:bodyPr wrap="none">
            <a:spAutoFit/>
          </a:bodyPr>
          <a:lstStyle/>
          <a:p>
            <a:endParaRPr lang="en-US" sz="2400">
              <a:solidFill>
                <a:schemeClr val="tx1"/>
              </a:solidFill>
              <a:latin typeface="Times New Roman" pitchFamily="18" charset="0"/>
            </a:endParaRPr>
          </a:p>
        </p:txBody>
      </p:sp>
      <p:sp>
        <p:nvSpPr>
          <p:cNvPr id="8" name="Oval 7">
            <a:hlinkClick r:id="rId5"/>
          </p:cNvPr>
          <p:cNvSpPr/>
          <p:nvPr/>
        </p:nvSpPr>
        <p:spPr bwMode="auto">
          <a:xfrm>
            <a:off x="6477000" y="1981200"/>
            <a:ext cx="990600" cy="609600"/>
          </a:xfrm>
          <a:prstGeom prst="ellipse">
            <a:avLst/>
          </a:prstGeom>
          <a:solidFill>
            <a:srgbClr val="006600"/>
          </a:solidFill>
          <a:ln w="12700" cap="flat" cmpd="sng" algn="ctr">
            <a:solidFill>
              <a:schemeClr val="tx1"/>
            </a:solidFill>
            <a:prstDash val="solid"/>
            <a:round/>
            <a:headEnd type="none" w="sm" len="sm"/>
            <a:tailEnd type="none" w="sm" len="sm"/>
          </a:ln>
          <a:effectLst>
            <a:innerShdw blurRad="114300">
              <a:prstClr val="black"/>
            </a:innerShdw>
          </a:effectLst>
          <a:scene3d>
            <a:camera prst="orthographicFront"/>
            <a:lightRig rig="threePt" dir="t"/>
          </a:scene3d>
          <a:sp3d>
            <a:bevelT prst="relaxedInset"/>
          </a:sp3d>
        </p:spPr>
        <p:txBody>
          <a:bodyPr/>
          <a:lstStyle/>
          <a:p>
            <a:pPr>
              <a:defRPr/>
            </a:pPr>
            <a:endParaRPr lang="en-US">
              <a:latin typeface="Helvetica" pitchFamily="2" charset="0"/>
            </a:endParaRPr>
          </a:p>
        </p:txBody>
      </p:sp>
      <p:sp>
        <p:nvSpPr>
          <p:cNvPr id="9" name="Oval 8">
            <a:hlinkClick r:id="rId6" action="ppaction://hlinkfile"/>
          </p:cNvPr>
          <p:cNvSpPr/>
          <p:nvPr/>
        </p:nvSpPr>
        <p:spPr bwMode="auto">
          <a:xfrm>
            <a:off x="8877300" y="3359150"/>
            <a:ext cx="914400" cy="609600"/>
          </a:xfrm>
          <a:prstGeom prst="ellipse">
            <a:avLst/>
          </a:prstGeom>
          <a:solidFill>
            <a:schemeClr val="accent1"/>
          </a:solidFill>
          <a:ln w="12700" cap="flat" cmpd="sng" algn="ctr">
            <a:solidFill>
              <a:schemeClr val="tx1"/>
            </a:solidFill>
            <a:prstDash val="solid"/>
            <a:round/>
            <a:headEnd type="none" w="sm" len="sm"/>
            <a:tailEnd type="none" w="sm" len="sm"/>
          </a:ln>
          <a:effectLst/>
          <a:scene3d>
            <a:camera prst="orthographicFront"/>
            <a:lightRig rig="threePt" dir="t"/>
          </a:scene3d>
          <a:sp3d>
            <a:bevelT prst="angle"/>
          </a:sp3d>
        </p:spPr>
        <p:txBody>
          <a:bodyPr/>
          <a:lstStyle/>
          <a:p>
            <a:pPr>
              <a:defRPr/>
            </a:pPr>
            <a:endParaRPr lang="en-US">
              <a:latin typeface="Helvetica" pitchFamily="2" charset="0"/>
            </a:endParaRPr>
          </a:p>
        </p:txBody>
      </p:sp>
      <p:sp>
        <p:nvSpPr>
          <p:cNvPr id="68620" name="AutoShape 15">
            <a:hlinkClick r:id="rId7" action="ppaction://hlinksldjump" highlightClick="1"/>
          </p:cNvPr>
          <p:cNvSpPr>
            <a:spLocks noChangeArrowheads="1"/>
          </p:cNvSpPr>
          <p:nvPr/>
        </p:nvSpPr>
        <p:spPr bwMode="auto">
          <a:xfrm>
            <a:off x="9334500" y="6324600"/>
            <a:ext cx="685800" cy="304800"/>
          </a:xfrm>
          <a:prstGeom prst="actionButtonForwardNext">
            <a:avLst/>
          </a:prstGeom>
          <a:solidFill>
            <a:schemeClr val="accent1"/>
          </a:solidFill>
          <a:ln w="12700">
            <a:noFill/>
            <a:miter lim="800000"/>
            <a:headEnd type="none" w="sm" len="sm"/>
            <a:tailEnd type="none" w="sm" len="sm"/>
          </a:ln>
        </p:spPr>
        <p:txBody>
          <a:bodyPr wrap="none" anchor="ctr"/>
          <a:lstStyle/>
          <a:p>
            <a:endParaRPr lang="en-US"/>
          </a:p>
        </p:txBody>
      </p:sp>
      <p:sp>
        <p:nvSpPr>
          <p:cNvPr id="10" name="5-Point Star 9">
            <a:hlinkClick r:id="rId8" action="ppaction://hlinkfile"/>
          </p:cNvPr>
          <p:cNvSpPr/>
          <p:nvPr/>
        </p:nvSpPr>
        <p:spPr bwMode="auto">
          <a:xfrm>
            <a:off x="4693920" y="3435350"/>
            <a:ext cx="1066800" cy="990600"/>
          </a:xfrm>
          <a:prstGeom prst="star5">
            <a:avLst/>
          </a:prstGeom>
          <a:solidFill>
            <a:schemeClr val="accent1"/>
          </a:solidFill>
          <a:ln w="12700" cap="flat" cmpd="sng" algn="ctr">
            <a:solidFill>
              <a:schemeClr val="tx1"/>
            </a:solidFill>
            <a:prstDash val="solid"/>
            <a:round/>
            <a:headEnd type="none" w="sm" len="sm"/>
            <a:tailEnd type="none" w="sm" len="sm"/>
          </a:ln>
          <a:effectLst/>
        </p:spPr>
        <p:txBody>
          <a:bodyPr/>
          <a:lstStyle/>
          <a:p>
            <a:pPr>
              <a:defRPr/>
            </a:pPr>
            <a:endParaRPr lang="en-US">
              <a:latin typeface="Helvetica" pitchFamily="2" charset="0"/>
            </a:endParaRPr>
          </a:p>
        </p:txBody>
      </p:sp>
      <p:pic>
        <p:nvPicPr>
          <p:cNvPr id="68622" name="Picture 10" descr="MB900385807.JPG">
            <a:hlinkClick r:id="rId9"/>
          </p:cNvPr>
          <p:cNvPicPr>
            <a:picLocks noChangeAspect="1"/>
          </p:cNvPicPr>
          <p:nvPr/>
        </p:nvPicPr>
        <p:blipFill>
          <a:blip r:embed="rId10" cstate="print"/>
          <a:srcRect/>
          <a:stretch>
            <a:fillRect/>
          </a:stretch>
        </p:blipFill>
        <p:spPr bwMode="auto">
          <a:xfrm>
            <a:off x="1943099" y="4880690"/>
            <a:ext cx="1828800" cy="1828800"/>
          </a:xfrm>
          <a:prstGeom prst="rect">
            <a:avLst/>
          </a:prstGeom>
          <a:noFill/>
          <a:ln w="9525">
            <a:noFill/>
            <a:miter lim="800000"/>
            <a:headEnd/>
            <a:tailEnd/>
          </a:ln>
        </p:spPr>
      </p:pic>
      <p:pic>
        <p:nvPicPr>
          <p:cNvPr id="2" name="Picture 1">
            <a:hlinkClick r:id="rId11"/>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796573" y="3237230"/>
            <a:ext cx="2121853" cy="1591390"/>
          </a:xfrm>
          <a:prstGeom prst="rect">
            <a:avLst/>
          </a:prstGeom>
        </p:spPr>
      </p:pic>
      <p:sp>
        <p:nvSpPr>
          <p:cNvPr id="3" name="Sun 2">
            <a:hlinkClick r:id="rId13"/>
          </p:cNvPr>
          <p:cNvSpPr/>
          <p:nvPr/>
        </p:nvSpPr>
        <p:spPr bwMode="auto">
          <a:xfrm>
            <a:off x="8747760" y="1981200"/>
            <a:ext cx="1043940" cy="862330"/>
          </a:xfrm>
          <a:prstGeom prst="sun">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2"/>
              </a:solidFill>
              <a:effectLst/>
              <a:latin typeface="Helvetica" pitchFamily="2" charset="0"/>
            </a:endParaRPr>
          </a:p>
        </p:txBody>
      </p:sp>
      <p:sp>
        <p:nvSpPr>
          <p:cNvPr id="4" name="TextBox 3"/>
          <p:cNvSpPr txBox="1"/>
          <p:nvPr/>
        </p:nvSpPr>
        <p:spPr>
          <a:xfrm>
            <a:off x="4903788" y="4980354"/>
            <a:ext cx="4175760" cy="646331"/>
          </a:xfrm>
          <a:prstGeom prst="rect">
            <a:avLst/>
          </a:prstGeom>
          <a:solidFill>
            <a:schemeClr val="accent1">
              <a:lumMod val="90000"/>
              <a:lumOff val="10000"/>
            </a:schemeClr>
          </a:solidFill>
        </p:spPr>
        <p:txBody>
          <a:bodyPr wrap="square" rtlCol="0">
            <a:spAutoFit/>
          </a:bodyPr>
          <a:lstStyle/>
          <a:p>
            <a:r>
              <a:rPr lang="en-US" dirty="0" smtClean="0">
                <a:solidFill>
                  <a:schemeClr val="bg1"/>
                </a:solidFill>
              </a:rPr>
              <a:t>http://keepvid.com</a:t>
            </a:r>
            <a:endParaRPr lang="en-US" dirty="0">
              <a:solidFill>
                <a:schemeClr val="bg1"/>
              </a:solidFill>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smtClean="0"/>
              <a:t>Present with a Metaphor</a:t>
            </a:r>
          </a:p>
        </p:txBody>
      </p:sp>
      <p:pic>
        <p:nvPicPr>
          <p:cNvPr id="67587" name="Picture 4" descr="war">
            <a:hlinkClick r:id="rId3" action="ppaction://hlinkpres?slideindex=1&amp;slidetitle="/>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24100" y="2057400"/>
            <a:ext cx="6477000" cy="3224213"/>
          </a:xfrm>
          <a:prstGeom prst="rect">
            <a:avLst/>
          </a:prstGeom>
          <a:noFill/>
          <a:ln>
            <a:noFill/>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8" name="Text Box 5"/>
          <p:cNvSpPr txBox="1">
            <a:spLocks noChangeArrowheads="1"/>
          </p:cNvSpPr>
          <p:nvPr/>
        </p:nvSpPr>
        <p:spPr bwMode="auto">
          <a:xfrm>
            <a:off x="4914900" y="5029200"/>
            <a:ext cx="3276600" cy="914400"/>
          </a:xfrm>
          <a:prstGeom prst="rect">
            <a:avLst/>
          </a:prstGeom>
          <a:solidFill>
            <a:schemeClr val="bg1"/>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spcBef>
                <a:spcPct val="50000"/>
              </a:spcBef>
            </a:pPr>
            <a:r>
              <a:rPr lang="en-US" sz="5400">
                <a:solidFill>
                  <a:schemeClr val="tx1"/>
                </a:solidFill>
                <a:latin typeface="Arial Black" pitchFamily="34" charset="0"/>
              </a:rPr>
              <a:t>War</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1885950" y="76200"/>
            <a:ext cx="7715250" cy="1143000"/>
          </a:xfrm>
        </p:spPr>
        <p:txBody>
          <a:bodyPr/>
          <a:lstStyle/>
          <a:p>
            <a:r>
              <a:rPr lang="en-US" smtClean="0">
                <a:latin typeface="Arial Black" pitchFamily="34" charset="0"/>
              </a:rPr>
              <a:t>Tables – Why bother?</a:t>
            </a:r>
          </a:p>
        </p:txBody>
      </p:sp>
      <p:pic>
        <p:nvPicPr>
          <p:cNvPr id="68611" name="Picture 17" descr="MCj03126840000[1]"/>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6210300" y="2362200"/>
            <a:ext cx="3429000" cy="3133725"/>
          </a:xfrm>
        </p:spPr>
      </p:pic>
      <p:sp>
        <p:nvSpPr>
          <p:cNvPr id="68612" name="Text Box 19"/>
          <p:cNvSpPr txBox="1">
            <a:spLocks noChangeArrowheads="1"/>
          </p:cNvSpPr>
          <p:nvPr/>
        </p:nvSpPr>
        <p:spPr bwMode="auto">
          <a:xfrm>
            <a:off x="1981200" y="2057400"/>
            <a:ext cx="35814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spcBef>
                <a:spcPct val="50000"/>
              </a:spcBef>
            </a:pPr>
            <a:r>
              <a:rPr lang="en-US" b="1" dirty="0">
                <a:solidFill>
                  <a:srgbClr val="240989"/>
                </a:solidFill>
              </a:rPr>
              <a:t>Tables you “have to show”</a:t>
            </a:r>
          </a:p>
        </p:txBody>
      </p:sp>
      <p:sp>
        <p:nvSpPr>
          <p:cNvPr id="68613" name="Text Box 20"/>
          <p:cNvSpPr txBox="1">
            <a:spLocks noChangeArrowheads="1"/>
          </p:cNvSpPr>
          <p:nvPr/>
        </p:nvSpPr>
        <p:spPr bwMode="auto">
          <a:xfrm>
            <a:off x="1981200" y="4267200"/>
            <a:ext cx="559047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spcBef>
                <a:spcPct val="50000"/>
              </a:spcBef>
            </a:pPr>
            <a:r>
              <a:rPr lang="en-US" b="1" dirty="0">
                <a:solidFill>
                  <a:srgbClr val="240989"/>
                </a:solidFill>
              </a:rPr>
              <a:t>Tables that </a:t>
            </a:r>
            <a:br>
              <a:rPr lang="en-US" b="1" dirty="0">
                <a:solidFill>
                  <a:srgbClr val="240989"/>
                </a:solidFill>
              </a:rPr>
            </a:br>
            <a:r>
              <a:rPr lang="en-US" b="1" dirty="0">
                <a:solidFill>
                  <a:srgbClr val="240989"/>
                </a:solidFill>
              </a:rPr>
              <a:t>“show what you </a:t>
            </a:r>
            <a:r>
              <a:rPr lang="en-US" b="1" dirty="0" smtClean="0">
                <a:solidFill>
                  <a:srgbClr val="240989"/>
                </a:solidFill>
              </a:rPr>
              <a:t>mean”</a:t>
            </a:r>
            <a:r>
              <a:rPr lang="en-US" dirty="0" smtClean="0">
                <a:solidFill>
                  <a:schemeClr val="bg1"/>
                </a:solidFill>
              </a:rPr>
              <a:t>”</a:t>
            </a:r>
            <a:endParaRPr lang="en-US" dirty="0">
              <a:solidFill>
                <a:schemeClr val="bg1"/>
              </a:solidFill>
            </a:endParaRP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en-US" smtClean="0"/>
              <a:t>Reverse Osmosis</a:t>
            </a:r>
          </a:p>
        </p:txBody>
      </p:sp>
      <p:sp>
        <p:nvSpPr>
          <p:cNvPr id="69635" name="Rectangle 3"/>
          <p:cNvSpPr>
            <a:spLocks noGrp="1" noChangeArrowheads="1"/>
          </p:cNvSpPr>
          <p:nvPr>
            <p:ph idx="1"/>
          </p:nvPr>
        </p:nvSpPr>
        <p:spPr>
          <a:xfrm>
            <a:off x="1655763" y="1524000"/>
            <a:ext cx="7853362" cy="5168900"/>
          </a:xfrm>
          <a:noFill/>
        </p:spPr>
        <p:txBody>
          <a:bodyPr/>
          <a:lstStyle/>
          <a:p>
            <a:pPr lvl="1" eaLnBrk="1" hangingPunct="1">
              <a:buClr>
                <a:schemeClr val="accent2"/>
              </a:buClr>
            </a:pPr>
            <a:r>
              <a:rPr lang="en-US" sz="1800" smtClean="0"/>
              <a:t>Seawater Reverse Osmosis (SWRO)</a:t>
            </a:r>
          </a:p>
          <a:p>
            <a:pPr lvl="1" eaLnBrk="1" hangingPunct="1">
              <a:buClr>
                <a:schemeClr val="accent2"/>
              </a:buClr>
              <a:buFont typeface="Monotype Sorts" pitchFamily="2" charset="2"/>
              <a:buNone/>
            </a:pPr>
            <a:r>
              <a:rPr lang="en-US" sz="1800" smtClean="0"/>
              <a:t>Salt Concentration: 10,000 - 50,000 mg/l TDS</a:t>
            </a:r>
          </a:p>
          <a:p>
            <a:pPr lvl="1" eaLnBrk="1" hangingPunct="1">
              <a:buClr>
                <a:schemeClr val="accent2"/>
              </a:buClr>
              <a:buFont typeface="Monotype Sorts" pitchFamily="2" charset="2"/>
              <a:buNone/>
            </a:pPr>
            <a:r>
              <a:rPr lang="en-US" sz="1800" smtClean="0"/>
              <a:t>Membrane Feed Pressure: 800-1400 psi</a:t>
            </a:r>
          </a:p>
          <a:p>
            <a:pPr lvl="1" eaLnBrk="1" hangingPunct="1">
              <a:buClr>
                <a:schemeClr val="accent2"/>
              </a:buClr>
              <a:buFont typeface="Monotype Sorts" pitchFamily="2" charset="2"/>
              <a:buNone/>
            </a:pPr>
            <a:r>
              <a:rPr lang="en-US" sz="1800" smtClean="0"/>
              <a:t>Sources: Surface Waters or Beach Wells</a:t>
            </a:r>
          </a:p>
          <a:p>
            <a:pPr lvl="1" eaLnBrk="1" hangingPunct="1">
              <a:buClr>
                <a:schemeClr val="accent2"/>
              </a:buClr>
              <a:buFont typeface="Monotype Sorts" pitchFamily="2" charset="2"/>
              <a:buNone/>
            </a:pPr>
            <a:endParaRPr lang="en-US" sz="1800" smtClean="0"/>
          </a:p>
          <a:p>
            <a:pPr lvl="1" eaLnBrk="1" hangingPunct="1">
              <a:buClr>
                <a:schemeClr val="accent2"/>
              </a:buClr>
            </a:pPr>
            <a:r>
              <a:rPr lang="en-US" sz="1800" smtClean="0"/>
              <a:t>Brackish Water Reverse Osmosis (BWRO)</a:t>
            </a:r>
          </a:p>
          <a:p>
            <a:pPr lvl="1" eaLnBrk="1" hangingPunct="1">
              <a:buClr>
                <a:schemeClr val="accent2"/>
              </a:buClr>
              <a:buFont typeface="Monotype Sorts" pitchFamily="2" charset="2"/>
              <a:buNone/>
            </a:pPr>
            <a:r>
              <a:rPr lang="en-US" sz="1800" smtClean="0"/>
              <a:t>Salt Concentration: 500 - 5,000 mg/l TDS</a:t>
            </a:r>
          </a:p>
          <a:p>
            <a:pPr lvl="1" eaLnBrk="1" hangingPunct="1">
              <a:buClr>
                <a:schemeClr val="accent2"/>
              </a:buClr>
              <a:buFont typeface="Monotype Sorts" pitchFamily="2" charset="2"/>
              <a:buNone/>
            </a:pPr>
            <a:r>
              <a:rPr lang="en-US" sz="1800" smtClean="0"/>
              <a:t>Membrane Feed Pressure: 100-600 psi</a:t>
            </a:r>
          </a:p>
          <a:p>
            <a:pPr lvl="1" eaLnBrk="1" hangingPunct="1">
              <a:buClr>
                <a:schemeClr val="accent2"/>
              </a:buClr>
              <a:buFont typeface="Monotype Sorts" pitchFamily="2" charset="2"/>
              <a:buNone/>
            </a:pPr>
            <a:r>
              <a:rPr lang="en-US" sz="1800" smtClean="0"/>
              <a:t>Sources: Recycling, Groundwater, Surface</a:t>
            </a:r>
          </a:p>
          <a:p>
            <a:pPr lvl="1" eaLnBrk="1" hangingPunct="1">
              <a:buClr>
                <a:schemeClr val="accent2"/>
              </a:buClr>
              <a:buFont typeface="Monotype Sorts" pitchFamily="2" charset="2"/>
              <a:buNone/>
            </a:pPr>
            <a:r>
              <a:rPr lang="en-US" sz="1800" smtClean="0"/>
              <a:t>Water, Industrial Water</a:t>
            </a:r>
          </a:p>
          <a:p>
            <a:pPr lvl="1" eaLnBrk="1" hangingPunct="1">
              <a:buClr>
                <a:schemeClr val="accent2"/>
              </a:buClr>
              <a:buFont typeface="Monotype Sorts" pitchFamily="2" charset="2"/>
              <a:buNone/>
            </a:pPr>
            <a:endParaRPr lang="en-US" sz="1800" smtClean="0"/>
          </a:p>
          <a:p>
            <a:pPr lvl="1" eaLnBrk="1" hangingPunct="1">
              <a:buClr>
                <a:schemeClr val="accent2"/>
              </a:buClr>
            </a:pPr>
            <a:r>
              <a:rPr lang="en-US" sz="1800" smtClean="0"/>
              <a:t>Nanofiltration (NF) / Membrane Softening</a:t>
            </a:r>
          </a:p>
          <a:p>
            <a:pPr lvl="1" eaLnBrk="1" hangingPunct="1">
              <a:buClr>
                <a:schemeClr val="accent2"/>
              </a:buClr>
              <a:buFontTx/>
              <a:buNone/>
            </a:pPr>
            <a:r>
              <a:rPr lang="en-US" sz="1800" smtClean="0"/>
              <a:t>Salt Concentration: 100 - 500 mg/l TDS</a:t>
            </a:r>
          </a:p>
          <a:p>
            <a:pPr lvl="1" eaLnBrk="1" hangingPunct="1">
              <a:buClr>
                <a:schemeClr val="accent2"/>
              </a:buClr>
              <a:buFontTx/>
              <a:buNone/>
            </a:pPr>
            <a:r>
              <a:rPr lang="en-US" sz="1800" smtClean="0"/>
              <a:t>Membrane Feed Pressure: 50-300 psi</a:t>
            </a:r>
          </a:p>
          <a:p>
            <a:pPr lvl="1" eaLnBrk="1" hangingPunct="1">
              <a:buClr>
                <a:schemeClr val="accent2"/>
              </a:buClr>
              <a:buFontTx/>
              <a:buNone/>
            </a:pPr>
            <a:r>
              <a:rPr lang="en-US" sz="1800" smtClean="0"/>
              <a:t>Sources: Boiler Feedwater, Potable or Ultrapure applications</a:t>
            </a:r>
          </a:p>
        </p:txBody>
      </p:sp>
      <p:sp>
        <p:nvSpPr>
          <p:cNvPr id="69636" name="Rectangle 4"/>
          <p:cNvSpPr>
            <a:spLocks noChangeArrowheads="1"/>
          </p:cNvSpPr>
          <p:nvPr/>
        </p:nvSpPr>
        <p:spPr bwMode="auto">
          <a:xfrm>
            <a:off x="5240338" y="5645150"/>
            <a:ext cx="7207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anchor="ctr">
            <a:spAutoFit/>
          </a:bodyPr>
          <a:lstStyle/>
          <a:p>
            <a:pPr lvl="1" algn="ctr">
              <a:buClr>
                <a:schemeClr val="accent2"/>
              </a:buClr>
              <a:buFont typeface="Monotype Sorts" pitchFamily="2" charset="2"/>
              <a:buNone/>
            </a:pPr>
            <a:endParaRPr lang="en-US" sz="1800">
              <a:solidFill>
                <a:schemeClr val="tx1"/>
              </a:solidFill>
              <a:latin typeface="Times New Roman" pitchFamily="18" charset="0"/>
            </a:endParaRPr>
          </a:p>
        </p:txBody>
      </p:sp>
    </p:spTree>
    <p:custDataLst>
      <p:tags r:id="rId1"/>
    </p:custData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8148" name="Group 4"/>
          <p:cNvGraphicFramePr>
            <a:graphicFrameLocks noGrp="1"/>
          </p:cNvGraphicFramePr>
          <p:nvPr>
            <p:ph type="tbl" idx="1"/>
          </p:nvPr>
        </p:nvGraphicFramePr>
        <p:xfrm>
          <a:off x="1019175" y="1927225"/>
          <a:ext cx="8491538" cy="4518025"/>
        </p:xfrm>
        <a:graphic>
          <a:graphicData uri="http://schemas.openxmlformats.org/drawingml/2006/table">
            <a:tbl>
              <a:tblPr/>
              <a:tblGrid>
                <a:gridCol w="2122488"/>
                <a:gridCol w="2125662"/>
                <a:gridCol w="2120900"/>
                <a:gridCol w="2122488"/>
              </a:tblGrid>
              <a:tr h="1168400">
                <a:tc>
                  <a:txBody>
                    <a:bodyPr/>
                    <a:lstStyle/>
                    <a:p>
                      <a:pPr marL="0" marR="0" lvl="0" indent="0" algn="l" defTabSz="914400" rtl="0" eaLnBrk="1" fontAlgn="base" latinLnBrk="0" hangingPunct="1">
                        <a:lnSpc>
                          <a:spcPct val="93000"/>
                        </a:lnSpc>
                        <a:spcBef>
                          <a:spcPct val="20000"/>
                        </a:spcBef>
                        <a:spcAft>
                          <a:spcPct val="0"/>
                        </a:spcAft>
                        <a:buClr>
                          <a:schemeClr val="accent2"/>
                        </a:buClr>
                        <a:buSzTx/>
                        <a:buFontTx/>
                        <a:buNone/>
                        <a:tabLst/>
                      </a:pPr>
                      <a:endParaRPr kumimoji="0" lang="en-US" sz="2400" b="0" i="0" u="none" strike="noStrike" cap="none" normalizeH="0" baseline="0" dirty="0" smtClean="0">
                        <a:ln>
                          <a:noFill/>
                        </a:ln>
                        <a:solidFill>
                          <a:srgbClr val="003399"/>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FF"/>
                    </a:solidFill>
                  </a:tcPr>
                </a:tc>
                <a:tc>
                  <a:txBody>
                    <a:bodyPr/>
                    <a:lstStyle/>
                    <a:p>
                      <a:pPr marL="0" marR="0" lvl="0" indent="0" algn="l" defTabSz="914400" rtl="0" eaLnBrk="1" fontAlgn="base" latinLnBrk="0" hangingPunct="1">
                        <a:lnSpc>
                          <a:spcPct val="93000"/>
                        </a:lnSpc>
                        <a:spcBef>
                          <a:spcPct val="20000"/>
                        </a:spcBef>
                        <a:spcAft>
                          <a:spcPct val="0"/>
                        </a:spcAft>
                        <a:buClr>
                          <a:schemeClr val="accent2"/>
                        </a:buClr>
                        <a:buSzTx/>
                        <a:buFontTx/>
                        <a:buNone/>
                        <a:tabLst/>
                      </a:pPr>
                      <a:r>
                        <a:rPr kumimoji="0" lang="en-US" sz="1800" b="1" i="0" u="none" strike="noStrike" cap="none" normalizeH="0" baseline="0" smtClean="0">
                          <a:ln>
                            <a:noFill/>
                          </a:ln>
                          <a:solidFill>
                            <a:srgbClr val="003399"/>
                          </a:solidFill>
                          <a:effectLst/>
                          <a:latin typeface="Arial" charset="0"/>
                        </a:rPr>
                        <a:t>Seawater Reverse Osmosis (SWRO)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FF"/>
                    </a:solidFill>
                  </a:tcPr>
                </a:tc>
                <a:tc>
                  <a:txBody>
                    <a:bodyPr/>
                    <a:lstStyle/>
                    <a:p>
                      <a:pPr marL="0" marR="0" lvl="0" indent="0" algn="l" defTabSz="914400" rtl="0" eaLnBrk="1" fontAlgn="base" latinLnBrk="0" hangingPunct="1">
                        <a:lnSpc>
                          <a:spcPct val="93000"/>
                        </a:lnSpc>
                        <a:spcBef>
                          <a:spcPct val="20000"/>
                        </a:spcBef>
                        <a:spcAft>
                          <a:spcPct val="0"/>
                        </a:spcAft>
                        <a:buClr>
                          <a:schemeClr val="accent2"/>
                        </a:buClr>
                        <a:buSzTx/>
                        <a:buFontTx/>
                        <a:buNone/>
                        <a:tabLst/>
                      </a:pPr>
                      <a:r>
                        <a:rPr kumimoji="0" lang="en-US" sz="1800" b="1" i="0" u="none" strike="noStrike" cap="none" normalizeH="0" baseline="0" smtClean="0">
                          <a:ln>
                            <a:noFill/>
                          </a:ln>
                          <a:solidFill>
                            <a:srgbClr val="003399"/>
                          </a:solidFill>
                          <a:effectLst/>
                          <a:latin typeface="Arial" charset="0"/>
                        </a:rPr>
                        <a:t>Brackish Water Reverse Osmosis</a:t>
                      </a:r>
                    </a:p>
                    <a:p>
                      <a:pPr marL="0" marR="0" lvl="0" indent="0" algn="l" defTabSz="914400" rtl="0" eaLnBrk="1" fontAlgn="base" latinLnBrk="0" hangingPunct="1">
                        <a:lnSpc>
                          <a:spcPct val="93000"/>
                        </a:lnSpc>
                        <a:spcBef>
                          <a:spcPct val="20000"/>
                        </a:spcBef>
                        <a:spcAft>
                          <a:spcPct val="0"/>
                        </a:spcAft>
                        <a:buClr>
                          <a:schemeClr val="accent2"/>
                        </a:buClr>
                        <a:buSzTx/>
                        <a:buFontTx/>
                        <a:buNone/>
                        <a:tabLst/>
                      </a:pPr>
                      <a:r>
                        <a:rPr kumimoji="0" lang="en-US" sz="1800" b="1" i="0" u="none" strike="noStrike" cap="none" normalizeH="0" baseline="0" smtClean="0">
                          <a:ln>
                            <a:noFill/>
                          </a:ln>
                          <a:solidFill>
                            <a:srgbClr val="003399"/>
                          </a:solidFill>
                          <a:effectLst/>
                          <a:latin typeface="Arial" charset="0"/>
                        </a:rPr>
                        <a:t>(BWRO)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FF"/>
                    </a:solidFill>
                  </a:tcPr>
                </a:tc>
                <a:tc>
                  <a:txBody>
                    <a:bodyPr/>
                    <a:lstStyle/>
                    <a:p>
                      <a:pPr marL="0" marR="0" lvl="0" indent="0" algn="l" defTabSz="914400" rtl="0" eaLnBrk="1" fontAlgn="base" latinLnBrk="0" hangingPunct="1">
                        <a:lnSpc>
                          <a:spcPct val="93000"/>
                        </a:lnSpc>
                        <a:spcBef>
                          <a:spcPct val="20000"/>
                        </a:spcBef>
                        <a:spcAft>
                          <a:spcPct val="0"/>
                        </a:spcAft>
                        <a:buClr>
                          <a:schemeClr val="accent2"/>
                        </a:buClr>
                        <a:buSzTx/>
                        <a:buFontTx/>
                        <a:buNone/>
                        <a:tabLst/>
                      </a:pPr>
                      <a:r>
                        <a:rPr kumimoji="0" lang="en-US" sz="1800" b="1" i="0" u="none" strike="noStrike" cap="none" normalizeH="0" baseline="0" smtClean="0">
                          <a:ln>
                            <a:noFill/>
                          </a:ln>
                          <a:solidFill>
                            <a:srgbClr val="003399"/>
                          </a:solidFill>
                          <a:effectLst/>
                          <a:latin typeface="Arial" charset="0"/>
                        </a:rPr>
                        <a:t>Nanofiltration (NF) Membrane Softening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FF"/>
                    </a:solidFill>
                  </a:tcPr>
                </a:tc>
              </a:tr>
              <a:tr h="990600">
                <a:tc>
                  <a:txBody>
                    <a:bodyPr/>
                    <a:lstStyle/>
                    <a:p>
                      <a:pPr marL="0" marR="0" lvl="0" indent="0" algn="l" defTabSz="914400" rtl="0" eaLnBrk="1" fontAlgn="base" latinLnBrk="0" hangingPunct="1">
                        <a:lnSpc>
                          <a:spcPct val="93000"/>
                        </a:lnSpc>
                        <a:spcBef>
                          <a:spcPct val="20000"/>
                        </a:spcBef>
                        <a:spcAft>
                          <a:spcPct val="0"/>
                        </a:spcAft>
                        <a:buClr>
                          <a:schemeClr val="accent2"/>
                        </a:buClr>
                        <a:buSzTx/>
                        <a:buFontTx/>
                        <a:buNone/>
                        <a:tabLst/>
                      </a:pPr>
                      <a:r>
                        <a:rPr kumimoji="0" lang="en-US" sz="1800" b="1" i="0" u="none" strike="noStrike" cap="none" normalizeH="0" baseline="0" smtClean="0">
                          <a:ln>
                            <a:noFill/>
                          </a:ln>
                          <a:solidFill>
                            <a:srgbClr val="003399"/>
                          </a:solidFill>
                          <a:effectLst/>
                          <a:latin typeface="Arial" charset="0"/>
                        </a:rPr>
                        <a:t>Salt Concentration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3000"/>
                        </a:lnSpc>
                        <a:spcBef>
                          <a:spcPct val="20000"/>
                        </a:spcBef>
                        <a:spcAft>
                          <a:spcPct val="0"/>
                        </a:spcAft>
                        <a:buClr>
                          <a:schemeClr val="accent2"/>
                        </a:buClr>
                        <a:buSzTx/>
                        <a:buFontTx/>
                        <a:buNone/>
                        <a:tabLst/>
                      </a:pPr>
                      <a:r>
                        <a:rPr kumimoji="0" lang="en-US" sz="1800" b="0" i="0" u="none" strike="noStrike" cap="none" normalizeH="0" baseline="0" dirty="0" smtClean="0">
                          <a:ln>
                            <a:noFill/>
                          </a:ln>
                          <a:solidFill>
                            <a:schemeClr val="bg1"/>
                          </a:solidFill>
                          <a:effectLst/>
                          <a:latin typeface="Arial" charset="0"/>
                        </a:rPr>
                        <a:t>10,000 - 50,000 mg/l TDS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3399"/>
                    </a:solidFill>
                  </a:tcPr>
                </a:tc>
                <a:tc>
                  <a:txBody>
                    <a:bodyPr/>
                    <a:lstStyle/>
                    <a:p>
                      <a:pPr marL="0" marR="0" lvl="0" indent="0" algn="l" defTabSz="914400" rtl="0" eaLnBrk="1" fontAlgn="base" latinLnBrk="0" hangingPunct="1">
                        <a:lnSpc>
                          <a:spcPct val="93000"/>
                        </a:lnSpc>
                        <a:spcBef>
                          <a:spcPct val="20000"/>
                        </a:spcBef>
                        <a:spcAft>
                          <a:spcPct val="0"/>
                        </a:spcAft>
                        <a:buClr>
                          <a:schemeClr val="accent2"/>
                        </a:buClr>
                        <a:buSzTx/>
                        <a:buFontTx/>
                        <a:buNone/>
                        <a:tabLst/>
                      </a:pPr>
                      <a:r>
                        <a:rPr kumimoji="0" lang="en-US" sz="1800" b="0" i="0" u="none" strike="noStrike" cap="none" normalizeH="0" baseline="0" smtClean="0">
                          <a:ln>
                            <a:noFill/>
                          </a:ln>
                          <a:solidFill>
                            <a:schemeClr val="bg1"/>
                          </a:solidFill>
                          <a:effectLst/>
                          <a:latin typeface="Arial" charset="0"/>
                        </a:rPr>
                        <a:t>500-5,000 mg/l TDS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3399"/>
                    </a:solidFill>
                  </a:tcPr>
                </a:tc>
                <a:tc>
                  <a:txBody>
                    <a:bodyPr/>
                    <a:lstStyle/>
                    <a:p>
                      <a:pPr marL="0" marR="0" lvl="0" indent="0" algn="l" defTabSz="914400" rtl="0" eaLnBrk="1" fontAlgn="base" latinLnBrk="0" hangingPunct="1">
                        <a:lnSpc>
                          <a:spcPct val="93000"/>
                        </a:lnSpc>
                        <a:spcBef>
                          <a:spcPct val="20000"/>
                        </a:spcBef>
                        <a:spcAft>
                          <a:spcPct val="0"/>
                        </a:spcAft>
                        <a:buClr>
                          <a:schemeClr val="accent2"/>
                        </a:buClr>
                        <a:buSzTx/>
                        <a:buFontTx/>
                        <a:buNone/>
                        <a:tabLst/>
                      </a:pPr>
                      <a:r>
                        <a:rPr kumimoji="0" lang="en-US" sz="1800" b="0" i="0" u="none" strike="noStrike" cap="none" normalizeH="0" baseline="0" smtClean="0">
                          <a:ln>
                            <a:noFill/>
                          </a:ln>
                          <a:solidFill>
                            <a:schemeClr val="bg1"/>
                          </a:solidFill>
                          <a:effectLst/>
                          <a:latin typeface="Arial" charset="0"/>
                        </a:rPr>
                        <a:t>100-500 mg/l TDS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3399"/>
                    </a:solidFill>
                  </a:tcPr>
                </a:tc>
              </a:tr>
              <a:tr h="990600">
                <a:tc>
                  <a:txBody>
                    <a:bodyPr/>
                    <a:lstStyle/>
                    <a:p>
                      <a:pPr marL="0" marR="0" lvl="0" indent="0" algn="l" defTabSz="914400" rtl="0" eaLnBrk="1" fontAlgn="base" latinLnBrk="0" hangingPunct="1">
                        <a:lnSpc>
                          <a:spcPct val="93000"/>
                        </a:lnSpc>
                        <a:spcBef>
                          <a:spcPct val="20000"/>
                        </a:spcBef>
                        <a:spcAft>
                          <a:spcPct val="0"/>
                        </a:spcAft>
                        <a:buClr>
                          <a:schemeClr val="accent2"/>
                        </a:buClr>
                        <a:buSzTx/>
                        <a:buFontTx/>
                        <a:buNone/>
                        <a:tabLst/>
                      </a:pPr>
                      <a:r>
                        <a:rPr kumimoji="0" lang="en-US" sz="1800" b="1" i="0" u="none" strike="noStrike" cap="none" normalizeH="0" baseline="0" smtClean="0">
                          <a:ln>
                            <a:noFill/>
                          </a:ln>
                          <a:solidFill>
                            <a:srgbClr val="003399"/>
                          </a:solidFill>
                          <a:effectLst/>
                          <a:latin typeface="Arial" charset="0"/>
                        </a:rPr>
                        <a:t>Membrane Feed Pressure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3000"/>
                        </a:lnSpc>
                        <a:spcBef>
                          <a:spcPct val="20000"/>
                        </a:spcBef>
                        <a:spcAft>
                          <a:spcPct val="0"/>
                        </a:spcAft>
                        <a:buClr>
                          <a:schemeClr val="accent2"/>
                        </a:buClr>
                        <a:buSzTx/>
                        <a:buFontTx/>
                        <a:buNone/>
                        <a:tabLst/>
                      </a:pPr>
                      <a:r>
                        <a:rPr kumimoji="0" lang="en-US" sz="1800" b="0" i="0" u="none" strike="noStrike" cap="none" normalizeH="0" baseline="0" dirty="0" smtClean="0">
                          <a:ln>
                            <a:noFill/>
                          </a:ln>
                          <a:solidFill>
                            <a:schemeClr val="bg1"/>
                          </a:solidFill>
                          <a:effectLst/>
                          <a:latin typeface="Arial" charset="0"/>
                        </a:rPr>
                        <a:t>800 - 1,400 psi</a:t>
                      </a:r>
                      <a:endParaRPr kumimoji="0" lang="en-US" sz="2000" b="0" i="0" u="none" strike="noStrike" cap="none" normalizeH="0" baseline="0" dirty="0" smtClean="0">
                        <a:ln>
                          <a:noFill/>
                        </a:ln>
                        <a:solidFill>
                          <a:schemeClr val="bg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3399"/>
                    </a:solidFill>
                  </a:tcPr>
                </a:tc>
                <a:tc>
                  <a:txBody>
                    <a:bodyPr/>
                    <a:lstStyle/>
                    <a:p>
                      <a:pPr marL="0" marR="0" lvl="0" indent="0" algn="l" defTabSz="914400" rtl="0" eaLnBrk="1" fontAlgn="base" latinLnBrk="0" hangingPunct="1">
                        <a:lnSpc>
                          <a:spcPct val="93000"/>
                        </a:lnSpc>
                        <a:spcBef>
                          <a:spcPct val="20000"/>
                        </a:spcBef>
                        <a:spcAft>
                          <a:spcPct val="0"/>
                        </a:spcAft>
                        <a:buClr>
                          <a:schemeClr val="accent2"/>
                        </a:buClr>
                        <a:buSzTx/>
                        <a:buFontTx/>
                        <a:buNone/>
                        <a:tabLst/>
                      </a:pPr>
                      <a:r>
                        <a:rPr kumimoji="0" lang="en-US" sz="1800" b="0" i="0" u="none" strike="noStrike" cap="none" normalizeH="0" baseline="0" smtClean="0">
                          <a:ln>
                            <a:noFill/>
                          </a:ln>
                          <a:solidFill>
                            <a:schemeClr val="bg1"/>
                          </a:solidFill>
                          <a:effectLst/>
                          <a:latin typeface="Arial" charset="0"/>
                        </a:rPr>
                        <a:t>100-600 psi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3399"/>
                    </a:solidFill>
                  </a:tcPr>
                </a:tc>
                <a:tc>
                  <a:txBody>
                    <a:bodyPr/>
                    <a:lstStyle/>
                    <a:p>
                      <a:pPr marL="0" marR="0" lvl="0" indent="0" algn="l" defTabSz="914400" rtl="0" eaLnBrk="1" fontAlgn="base" latinLnBrk="0" hangingPunct="1">
                        <a:lnSpc>
                          <a:spcPct val="93000"/>
                        </a:lnSpc>
                        <a:spcBef>
                          <a:spcPct val="20000"/>
                        </a:spcBef>
                        <a:spcAft>
                          <a:spcPct val="0"/>
                        </a:spcAft>
                        <a:buClr>
                          <a:schemeClr val="accent2"/>
                        </a:buClr>
                        <a:buSzTx/>
                        <a:buFontTx/>
                        <a:buNone/>
                        <a:tabLst/>
                      </a:pPr>
                      <a:r>
                        <a:rPr kumimoji="0" lang="en-US" sz="1800" b="0" i="0" u="none" strike="noStrike" cap="none" normalizeH="0" baseline="0" smtClean="0">
                          <a:ln>
                            <a:noFill/>
                          </a:ln>
                          <a:solidFill>
                            <a:schemeClr val="bg1"/>
                          </a:solidFill>
                          <a:effectLst/>
                          <a:latin typeface="Arial" charset="0"/>
                        </a:rPr>
                        <a:t>50-300 psi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3399"/>
                    </a:solidFill>
                  </a:tcPr>
                </a:tc>
              </a:tr>
              <a:tr h="1368425">
                <a:tc>
                  <a:txBody>
                    <a:bodyPr/>
                    <a:lstStyle/>
                    <a:p>
                      <a:pPr marL="0" marR="0" lvl="0" indent="0" algn="l" defTabSz="914400" rtl="0" eaLnBrk="1" fontAlgn="base" latinLnBrk="0" hangingPunct="1">
                        <a:lnSpc>
                          <a:spcPct val="93000"/>
                        </a:lnSpc>
                        <a:spcBef>
                          <a:spcPct val="20000"/>
                        </a:spcBef>
                        <a:spcAft>
                          <a:spcPct val="0"/>
                        </a:spcAft>
                        <a:buClr>
                          <a:schemeClr val="accent2"/>
                        </a:buClr>
                        <a:buSzTx/>
                        <a:buFontTx/>
                        <a:buNone/>
                        <a:tabLst/>
                      </a:pPr>
                      <a:r>
                        <a:rPr kumimoji="0" lang="en-US" sz="1800" b="1" i="0" u="none" strike="noStrike" cap="none" normalizeH="0" baseline="0" smtClean="0">
                          <a:ln>
                            <a:noFill/>
                          </a:ln>
                          <a:solidFill>
                            <a:srgbClr val="003399"/>
                          </a:solidFill>
                          <a:effectLst/>
                          <a:latin typeface="Arial" charset="0"/>
                        </a:rPr>
                        <a:t>Sources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3000"/>
                        </a:lnSpc>
                        <a:spcBef>
                          <a:spcPct val="20000"/>
                        </a:spcBef>
                        <a:spcAft>
                          <a:spcPct val="0"/>
                        </a:spcAft>
                        <a:buClr>
                          <a:schemeClr val="accent2"/>
                        </a:buClr>
                        <a:buSzTx/>
                        <a:buFontTx/>
                        <a:buNone/>
                        <a:tabLst/>
                      </a:pPr>
                      <a:r>
                        <a:rPr kumimoji="0" lang="en-US" sz="1800" b="0" i="0" u="none" strike="noStrike" cap="none" normalizeH="0" baseline="0" dirty="0" smtClean="0">
                          <a:ln>
                            <a:noFill/>
                          </a:ln>
                          <a:solidFill>
                            <a:schemeClr val="bg1"/>
                          </a:solidFill>
                          <a:effectLst/>
                          <a:latin typeface="Arial" charset="0"/>
                        </a:rPr>
                        <a:t>Surface Waters or Beach wells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3399"/>
                    </a:solidFill>
                  </a:tcPr>
                </a:tc>
                <a:tc>
                  <a:txBody>
                    <a:bodyPr/>
                    <a:lstStyle/>
                    <a:p>
                      <a:pPr marL="0" marR="0" lvl="0" indent="0" algn="l" defTabSz="914400" rtl="0" eaLnBrk="1" fontAlgn="base" latinLnBrk="0" hangingPunct="1">
                        <a:lnSpc>
                          <a:spcPct val="93000"/>
                        </a:lnSpc>
                        <a:spcBef>
                          <a:spcPct val="20000"/>
                        </a:spcBef>
                        <a:spcAft>
                          <a:spcPct val="0"/>
                        </a:spcAft>
                        <a:buClr>
                          <a:schemeClr val="accent2"/>
                        </a:buClr>
                        <a:buSzTx/>
                        <a:buFontTx/>
                        <a:buNone/>
                        <a:tabLst/>
                      </a:pPr>
                      <a:r>
                        <a:rPr kumimoji="0" lang="en-US" sz="1800" b="0" i="0" u="none" strike="noStrike" cap="none" normalizeH="0" baseline="0" dirty="0" smtClean="0">
                          <a:ln>
                            <a:noFill/>
                          </a:ln>
                          <a:solidFill>
                            <a:schemeClr val="bg1"/>
                          </a:solidFill>
                          <a:effectLst/>
                          <a:latin typeface="Arial" charset="0"/>
                        </a:rPr>
                        <a:t>Recycling, Groundwater, Surface water Industrial water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3399"/>
                    </a:solidFill>
                  </a:tcPr>
                </a:tc>
                <a:tc>
                  <a:txBody>
                    <a:bodyPr/>
                    <a:lstStyle/>
                    <a:p>
                      <a:pPr marL="0" marR="0" lvl="0" indent="0" algn="l" defTabSz="914400" rtl="0" eaLnBrk="1" fontAlgn="base" latinLnBrk="0" hangingPunct="1">
                        <a:lnSpc>
                          <a:spcPct val="93000"/>
                        </a:lnSpc>
                        <a:spcBef>
                          <a:spcPct val="20000"/>
                        </a:spcBef>
                        <a:spcAft>
                          <a:spcPct val="0"/>
                        </a:spcAft>
                        <a:buClr>
                          <a:schemeClr val="accent2"/>
                        </a:buClr>
                        <a:buSzTx/>
                        <a:buFontTx/>
                        <a:buNone/>
                        <a:tabLst/>
                      </a:pPr>
                      <a:r>
                        <a:rPr kumimoji="0" lang="en-US" sz="1800" b="0" i="0" u="none" strike="noStrike" cap="none" normalizeH="0" baseline="0" dirty="0" smtClean="0">
                          <a:ln>
                            <a:noFill/>
                          </a:ln>
                          <a:solidFill>
                            <a:schemeClr val="bg1"/>
                          </a:solidFill>
                          <a:effectLst/>
                          <a:latin typeface="Arial" charset="0"/>
                        </a:rPr>
                        <a:t>Boiler </a:t>
                      </a:r>
                      <a:r>
                        <a:rPr kumimoji="0" lang="en-US" sz="1800" b="0" i="0" u="none" strike="noStrike" cap="none" normalizeH="0" baseline="0" dirty="0" err="1" smtClean="0">
                          <a:ln>
                            <a:noFill/>
                          </a:ln>
                          <a:solidFill>
                            <a:schemeClr val="bg1"/>
                          </a:solidFill>
                          <a:effectLst/>
                          <a:latin typeface="Arial" charset="0"/>
                        </a:rPr>
                        <a:t>Feedwater</a:t>
                      </a:r>
                      <a:r>
                        <a:rPr kumimoji="0" lang="en-US" sz="1800" b="0" i="0" u="none" strike="noStrike" cap="none" normalizeH="0" baseline="0" dirty="0" smtClean="0">
                          <a:ln>
                            <a:noFill/>
                          </a:ln>
                          <a:solidFill>
                            <a:schemeClr val="bg1"/>
                          </a:solidFill>
                          <a:effectLst/>
                          <a:latin typeface="Arial" charset="0"/>
                        </a:rPr>
                        <a:t>, Potable or Ultrapure applications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3399"/>
                    </a:solidFill>
                  </a:tcPr>
                </a:tc>
              </a:tr>
            </a:tbl>
          </a:graphicData>
        </a:graphic>
      </p:graphicFrame>
      <p:sp>
        <p:nvSpPr>
          <p:cNvPr id="70659" name="Rectangle 3"/>
          <p:cNvSpPr>
            <a:spLocks noChangeArrowheads="1"/>
          </p:cNvSpPr>
          <p:nvPr/>
        </p:nvSpPr>
        <p:spPr bwMode="auto">
          <a:xfrm>
            <a:off x="5240338" y="5645150"/>
            <a:ext cx="7207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anchor="ctr">
            <a:spAutoFit/>
          </a:bodyPr>
          <a:lstStyle/>
          <a:p>
            <a:pPr lvl="1" algn="ctr">
              <a:buClr>
                <a:schemeClr val="accent2"/>
              </a:buClr>
              <a:buFont typeface="Monotype Sorts" pitchFamily="2" charset="2"/>
              <a:buNone/>
            </a:pPr>
            <a:endParaRPr lang="en-US" sz="1800">
              <a:solidFill>
                <a:schemeClr val="tx1"/>
              </a:solidFill>
              <a:latin typeface="Times New Roman" pitchFamily="18" charset="0"/>
            </a:endParaRPr>
          </a:p>
        </p:txBody>
      </p:sp>
      <p:pic>
        <p:nvPicPr>
          <p:cNvPr id="5" name="Picture 2" descr="229_Water2440FCb400"/>
          <p:cNvPicPr>
            <a:picLocks noChangeAspect="1" noChangeArrowheads="1"/>
          </p:cNvPicPr>
          <p:nvPr/>
        </p:nvPicPr>
        <p:blipFill>
          <a:blip r:embed="rId4" cstate="print"/>
          <a:srcRect t="6999" b="85002"/>
          <a:stretch>
            <a:fillRect/>
          </a:stretch>
        </p:blipFill>
        <p:spPr bwMode="auto">
          <a:xfrm>
            <a:off x="0" y="0"/>
            <a:ext cx="10572750" cy="704850"/>
          </a:xfrm>
          <a:prstGeom prst="rect">
            <a:avLst/>
          </a:prstGeom>
          <a:noFill/>
        </p:spPr>
      </p:pic>
      <p:sp>
        <p:nvSpPr>
          <p:cNvPr id="6" name="Rectangle 3"/>
          <p:cNvSpPr>
            <a:spLocks noChangeArrowheads="1"/>
          </p:cNvSpPr>
          <p:nvPr/>
        </p:nvSpPr>
        <p:spPr bwMode="auto">
          <a:xfrm>
            <a:off x="0" y="628650"/>
            <a:ext cx="10287000" cy="990600"/>
          </a:xfrm>
          <a:prstGeom prst="rect">
            <a:avLst/>
          </a:prstGeom>
          <a:gradFill rotWithShape="1">
            <a:gsLst>
              <a:gs pos="0">
                <a:srgbClr val="0033CC"/>
              </a:gs>
              <a:gs pos="50000">
                <a:schemeClr val="bg2"/>
              </a:gs>
              <a:gs pos="100000">
                <a:srgbClr val="0033CC"/>
              </a:gs>
            </a:gsLst>
            <a:lin ang="18900000" scaled="1"/>
          </a:gradFill>
          <a:ln w="12700">
            <a:noFill/>
            <a:miter lim="800000"/>
            <a:headEnd type="none" w="sm" len="sm"/>
            <a:tailEnd type="none" w="sm" len="sm"/>
          </a:ln>
          <a:effectLst/>
        </p:spPr>
        <p:txBody>
          <a:bodyPr wrap="none" anchor="ctr"/>
          <a:lstStyle/>
          <a:p>
            <a:endParaRPr lang="en-US"/>
          </a:p>
        </p:txBody>
      </p:sp>
      <p:sp>
        <p:nvSpPr>
          <p:cNvPr id="70658" name="Rectangle 2"/>
          <p:cNvSpPr>
            <a:spLocks noGrp="1" noChangeArrowheads="1"/>
          </p:cNvSpPr>
          <p:nvPr>
            <p:ph type="title"/>
          </p:nvPr>
        </p:nvSpPr>
        <p:spPr>
          <a:xfrm>
            <a:off x="1028700" y="571500"/>
            <a:ext cx="9258300" cy="1143000"/>
          </a:xfrm>
        </p:spPr>
        <p:txBody>
          <a:bodyPr/>
          <a:lstStyle/>
          <a:p>
            <a:pPr eaLnBrk="1" hangingPunct="1"/>
            <a:r>
              <a:rPr lang="en-US" dirty="0" smtClean="0"/>
              <a:t>Reverse Osmosis</a:t>
            </a:r>
          </a:p>
        </p:txBody>
      </p:sp>
    </p:spTree>
    <p:custDataLst>
      <p:tags r:id="rId1"/>
    </p:custData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667"/>
          <p:cNvSpPr>
            <a:spLocks noGrp="1" noChangeArrowheads="1"/>
          </p:cNvSpPr>
          <p:nvPr>
            <p:ph type="title"/>
          </p:nvPr>
        </p:nvSpPr>
        <p:spPr/>
        <p:txBody>
          <a:bodyPr/>
          <a:lstStyle/>
          <a:p>
            <a:r>
              <a:rPr lang="en-US" smtClean="0"/>
              <a:t>Cumulative Totals</a:t>
            </a:r>
          </a:p>
        </p:txBody>
      </p:sp>
      <p:graphicFrame>
        <p:nvGraphicFramePr>
          <p:cNvPr id="496491" name="Group 875"/>
          <p:cNvGraphicFramePr>
            <a:graphicFrameLocks noGrp="1"/>
          </p:cNvGraphicFramePr>
          <p:nvPr>
            <p:ph idx="4294967295"/>
          </p:nvPr>
        </p:nvGraphicFramePr>
        <p:xfrm>
          <a:off x="2324100" y="1600200"/>
          <a:ext cx="5943600" cy="4887915"/>
        </p:xfrm>
        <a:graphic>
          <a:graphicData uri="http://schemas.openxmlformats.org/drawingml/2006/table">
            <a:tbl>
              <a:tblPr/>
              <a:tblGrid>
                <a:gridCol w="1143000"/>
                <a:gridCol w="1143000"/>
                <a:gridCol w="1400175"/>
                <a:gridCol w="1038225"/>
                <a:gridCol w="1219200"/>
              </a:tblGrid>
              <a:tr h="381000">
                <a:tc rowSpan="11">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endParaRPr kumimoji="0" lang="en-US" sz="1400" b="1" i="0" u="none" strike="noStrike" cap="none" normalizeH="0" baseline="0" dirty="0" smtClean="0">
                        <a:ln>
                          <a:noFill/>
                        </a:ln>
                        <a:solidFill>
                          <a:srgbClr val="002060"/>
                        </a:solidFill>
                        <a:effectLst>
                          <a:outerShdw blurRad="38100" dist="38100" dir="2700000" algn="tl">
                            <a:srgbClr val="C0C0C0"/>
                          </a:outerShdw>
                        </a:effectLst>
                        <a:latin typeface="Helvetica" pitchFamily="2" charset="0"/>
                      </a:endParaRP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Item 1</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Item 2</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Item 3</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Item 4</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r>
              <a:tr h="381000">
                <a:tc vMerge="1">
                  <a:txBody>
                    <a:bodyPr/>
                    <a:lstStyle/>
                    <a:p>
                      <a:endParaRPr lang="en-US"/>
                    </a:p>
                  </a:txBody>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179.880</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423.3660</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967</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334.07</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r>
              <a:tr h="414338">
                <a:tc vMerge="1">
                  <a:txBody>
                    <a:bodyPr/>
                    <a:lstStyle/>
                    <a:p>
                      <a:endParaRPr lang="en-US"/>
                    </a:p>
                  </a:txBody>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dirty="0" smtClean="0">
                          <a:ln>
                            <a:noFill/>
                          </a:ln>
                          <a:solidFill>
                            <a:srgbClr val="002060"/>
                          </a:solidFill>
                          <a:effectLst>
                            <a:outerShdw blurRad="38100" dist="38100" dir="2700000" algn="tl">
                              <a:srgbClr val="C0C0C0"/>
                            </a:outerShdw>
                          </a:effectLst>
                          <a:latin typeface="Helvetica" pitchFamily="2" charset="0"/>
                        </a:rPr>
                        <a:t>128.864</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345.7670</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860</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287.74</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r>
              <a:tr h="412750">
                <a:tc vMerge="1">
                  <a:txBody>
                    <a:bodyPr/>
                    <a:lstStyle/>
                    <a:p>
                      <a:endParaRPr lang="en-US"/>
                    </a:p>
                  </a:txBody>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dirty="0" smtClean="0">
                          <a:ln>
                            <a:noFill/>
                          </a:ln>
                          <a:solidFill>
                            <a:srgbClr val="002060"/>
                          </a:solidFill>
                          <a:effectLst>
                            <a:outerShdw blurRad="38100" dist="38100" dir="2700000" algn="tl">
                              <a:srgbClr val="C0C0C0"/>
                            </a:outerShdw>
                          </a:effectLst>
                          <a:latin typeface="Helvetica" pitchFamily="2" charset="0"/>
                        </a:rPr>
                        <a:t>34.221</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678.4440</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773</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982.21</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r>
              <a:tr h="414338">
                <a:tc vMerge="1">
                  <a:txBody>
                    <a:bodyPr/>
                    <a:lstStyle/>
                    <a:p>
                      <a:endParaRPr lang="en-US"/>
                    </a:p>
                  </a:txBody>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dirty="0" smtClean="0">
                          <a:ln>
                            <a:noFill/>
                          </a:ln>
                          <a:solidFill>
                            <a:srgbClr val="002060"/>
                          </a:solidFill>
                          <a:effectLst>
                            <a:outerShdw blurRad="38100" dist="38100" dir="2700000" algn="tl">
                              <a:srgbClr val="C0C0C0"/>
                            </a:outerShdw>
                          </a:effectLst>
                          <a:latin typeface="Helvetica" pitchFamily="2" charset="0"/>
                        </a:rPr>
                        <a:t>129.775</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654.9980</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1887</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658.89</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r>
              <a:tr h="412750">
                <a:tc vMerge="1">
                  <a:txBody>
                    <a:bodyPr/>
                    <a:lstStyle/>
                    <a:p>
                      <a:endParaRPr lang="en-US"/>
                    </a:p>
                  </a:txBody>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dirty="0" smtClean="0">
                          <a:ln>
                            <a:noFill/>
                          </a:ln>
                          <a:solidFill>
                            <a:srgbClr val="002060"/>
                          </a:solidFill>
                          <a:effectLst>
                            <a:outerShdw blurRad="38100" dist="38100" dir="2700000" algn="tl">
                              <a:srgbClr val="C0C0C0"/>
                            </a:outerShdw>
                          </a:effectLst>
                          <a:latin typeface="Helvetica" pitchFamily="2" charset="0"/>
                        </a:rPr>
                        <a:t>378.664</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379.6000</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431</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295.50</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r>
              <a:tr h="403225">
                <a:tc vMerge="1">
                  <a:txBody>
                    <a:bodyPr/>
                    <a:lstStyle/>
                    <a:p>
                      <a:endParaRPr lang="en-US"/>
                    </a:p>
                  </a:txBody>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dirty="0" smtClean="0">
                          <a:ln>
                            <a:noFill/>
                          </a:ln>
                          <a:solidFill>
                            <a:srgbClr val="002060"/>
                          </a:solidFill>
                          <a:effectLst>
                            <a:outerShdw blurRad="38100" dist="38100" dir="2700000" algn="tl">
                              <a:srgbClr val="C0C0C0"/>
                            </a:outerShdw>
                          </a:effectLst>
                          <a:latin typeface="Helvetica" pitchFamily="2" charset="0"/>
                        </a:rPr>
                        <a:t>198.856</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189.9570</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582</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377.89</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r>
              <a:tr h="414338">
                <a:tc vMerge="1">
                  <a:txBody>
                    <a:bodyPr/>
                    <a:lstStyle/>
                    <a:p>
                      <a:endParaRPr lang="en-US"/>
                    </a:p>
                  </a:txBody>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dirty="0" smtClean="0">
                          <a:ln>
                            <a:noFill/>
                          </a:ln>
                          <a:solidFill>
                            <a:srgbClr val="002060"/>
                          </a:solidFill>
                          <a:effectLst>
                            <a:outerShdw blurRad="38100" dist="38100" dir="2700000" algn="tl">
                              <a:srgbClr val="C0C0C0"/>
                            </a:outerShdw>
                          </a:effectLst>
                          <a:latin typeface="Helvetica" pitchFamily="2" charset="0"/>
                        </a:rPr>
                        <a:t>746.599</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879.9560</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334</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867.73</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r>
              <a:tr h="412750">
                <a:tc vMerge="1">
                  <a:txBody>
                    <a:bodyPr/>
                    <a:lstStyle/>
                    <a:p>
                      <a:endParaRPr lang="en-US"/>
                    </a:p>
                  </a:txBody>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dirty="0" smtClean="0">
                          <a:ln>
                            <a:noFill/>
                          </a:ln>
                          <a:solidFill>
                            <a:srgbClr val="002060"/>
                          </a:solidFill>
                          <a:effectLst>
                            <a:outerShdw blurRad="38100" dist="38100" dir="2700000" algn="tl">
                              <a:srgbClr val="C0C0C0"/>
                            </a:outerShdw>
                          </a:effectLst>
                          <a:latin typeface="Helvetica" pitchFamily="2" charset="0"/>
                        </a:rPr>
                        <a:t>286.675</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385.7689</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233</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286.57</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r>
              <a:tr h="414338">
                <a:tc vMerge="1">
                  <a:txBody>
                    <a:bodyPr/>
                    <a:lstStyle/>
                    <a:p>
                      <a:endParaRPr lang="en-US"/>
                    </a:p>
                  </a:txBody>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dirty="0" smtClean="0">
                          <a:ln>
                            <a:noFill/>
                          </a:ln>
                          <a:solidFill>
                            <a:srgbClr val="002060"/>
                          </a:solidFill>
                          <a:effectLst>
                            <a:outerShdw blurRad="38100" dist="38100" dir="2700000" algn="tl">
                              <a:srgbClr val="C0C0C0"/>
                            </a:outerShdw>
                          </a:effectLst>
                          <a:latin typeface="Helvetica" pitchFamily="2" charset="0"/>
                        </a:rPr>
                        <a:t>196.999</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285.8678</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188</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296.97</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r>
              <a:tr h="412750">
                <a:tc vMerge="1">
                  <a:txBody>
                    <a:bodyPr/>
                    <a:lstStyle/>
                    <a:p>
                      <a:endParaRPr lang="en-US"/>
                    </a:p>
                  </a:txBody>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185.868</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dirty="0" smtClean="0">
                          <a:ln>
                            <a:noFill/>
                          </a:ln>
                          <a:solidFill>
                            <a:srgbClr val="002060"/>
                          </a:solidFill>
                          <a:effectLst>
                            <a:outerShdw blurRad="38100" dist="38100" dir="2700000" algn="tl">
                              <a:srgbClr val="C0C0C0"/>
                            </a:outerShdw>
                          </a:effectLst>
                          <a:latin typeface="Helvetica" pitchFamily="2" charset="0"/>
                        </a:rPr>
                        <a:t>289.8786</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299</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185.90</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r>
              <a:tr h="414338">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Totals</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smtClean="0">
                          <a:ln>
                            <a:noFill/>
                          </a:ln>
                          <a:solidFill>
                            <a:srgbClr val="002060"/>
                          </a:solidFill>
                          <a:effectLst>
                            <a:outerShdw blurRad="38100" dist="38100" dir="2700000" algn="tl">
                              <a:srgbClr val="C0C0C0"/>
                            </a:outerShdw>
                          </a:effectLst>
                          <a:latin typeface="Helvetica" pitchFamily="2" charset="0"/>
                        </a:rPr>
                        <a:t>2661.767</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dirty="0" smtClean="0">
                          <a:ln>
                            <a:noFill/>
                          </a:ln>
                          <a:solidFill>
                            <a:srgbClr val="002060"/>
                          </a:solidFill>
                          <a:effectLst>
                            <a:outerShdw blurRad="38100" dist="38100" dir="2700000" algn="tl">
                              <a:srgbClr val="C0C0C0"/>
                            </a:outerShdw>
                          </a:effectLst>
                          <a:latin typeface="Helvetica" pitchFamily="2" charset="0"/>
                        </a:rPr>
                        <a:t>5058.3140</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dirty="0" smtClean="0">
                          <a:ln>
                            <a:noFill/>
                          </a:ln>
                          <a:solidFill>
                            <a:srgbClr val="002060"/>
                          </a:solidFill>
                          <a:effectLst>
                            <a:outerShdw blurRad="38100" dist="38100" dir="2700000" algn="tl">
                              <a:srgbClr val="C0C0C0"/>
                            </a:outerShdw>
                          </a:effectLst>
                          <a:latin typeface="Helvetica" pitchFamily="2" charset="0"/>
                        </a:rPr>
                        <a:t>6737</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1400" b="1" i="0" u="none" strike="noStrike" cap="none" normalizeH="0" baseline="0" dirty="0" smtClean="0">
                          <a:ln>
                            <a:noFill/>
                          </a:ln>
                          <a:solidFill>
                            <a:srgbClr val="002060"/>
                          </a:solidFill>
                          <a:effectLst>
                            <a:outerShdw blurRad="38100" dist="38100" dir="2700000" algn="tl">
                              <a:srgbClr val="C0C0C0"/>
                            </a:outerShdw>
                          </a:effectLst>
                          <a:latin typeface="Helvetica" pitchFamily="2" charset="0"/>
                        </a:rPr>
                        <a:t>4869.13</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901" name="Cloud"/>
          <p:cNvSpPr>
            <a:spLocks noChangeAspect="1" noEditPoints="1" noChangeArrowheads="1"/>
          </p:cNvSpPr>
          <p:nvPr/>
        </p:nvSpPr>
        <p:spPr bwMode="auto">
          <a:xfrm>
            <a:off x="4991100" y="3352800"/>
            <a:ext cx="1752600" cy="1174750"/>
          </a:xfrm>
          <a:custGeom>
            <a:avLst/>
            <a:gdLst>
              <a:gd name="T0" fmla="*/ 441071 w 21600"/>
              <a:gd name="T1" fmla="*/ 31945314 h 21600"/>
              <a:gd name="T2" fmla="*/ 71102008 w 21600"/>
              <a:gd name="T3" fmla="*/ 63822590 h 21600"/>
              <a:gd name="T4" fmla="*/ 142085554 w 21600"/>
              <a:gd name="T5" fmla="*/ 31945314 h 21600"/>
              <a:gd name="T6" fmla="*/ 71102008 w 21600"/>
              <a:gd name="T7" fmla="*/ 3652983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72707" name="Rectangle 2"/>
          <p:cNvSpPr>
            <a:spLocks noGrp="1" noChangeArrowheads="1"/>
          </p:cNvSpPr>
          <p:nvPr>
            <p:ph type="title"/>
          </p:nvPr>
        </p:nvSpPr>
        <p:spPr>
          <a:xfrm>
            <a:off x="762000" y="304800"/>
            <a:ext cx="9258300" cy="1143000"/>
          </a:xfrm>
        </p:spPr>
        <p:txBody>
          <a:bodyPr/>
          <a:lstStyle/>
          <a:p>
            <a:r>
              <a:rPr lang="en-US" dirty="0" smtClean="0"/>
              <a:t>Cumulative Totals</a:t>
            </a:r>
          </a:p>
        </p:txBody>
      </p:sp>
      <p:graphicFrame>
        <p:nvGraphicFramePr>
          <p:cNvPr id="499899" name="Group 187"/>
          <p:cNvGraphicFramePr>
            <a:graphicFrameLocks noGrp="1"/>
          </p:cNvGraphicFramePr>
          <p:nvPr>
            <p:ph type="tbl" idx="1"/>
          </p:nvPr>
        </p:nvGraphicFramePr>
        <p:xfrm>
          <a:off x="1714500" y="2971800"/>
          <a:ext cx="8326438" cy="1308123"/>
        </p:xfrm>
        <a:graphic>
          <a:graphicData uri="http://schemas.openxmlformats.org/drawingml/2006/table">
            <a:tbl>
              <a:tblPr/>
              <a:tblGrid>
                <a:gridCol w="1665288"/>
                <a:gridCol w="1665287"/>
                <a:gridCol w="1665288"/>
                <a:gridCol w="1665287"/>
                <a:gridCol w="1665288"/>
              </a:tblGrid>
              <a:tr h="668079">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endParaRPr kumimoji="0" lang="en-US" sz="2800" b="1" i="0" u="none" strike="noStrike" cap="none" normalizeH="0" baseline="0" dirty="0" smtClean="0">
                        <a:ln>
                          <a:noFill/>
                        </a:ln>
                        <a:solidFill>
                          <a:schemeClr val="accent4">
                            <a:lumMod val="50000"/>
                          </a:schemeClr>
                        </a:solidFill>
                        <a:effectLst>
                          <a:outerShdw blurRad="38100" dist="38100" dir="2700000" algn="tl">
                            <a:srgbClr val="C0C0C0"/>
                          </a:outerShdw>
                        </a:effectLst>
                        <a:latin typeface="Helvetica" pitchFamily="2" charset="0"/>
                      </a:endParaRPr>
                    </a:p>
                  </a:txBody>
                  <a:tcPr marT="45702" marB="45702"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1"/>
                        </a:buClr>
                        <a:buSzTx/>
                        <a:buFontTx/>
                        <a:buNone/>
                        <a:tabLst/>
                      </a:pPr>
                      <a:r>
                        <a:rPr kumimoji="0" lang="en-US" sz="2400" b="1" i="0" u="none" strike="noStrike" cap="none" normalizeH="0" baseline="0" dirty="0" smtClean="0">
                          <a:ln>
                            <a:noFill/>
                          </a:ln>
                          <a:solidFill>
                            <a:schemeClr val="accent4">
                              <a:lumMod val="50000"/>
                            </a:schemeClr>
                          </a:solidFill>
                          <a:effectLst>
                            <a:outerShdw blurRad="38100" dist="38100" dir="2700000" algn="tl">
                              <a:srgbClr val="C0C0C0"/>
                            </a:outerShdw>
                          </a:effectLst>
                          <a:latin typeface="Helvetica" pitchFamily="2" charset="0"/>
                        </a:rPr>
                        <a:t>Item 1</a:t>
                      </a:r>
                    </a:p>
                  </a:txBody>
                  <a:tcPr marT="45702" marB="45702"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1"/>
                        </a:buClr>
                        <a:buSzTx/>
                        <a:buFontTx/>
                        <a:buNone/>
                        <a:tabLst/>
                      </a:pPr>
                      <a:r>
                        <a:rPr kumimoji="0" lang="en-US" sz="2400" b="1" i="0" u="none" strike="noStrike" cap="none" normalizeH="0" baseline="0" smtClean="0">
                          <a:ln>
                            <a:noFill/>
                          </a:ln>
                          <a:solidFill>
                            <a:schemeClr val="accent4">
                              <a:lumMod val="50000"/>
                            </a:schemeClr>
                          </a:solidFill>
                          <a:effectLst>
                            <a:outerShdw blurRad="38100" dist="38100" dir="2700000" algn="tl">
                              <a:srgbClr val="C0C0C0"/>
                            </a:outerShdw>
                          </a:effectLst>
                          <a:latin typeface="Helvetica" pitchFamily="2" charset="0"/>
                        </a:rPr>
                        <a:t>Item 2</a:t>
                      </a:r>
                    </a:p>
                  </a:txBody>
                  <a:tcPr marT="45702" marB="45702"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1"/>
                        </a:buClr>
                        <a:buSzTx/>
                        <a:buFontTx/>
                        <a:buNone/>
                        <a:tabLst/>
                      </a:pPr>
                      <a:r>
                        <a:rPr kumimoji="0" lang="en-US" sz="2400" b="1" i="0" u="none" strike="noStrike" cap="none" normalizeH="0" baseline="0" smtClean="0">
                          <a:ln>
                            <a:noFill/>
                          </a:ln>
                          <a:solidFill>
                            <a:schemeClr val="accent4">
                              <a:lumMod val="50000"/>
                            </a:schemeClr>
                          </a:solidFill>
                          <a:effectLst>
                            <a:outerShdw blurRad="38100" dist="38100" dir="2700000" algn="tl">
                              <a:srgbClr val="C0C0C0"/>
                            </a:outerShdw>
                          </a:effectLst>
                          <a:latin typeface="Helvetica" pitchFamily="2" charset="0"/>
                        </a:rPr>
                        <a:t>Item 3</a:t>
                      </a:r>
                    </a:p>
                  </a:txBody>
                  <a:tcPr marT="45702" marB="45702"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1"/>
                        </a:buClr>
                        <a:buSzTx/>
                        <a:buFontTx/>
                        <a:buNone/>
                        <a:tabLst/>
                      </a:pPr>
                      <a:r>
                        <a:rPr kumimoji="0" lang="en-US" sz="2400" b="1" i="0" u="none" strike="noStrike" cap="none" normalizeH="0" baseline="0" smtClean="0">
                          <a:ln>
                            <a:noFill/>
                          </a:ln>
                          <a:solidFill>
                            <a:schemeClr val="accent4">
                              <a:lumMod val="50000"/>
                            </a:schemeClr>
                          </a:solidFill>
                          <a:effectLst>
                            <a:outerShdw blurRad="38100" dist="38100" dir="2700000" algn="tl">
                              <a:srgbClr val="C0C0C0"/>
                            </a:outerShdw>
                          </a:effectLst>
                          <a:latin typeface="Helvetica" pitchFamily="2" charset="0"/>
                        </a:rPr>
                        <a:t>Item 4</a:t>
                      </a:r>
                    </a:p>
                  </a:txBody>
                  <a:tcPr marT="45702" marB="45702"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r>
              <a:tr h="640021">
                <a:tc>
                  <a:txBody>
                    <a:bodyPr/>
                    <a:lstStyle/>
                    <a:p>
                      <a:pPr marL="0" marR="0" lvl="0" indent="0" algn="l" defTabSz="914400" rtl="0" eaLnBrk="0" fontAlgn="base" latinLnBrk="0" hangingPunct="0">
                        <a:lnSpc>
                          <a:spcPct val="100000"/>
                        </a:lnSpc>
                        <a:spcBef>
                          <a:spcPct val="20000"/>
                        </a:spcBef>
                        <a:spcAft>
                          <a:spcPct val="0"/>
                        </a:spcAft>
                        <a:buClr>
                          <a:schemeClr val="bg1"/>
                        </a:buClr>
                        <a:buSzTx/>
                        <a:buFontTx/>
                        <a:buNone/>
                        <a:tabLst/>
                      </a:pPr>
                      <a:r>
                        <a:rPr kumimoji="0" lang="en-US" sz="3600" b="1" i="0" u="none" strike="noStrike" cap="none" normalizeH="0" baseline="0" smtClean="0">
                          <a:ln>
                            <a:noFill/>
                          </a:ln>
                          <a:solidFill>
                            <a:schemeClr val="accent4">
                              <a:lumMod val="50000"/>
                            </a:schemeClr>
                          </a:solidFill>
                          <a:effectLst>
                            <a:outerShdw blurRad="38100" dist="38100" dir="2700000" algn="tl">
                              <a:srgbClr val="000000"/>
                            </a:outerShdw>
                          </a:effectLst>
                          <a:latin typeface="Helvetica" pitchFamily="2" charset="0"/>
                        </a:rPr>
                        <a:t>Totals</a:t>
                      </a:r>
                    </a:p>
                  </a:txBody>
                  <a:tcPr marT="45702" marB="45702"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20000"/>
                        </a:spcBef>
                        <a:spcAft>
                          <a:spcPct val="0"/>
                        </a:spcAft>
                        <a:buClr>
                          <a:schemeClr val="bg1"/>
                        </a:buClr>
                        <a:buSzTx/>
                        <a:buFontTx/>
                        <a:buNone/>
                        <a:tabLst/>
                      </a:pPr>
                      <a:r>
                        <a:rPr kumimoji="0" lang="en-US" sz="2400" b="1" i="0" u="none" strike="noStrike" cap="none" normalizeH="0" baseline="0" dirty="0" smtClean="0">
                          <a:ln>
                            <a:noFill/>
                          </a:ln>
                          <a:solidFill>
                            <a:schemeClr val="accent4">
                              <a:lumMod val="50000"/>
                            </a:schemeClr>
                          </a:solidFill>
                          <a:effectLst>
                            <a:outerShdw blurRad="38100" dist="38100" dir="2700000" algn="tl">
                              <a:srgbClr val="C0C0C0"/>
                            </a:outerShdw>
                          </a:effectLst>
                          <a:latin typeface="Helvetica" pitchFamily="2" charset="0"/>
                        </a:rPr>
                        <a:t>2661.767</a:t>
                      </a:r>
                    </a:p>
                  </a:txBody>
                  <a:tcPr marT="45702" marB="45702"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1"/>
                        </a:buClr>
                        <a:buSzTx/>
                        <a:buFontTx/>
                        <a:buNone/>
                        <a:tabLst/>
                      </a:pPr>
                      <a:r>
                        <a:rPr kumimoji="0" lang="en-US" sz="2400" b="1" i="0" u="none" strike="noStrike" cap="none" normalizeH="0" baseline="0" dirty="0" smtClean="0">
                          <a:ln>
                            <a:noFill/>
                          </a:ln>
                          <a:solidFill>
                            <a:schemeClr val="accent4">
                              <a:lumMod val="50000"/>
                            </a:schemeClr>
                          </a:solidFill>
                          <a:effectLst>
                            <a:outerShdw blurRad="38100" dist="38100" dir="2700000" algn="tl">
                              <a:srgbClr val="C0C0C0"/>
                            </a:outerShdw>
                          </a:effectLst>
                          <a:latin typeface="Helvetica" pitchFamily="2" charset="0"/>
                        </a:rPr>
                        <a:t>5058.3140</a:t>
                      </a:r>
                    </a:p>
                  </a:txBody>
                  <a:tcPr marT="45702" marB="45702"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1"/>
                        </a:buClr>
                        <a:buSzTx/>
                        <a:buFontTx/>
                        <a:buNone/>
                        <a:tabLst/>
                      </a:pPr>
                      <a:r>
                        <a:rPr kumimoji="0" lang="en-US" sz="2400" b="1" i="0" u="none" strike="noStrike" cap="none" normalizeH="0" baseline="0" dirty="0" smtClean="0">
                          <a:ln>
                            <a:noFill/>
                          </a:ln>
                          <a:solidFill>
                            <a:schemeClr val="accent4">
                              <a:lumMod val="50000"/>
                            </a:schemeClr>
                          </a:solidFill>
                          <a:effectLst>
                            <a:outerShdw blurRad="38100" dist="38100" dir="2700000" algn="tl">
                              <a:srgbClr val="C0C0C0"/>
                            </a:outerShdw>
                          </a:effectLst>
                          <a:latin typeface="Helvetica" pitchFamily="2" charset="0"/>
                        </a:rPr>
                        <a:t>6737</a:t>
                      </a:r>
                    </a:p>
                  </a:txBody>
                  <a:tcPr marT="45702" marB="45702"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1"/>
                        </a:buClr>
                        <a:buSzTx/>
                        <a:buFontTx/>
                        <a:buNone/>
                        <a:tabLst/>
                      </a:pPr>
                      <a:r>
                        <a:rPr kumimoji="0" lang="en-US" sz="2400" b="1" i="0" u="none" strike="noStrike" cap="none" normalizeH="0" baseline="0" dirty="0" smtClean="0">
                          <a:ln>
                            <a:noFill/>
                          </a:ln>
                          <a:solidFill>
                            <a:schemeClr val="accent4">
                              <a:lumMod val="50000"/>
                            </a:schemeClr>
                          </a:solidFill>
                          <a:effectLst>
                            <a:outerShdw blurRad="38100" dist="38100" dir="2700000" algn="tl">
                              <a:srgbClr val="C0C0C0"/>
                            </a:outerShdw>
                          </a:effectLst>
                          <a:latin typeface="Helvetica" pitchFamily="2" charset="0"/>
                        </a:rPr>
                        <a:t>4869.13</a:t>
                      </a:r>
                    </a:p>
                  </a:txBody>
                  <a:tcPr marT="45702" marB="45702"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r>
            </a:tbl>
          </a:graphicData>
        </a:graphic>
      </p:graphicFrame>
      <p:sp>
        <p:nvSpPr>
          <p:cNvPr id="72728" name="Text Box 190"/>
          <p:cNvSpPr txBox="1">
            <a:spLocks noChangeArrowheads="1"/>
          </p:cNvSpPr>
          <p:nvPr/>
        </p:nvSpPr>
        <p:spPr bwMode="auto">
          <a:xfrm>
            <a:off x="1714500" y="1828800"/>
            <a:ext cx="6705600" cy="641350"/>
          </a:xfrm>
          <a:prstGeom prst="rect">
            <a:avLst/>
          </a:prstGeom>
          <a:solidFill>
            <a:srgbClr val="FF9933"/>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spcBef>
                <a:spcPct val="50000"/>
              </a:spcBef>
            </a:pPr>
            <a:r>
              <a:rPr lang="en-US" dirty="0">
                <a:solidFill>
                  <a:schemeClr val="accent4">
                    <a:lumMod val="50000"/>
                  </a:schemeClr>
                </a:solidFill>
              </a:rPr>
              <a:t>Tell why a number is important</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9901"/>
                                        </p:tgtEl>
                                        <p:attrNameLst>
                                          <p:attrName>style.visibility</p:attrName>
                                        </p:attrNameLst>
                                      </p:cBhvr>
                                      <p:to>
                                        <p:strVal val="visible"/>
                                      </p:to>
                                    </p:set>
                                    <p:animEffect transition="in" filter="dissolve">
                                      <p:cBhvr>
                                        <p:cTn id="7" dur="2000"/>
                                        <p:tgtEl>
                                          <p:spTgt spid="4999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9901"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3730" name="Object 2"/>
          <p:cNvGraphicFramePr>
            <a:graphicFrameLocks noChangeAspect="1"/>
          </p:cNvGraphicFramePr>
          <p:nvPr/>
        </p:nvGraphicFramePr>
        <p:xfrm>
          <a:off x="0" y="374650"/>
          <a:ext cx="10287000" cy="6208713"/>
        </p:xfrm>
        <a:graphic>
          <a:graphicData uri="http://schemas.openxmlformats.org/presentationml/2006/ole">
            <mc:AlternateContent xmlns:mc="http://schemas.openxmlformats.org/markup-compatibility/2006">
              <mc:Choice xmlns:v="urn:schemas-microsoft-com:vml" Requires="v">
                <p:oleObj spid="_x0000_s73911" name="Worksheet" r:id="rId5" imgW="7710480" imgH="5157360" progId="Excel.Sheet.8">
                  <p:embed/>
                </p:oleObj>
              </mc:Choice>
              <mc:Fallback>
                <p:oleObj name="Worksheet" r:id="rId5" imgW="7710480" imgH="5157360" progId="Excel.Sheet.8">
                  <p:embed/>
                  <p:pic>
                    <p:nvPicPr>
                      <p:cNvPr id="0" name="Picture 17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74650"/>
                        <a:ext cx="10287000" cy="6208713"/>
                      </a:xfrm>
                      <a:prstGeom prst="rect">
                        <a:avLst/>
                      </a:prstGeom>
                      <a:solidFill>
                        <a:srgbClr val="006666"/>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3731" name="Rectangle 3">
            <a:hlinkClick r:id="rId7" action="ppaction://hlinksldjump"/>
          </p:cNvPr>
          <p:cNvSpPr>
            <a:spLocks noChangeArrowheads="1"/>
          </p:cNvSpPr>
          <p:nvPr/>
        </p:nvSpPr>
        <p:spPr bwMode="auto">
          <a:xfrm>
            <a:off x="5400675" y="914400"/>
            <a:ext cx="12001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3732" name="Rectangle 4">
            <a:hlinkClick r:id="rId8" action="ppaction://hlinksldjump"/>
          </p:cNvPr>
          <p:cNvSpPr>
            <a:spLocks noChangeArrowheads="1"/>
          </p:cNvSpPr>
          <p:nvPr/>
        </p:nvSpPr>
        <p:spPr bwMode="auto">
          <a:xfrm>
            <a:off x="7800975" y="1143000"/>
            <a:ext cx="12858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5" name="Rectangle 4">
            <a:hlinkClick r:id="rId7" action="ppaction://hlinksldjump"/>
          </p:cNvPr>
          <p:cNvSpPr/>
          <p:nvPr/>
        </p:nvSpPr>
        <p:spPr bwMode="auto">
          <a:xfrm>
            <a:off x="4234249" y="914400"/>
            <a:ext cx="1186248" cy="230659"/>
          </a:xfrm>
          <a:prstGeom prst="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2"/>
              </a:solidFill>
              <a:effectLst/>
              <a:latin typeface="Helvetica" pitchFamily="2" charset="0"/>
            </a:endParaRP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graphicFrame>
        <p:nvGraphicFramePr>
          <p:cNvPr id="74754" name="Object 2"/>
          <p:cNvGraphicFramePr>
            <a:graphicFrameLocks noChangeAspect="1"/>
          </p:cNvGraphicFramePr>
          <p:nvPr/>
        </p:nvGraphicFramePr>
        <p:xfrm>
          <a:off x="0" y="374650"/>
          <a:ext cx="10287000" cy="6208713"/>
        </p:xfrm>
        <a:graphic>
          <a:graphicData uri="http://schemas.openxmlformats.org/presentationml/2006/ole">
            <mc:AlternateContent xmlns:mc="http://schemas.openxmlformats.org/markup-compatibility/2006">
              <mc:Choice xmlns:v="urn:schemas-microsoft-com:vml" Requires="v">
                <p:oleObj spid="_x0000_s74935" name="Worksheet" r:id="rId5" imgW="7710480" imgH="5157360" progId="Excel.Sheet.8">
                  <p:embed/>
                </p:oleObj>
              </mc:Choice>
              <mc:Fallback>
                <p:oleObj name="Worksheet" r:id="rId5" imgW="7710480" imgH="5157360" progId="Excel.Sheet.8">
                  <p:embed/>
                  <p:pic>
                    <p:nvPicPr>
                      <p:cNvPr id="0" name="Picture 17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74650"/>
                        <a:ext cx="10287000" cy="6208713"/>
                      </a:xfrm>
                      <a:prstGeom prst="rect">
                        <a:avLst/>
                      </a:prstGeom>
                      <a:solidFill>
                        <a:srgbClr val="006666"/>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4755" name="Rectangle 3"/>
          <p:cNvSpPr>
            <a:spLocks noChangeArrowheads="1"/>
          </p:cNvSpPr>
          <p:nvPr/>
        </p:nvSpPr>
        <p:spPr bwMode="auto">
          <a:xfrm>
            <a:off x="5829300" y="1371600"/>
            <a:ext cx="3514725" cy="2057400"/>
          </a:xfrm>
          <a:prstGeom prst="rect">
            <a:avLst/>
          </a:prstGeom>
          <a:gradFill rotWithShape="0">
            <a:gsLst>
              <a:gs pos="0">
                <a:srgbClr val="FFFFCC"/>
              </a:gs>
              <a:gs pos="100000">
                <a:srgbClr val="FFFFE0"/>
              </a:gs>
            </a:gsLst>
            <a:lin ang="2700000" scaled="1"/>
          </a:gradFill>
          <a:ln w="9525">
            <a:solidFill>
              <a:srgbClr val="DDDDDD"/>
            </a:solidFill>
            <a:miter lim="800000"/>
            <a:headEnd/>
            <a:tailEnd/>
          </a:ln>
        </p:spPr>
        <p:txBody>
          <a:bodyPr wrap="none" anchor="ctr"/>
          <a:lstStyle/>
          <a:p>
            <a:pPr eaLnBrk="1" hangingPunct="1"/>
            <a:r>
              <a:rPr lang="en-US" sz="1800" b="1">
                <a:solidFill>
                  <a:schemeClr val="bg2"/>
                </a:solidFill>
                <a:latin typeface="Arial" charset="0"/>
              </a:rPr>
              <a:t>Median % White, Non-Hispanic</a:t>
            </a:r>
            <a:br>
              <a:rPr lang="en-US" sz="1800" b="1">
                <a:solidFill>
                  <a:schemeClr val="bg2"/>
                </a:solidFill>
                <a:latin typeface="Arial" charset="0"/>
              </a:rPr>
            </a:br>
            <a:r>
              <a:rPr lang="en-US" sz="1800" b="1">
                <a:solidFill>
                  <a:schemeClr val="bg2"/>
                </a:solidFill>
                <a:latin typeface="Arial" charset="0"/>
              </a:rPr>
              <a:t/>
            </a:r>
            <a:br>
              <a:rPr lang="en-US" sz="1800" b="1">
                <a:solidFill>
                  <a:schemeClr val="bg2"/>
                </a:solidFill>
                <a:latin typeface="Arial" charset="0"/>
              </a:rPr>
            </a:br>
            <a:r>
              <a:rPr lang="en-US" sz="1800" b="1">
                <a:solidFill>
                  <a:schemeClr val="bg2"/>
                </a:solidFill>
                <a:latin typeface="Arial" charset="0"/>
              </a:rPr>
              <a:t>Urban                  73%  </a:t>
            </a:r>
            <a:br>
              <a:rPr lang="en-US" sz="1800" b="1">
                <a:solidFill>
                  <a:schemeClr val="bg2"/>
                </a:solidFill>
                <a:latin typeface="Arial" charset="0"/>
              </a:rPr>
            </a:br>
            <a:r>
              <a:rPr lang="en-US" sz="1800" b="1">
                <a:solidFill>
                  <a:schemeClr val="bg2"/>
                </a:solidFill>
                <a:latin typeface="Arial" charset="0"/>
              </a:rPr>
              <a:t>Suburban            95%</a:t>
            </a:r>
            <a:br>
              <a:rPr lang="en-US" sz="1800" b="1">
                <a:solidFill>
                  <a:schemeClr val="bg2"/>
                </a:solidFill>
                <a:latin typeface="Arial" charset="0"/>
              </a:rPr>
            </a:br>
            <a:r>
              <a:rPr lang="en-US" sz="1800" b="1">
                <a:solidFill>
                  <a:schemeClr val="bg2"/>
                </a:solidFill>
                <a:latin typeface="Arial" charset="0"/>
              </a:rPr>
              <a:t>Rural                   97%</a:t>
            </a:r>
          </a:p>
        </p:txBody>
      </p:sp>
      <p:sp>
        <p:nvSpPr>
          <p:cNvPr id="74756" name="Rectangle 4">
            <a:hlinkClick r:id="rId7" action="ppaction://hlinksldjump"/>
          </p:cNvPr>
          <p:cNvSpPr>
            <a:spLocks noChangeArrowheads="1"/>
          </p:cNvSpPr>
          <p:nvPr/>
        </p:nvSpPr>
        <p:spPr bwMode="auto">
          <a:xfrm>
            <a:off x="9515475" y="6553200"/>
            <a:ext cx="771525" cy="304800"/>
          </a:xfrm>
          <a:prstGeom prst="rect">
            <a:avLst/>
          </a:prstGeom>
          <a:solidFill>
            <a:srgbClr val="FFFF66"/>
          </a:solidFill>
          <a:ln w="9525">
            <a:solidFill>
              <a:schemeClr val="tx1"/>
            </a:solidFill>
            <a:miter lim="800000"/>
            <a:headEnd/>
            <a:tailEnd/>
          </a:ln>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graphicFrame>
        <p:nvGraphicFramePr>
          <p:cNvPr id="75778" name="Object 2"/>
          <p:cNvGraphicFramePr>
            <a:graphicFrameLocks noChangeAspect="1"/>
          </p:cNvGraphicFramePr>
          <p:nvPr/>
        </p:nvGraphicFramePr>
        <p:xfrm>
          <a:off x="0" y="374650"/>
          <a:ext cx="10287000" cy="6208713"/>
        </p:xfrm>
        <a:graphic>
          <a:graphicData uri="http://schemas.openxmlformats.org/presentationml/2006/ole">
            <mc:AlternateContent xmlns:mc="http://schemas.openxmlformats.org/markup-compatibility/2006">
              <mc:Choice xmlns:v="urn:schemas-microsoft-com:vml" Requires="v">
                <p:oleObj spid="_x0000_s75959" name="Worksheet" r:id="rId5" imgW="7710480" imgH="5157360" progId="Excel.Sheet.8">
                  <p:embed/>
                </p:oleObj>
              </mc:Choice>
              <mc:Fallback>
                <p:oleObj name="Worksheet" r:id="rId5" imgW="7710480" imgH="5157360" progId="Excel.Sheet.8">
                  <p:embed/>
                  <p:pic>
                    <p:nvPicPr>
                      <p:cNvPr id="0" name="Picture 17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74650"/>
                        <a:ext cx="10287000" cy="6208713"/>
                      </a:xfrm>
                      <a:prstGeom prst="rect">
                        <a:avLst/>
                      </a:prstGeom>
                      <a:solidFill>
                        <a:srgbClr val="006666"/>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5779" name="Rectangle 3"/>
          <p:cNvSpPr>
            <a:spLocks noChangeArrowheads="1"/>
          </p:cNvSpPr>
          <p:nvPr/>
        </p:nvSpPr>
        <p:spPr bwMode="auto">
          <a:xfrm>
            <a:off x="5915025" y="1371600"/>
            <a:ext cx="3171825" cy="2057400"/>
          </a:xfrm>
          <a:prstGeom prst="rect">
            <a:avLst/>
          </a:prstGeom>
          <a:gradFill rotWithShape="0">
            <a:gsLst>
              <a:gs pos="0">
                <a:srgbClr val="FFFFCC"/>
              </a:gs>
              <a:gs pos="100000">
                <a:srgbClr val="F3F3C2"/>
              </a:gs>
            </a:gsLst>
            <a:lin ang="2700000" scaled="1"/>
          </a:gradFill>
          <a:ln w="9525">
            <a:solidFill>
              <a:srgbClr val="DDDDDD"/>
            </a:solidFill>
            <a:miter lim="800000"/>
            <a:headEnd/>
            <a:tailEnd/>
          </a:ln>
        </p:spPr>
        <p:txBody>
          <a:bodyPr wrap="none" anchor="ctr"/>
          <a:lstStyle/>
          <a:p>
            <a:pPr eaLnBrk="1" hangingPunct="1"/>
            <a:r>
              <a:rPr lang="en-US" sz="1600" b="1">
                <a:solidFill>
                  <a:schemeClr val="bg2"/>
                </a:solidFill>
                <a:latin typeface="Arial" charset="0"/>
              </a:rPr>
              <a:t>Minimum income in 1999</a:t>
            </a:r>
            <a:br>
              <a:rPr lang="en-US" sz="1600" b="1">
                <a:solidFill>
                  <a:schemeClr val="bg2"/>
                </a:solidFill>
                <a:latin typeface="Arial" charset="0"/>
              </a:rPr>
            </a:br>
            <a:r>
              <a:rPr lang="en-US" sz="1600" b="1">
                <a:solidFill>
                  <a:schemeClr val="bg2"/>
                </a:solidFill>
                <a:latin typeface="Arial" charset="0"/>
              </a:rPr>
              <a:t/>
            </a:r>
            <a:br>
              <a:rPr lang="en-US" sz="1600" b="1">
                <a:solidFill>
                  <a:schemeClr val="bg2"/>
                </a:solidFill>
                <a:latin typeface="Arial" charset="0"/>
              </a:rPr>
            </a:br>
            <a:r>
              <a:rPr lang="en-US" sz="1600" b="1">
                <a:solidFill>
                  <a:schemeClr val="bg2"/>
                </a:solidFill>
                <a:latin typeface="Arial" charset="0"/>
              </a:rPr>
              <a:t>Urban                  $12,307  </a:t>
            </a:r>
            <a:br>
              <a:rPr lang="en-US" sz="1600" b="1">
                <a:solidFill>
                  <a:schemeClr val="bg2"/>
                </a:solidFill>
                <a:latin typeface="Arial" charset="0"/>
              </a:rPr>
            </a:br>
            <a:r>
              <a:rPr lang="en-US" sz="1600" b="1">
                <a:solidFill>
                  <a:schemeClr val="bg2"/>
                </a:solidFill>
                <a:latin typeface="Arial" charset="0"/>
              </a:rPr>
              <a:t>Suburban            $0</a:t>
            </a:r>
          </a:p>
          <a:p>
            <a:pPr eaLnBrk="1" hangingPunct="1"/>
            <a:r>
              <a:rPr lang="en-US" sz="1600" b="1">
                <a:solidFill>
                  <a:schemeClr val="bg2"/>
                </a:solidFill>
                <a:latin typeface="Arial" charset="0"/>
              </a:rPr>
              <a:t>Rural                   $22,292</a:t>
            </a:r>
          </a:p>
        </p:txBody>
      </p:sp>
      <p:sp>
        <p:nvSpPr>
          <p:cNvPr id="75780" name="Rectangle 4">
            <a:hlinkClick r:id="rId7" action="ppaction://hlinksldjump"/>
          </p:cNvPr>
          <p:cNvSpPr>
            <a:spLocks noChangeArrowheads="1"/>
          </p:cNvSpPr>
          <p:nvPr/>
        </p:nvSpPr>
        <p:spPr bwMode="auto">
          <a:xfrm>
            <a:off x="9086850" y="6553200"/>
            <a:ext cx="1200150" cy="304800"/>
          </a:xfrm>
          <a:prstGeom prst="rect">
            <a:avLst/>
          </a:prstGeom>
          <a:solidFill>
            <a:srgbClr val="FFFF66"/>
          </a:solidFill>
          <a:ln w="9525">
            <a:solidFill>
              <a:schemeClr val="tx1"/>
            </a:solidFill>
            <a:miter lim="800000"/>
            <a:headEnd/>
            <a:tailEnd/>
          </a:ln>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3"/>
          <p:cNvSpPr txBox="1">
            <a:spLocks noChangeArrowheads="1"/>
          </p:cNvSpPr>
          <p:nvPr/>
        </p:nvSpPr>
        <p:spPr bwMode="auto">
          <a:xfrm>
            <a:off x="668338" y="2174875"/>
            <a:ext cx="206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eaLnBrk="1" hangingPunct="1"/>
            <a:endParaRPr lang="en-US" sz="2400">
              <a:solidFill>
                <a:schemeClr val="tx1"/>
              </a:solidFill>
              <a:latin typeface="Times New Roman" pitchFamily="18" charset="0"/>
            </a:endParaRPr>
          </a:p>
        </p:txBody>
      </p:sp>
      <p:sp>
        <p:nvSpPr>
          <p:cNvPr id="76803" name="Text Box 4"/>
          <p:cNvSpPr txBox="1">
            <a:spLocks noChangeArrowheads="1"/>
          </p:cNvSpPr>
          <p:nvPr/>
        </p:nvSpPr>
        <p:spPr bwMode="auto">
          <a:xfrm>
            <a:off x="942975" y="1676400"/>
            <a:ext cx="8401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eaLnBrk="1" hangingPunct="1">
              <a:spcBef>
                <a:spcPct val="50000"/>
              </a:spcBef>
            </a:pPr>
            <a:endParaRPr lang="en-US" sz="2400">
              <a:solidFill>
                <a:schemeClr val="tx1"/>
              </a:solidFill>
              <a:latin typeface="Times New Roman" pitchFamily="18" charset="0"/>
            </a:endParaRPr>
          </a:p>
        </p:txBody>
      </p:sp>
      <p:sp>
        <p:nvSpPr>
          <p:cNvPr id="76804" name="Text Box 5"/>
          <p:cNvSpPr txBox="1">
            <a:spLocks noChangeArrowheads="1"/>
          </p:cNvSpPr>
          <p:nvPr/>
        </p:nvSpPr>
        <p:spPr bwMode="auto">
          <a:xfrm>
            <a:off x="1981200" y="1524000"/>
            <a:ext cx="891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eaLnBrk="1" hangingPunct="1">
              <a:spcBef>
                <a:spcPct val="50000"/>
              </a:spcBef>
            </a:pPr>
            <a:endParaRPr lang="en-US" sz="2400">
              <a:solidFill>
                <a:schemeClr val="bg1"/>
              </a:solidFill>
              <a:latin typeface="Arial Black" pitchFamily="34" charset="0"/>
            </a:endParaRPr>
          </a:p>
        </p:txBody>
      </p:sp>
      <p:sp>
        <p:nvSpPr>
          <p:cNvPr id="76806" name="AutoShape 7" descr="Green marble">
            <a:hlinkClick r:id="rId4" action="ppaction://hlinkpres?slideindex=1&amp;slidetitle=Slide 1" highlightClick="1"/>
          </p:cNvPr>
          <p:cNvSpPr>
            <a:spLocks noChangeArrowheads="1"/>
          </p:cNvSpPr>
          <p:nvPr/>
        </p:nvSpPr>
        <p:spPr bwMode="auto">
          <a:xfrm>
            <a:off x="9029700" y="2057400"/>
            <a:ext cx="514350" cy="381000"/>
          </a:xfrm>
          <a:prstGeom prst="actionButtonBlank">
            <a:avLst/>
          </a:prstGeom>
          <a:blipFill dpi="0" rotWithShape="0">
            <a:blip r:embed="rId5" cstate="print"/>
            <a:srcRect/>
            <a:tile tx="0" ty="0" sx="100000" sy="100000" flip="none" algn="tl"/>
          </a:blipFill>
          <a:ln w="9525">
            <a:solidFill>
              <a:schemeClr val="tx1"/>
            </a:solidFill>
            <a:miter lim="800000"/>
            <a:headEnd/>
            <a:tailEnd/>
          </a:ln>
        </p:spPr>
        <p:txBody>
          <a:bodyPr wrap="none" anchor="ctr"/>
          <a:lstStyle/>
          <a:p>
            <a:endParaRPr lang="en-US"/>
          </a:p>
        </p:txBody>
      </p:sp>
      <p:sp>
        <p:nvSpPr>
          <p:cNvPr id="76807" name="AutoShape 8" descr="Parchment">
            <a:hlinkClick r:id="rId6" action="ppaction://hlinkpres?slideindex=3&amp;slidetitle=Proportion white, non-Hispanic v. proportion with post HS education." highlightClick="1"/>
          </p:cNvPr>
          <p:cNvSpPr>
            <a:spLocks noChangeArrowheads="1"/>
          </p:cNvSpPr>
          <p:nvPr/>
        </p:nvSpPr>
        <p:spPr bwMode="auto">
          <a:xfrm>
            <a:off x="9029700" y="2971800"/>
            <a:ext cx="514350" cy="381000"/>
          </a:xfrm>
          <a:prstGeom prst="actionButtonBlank">
            <a:avLst/>
          </a:prstGeom>
          <a:blipFill dpi="0" rotWithShape="0">
            <a:blip r:embed="rId7" cstate="print"/>
            <a:srcRect/>
            <a:tile tx="0" ty="0" sx="100000" sy="100000" flip="none" algn="tl"/>
          </a:blipFill>
          <a:ln w="9525">
            <a:solidFill>
              <a:schemeClr val="tx1"/>
            </a:solidFill>
            <a:miter lim="800000"/>
            <a:headEnd/>
            <a:tailEnd/>
          </a:ln>
        </p:spPr>
        <p:txBody>
          <a:bodyPr wrap="none" anchor="ctr"/>
          <a:lstStyle/>
          <a:p>
            <a:endParaRPr lang="en-US"/>
          </a:p>
        </p:txBody>
      </p:sp>
      <p:sp>
        <p:nvSpPr>
          <p:cNvPr id="76808" name="AutoShape 9" descr="Water droplets">
            <a:hlinkClick r:id="rId8" action="ppaction://hlinkpres?slideindex=5&amp;slidetitle=Energy Recovery Requirements" highlightClick="1"/>
          </p:cNvPr>
          <p:cNvSpPr>
            <a:spLocks noChangeArrowheads="1"/>
          </p:cNvSpPr>
          <p:nvPr/>
        </p:nvSpPr>
        <p:spPr bwMode="auto">
          <a:xfrm>
            <a:off x="9029700" y="3505200"/>
            <a:ext cx="514350" cy="381000"/>
          </a:xfrm>
          <a:prstGeom prst="actionButtonBlank">
            <a:avLst/>
          </a:prstGeom>
          <a:blipFill dpi="0" rotWithShape="0">
            <a:blip r:embed="rId9" cstate="print"/>
            <a:srcRect/>
            <a:tile tx="0" ty="0" sx="100000" sy="100000" flip="none" algn="tl"/>
          </a:blipFill>
          <a:ln w="9525">
            <a:solidFill>
              <a:schemeClr val="tx1"/>
            </a:solidFill>
            <a:miter lim="800000"/>
            <a:headEnd/>
            <a:tailEnd/>
          </a:ln>
        </p:spPr>
        <p:txBody>
          <a:bodyPr wrap="none" anchor="ctr"/>
          <a:lstStyle/>
          <a:p>
            <a:endParaRPr lang="en-US"/>
          </a:p>
        </p:txBody>
      </p:sp>
      <p:sp>
        <p:nvSpPr>
          <p:cNvPr id="76809" name="Rectangle 10"/>
          <p:cNvSpPr>
            <a:spLocks noGrp="1" noChangeArrowheads="1"/>
          </p:cNvSpPr>
          <p:nvPr>
            <p:ph type="body" idx="1"/>
          </p:nvPr>
        </p:nvSpPr>
        <p:spPr>
          <a:xfrm>
            <a:off x="1257300" y="1905000"/>
            <a:ext cx="7162800" cy="4114800"/>
          </a:xfrm>
        </p:spPr>
        <p:txBody>
          <a:bodyPr/>
          <a:lstStyle/>
          <a:p>
            <a:r>
              <a:rPr lang="en-US" sz="2800" dirty="0" smtClean="0"/>
              <a:t>Choose the right type of </a:t>
            </a:r>
            <a:br>
              <a:rPr lang="en-US" sz="2800" dirty="0" smtClean="0"/>
            </a:br>
            <a:r>
              <a:rPr lang="en-US" sz="2800" dirty="0" smtClean="0"/>
              <a:t>graph or chart</a:t>
            </a:r>
          </a:p>
          <a:p>
            <a:r>
              <a:rPr lang="en-US" sz="2800" dirty="0" smtClean="0"/>
              <a:t>Minimize details as much as possible</a:t>
            </a:r>
          </a:p>
          <a:p>
            <a:r>
              <a:rPr lang="en-US" sz="2800" dirty="0" smtClean="0"/>
              <a:t>Use simple, 2-dimensional graphics</a:t>
            </a:r>
          </a:p>
          <a:p>
            <a:endParaRPr lang="en-US" sz="2800" dirty="0" smtClean="0">
              <a:solidFill>
                <a:schemeClr val="accent2"/>
              </a:solidFill>
            </a:endParaRPr>
          </a:p>
        </p:txBody>
      </p:sp>
      <p:sp>
        <p:nvSpPr>
          <p:cNvPr id="76810" name="Rectangle 11">
            <a:hlinkClick r:id="rId10" action="ppaction://hlinksldjump"/>
          </p:cNvPr>
          <p:cNvSpPr>
            <a:spLocks noChangeArrowheads="1"/>
          </p:cNvSpPr>
          <p:nvPr/>
        </p:nvSpPr>
        <p:spPr bwMode="auto">
          <a:xfrm>
            <a:off x="8953500" y="6248400"/>
            <a:ext cx="1066800" cy="381000"/>
          </a:xfrm>
          <a:prstGeom prst="rect">
            <a:avLst/>
          </a:prstGeom>
          <a:solidFill>
            <a:schemeClr val="hlink"/>
          </a:solidFill>
          <a:ln w="12700">
            <a:solidFill>
              <a:schemeClr val="tx1"/>
            </a:solidFill>
            <a:miter lim="800000"/>
            <a:headEnd type="none" w="sm" len="sm"/>
            <a:tailEnd type="none" w="sm" len="sm"/>
          </a:ln>
        </p:spPr>
        <p:txBody>
          <a:bodyPr wrap="none" anchor="ctr"/>
          <a:lstStyle/>
          <a:p>
            <a:endParaRPr lang="en-US"/>
          </a:p>
        </p:txBody>
      </p:sp>
      <p:sp>
        <p:nvSpPr>
          <p:cNvPr id="76811" name="Rectangle 14"/>
          <p:cNvSpPr>
            <a:spLocks noChangeArrowheads="1"/>
          </p:cNvSpPr>
          <p:nvPr/>
        </p:nvSpPr>
        <p:spPr bwMode="auto">
          <a:xfrm>
            <a:off x="990600" y="0"/>
            <a:ext cx="9296400" cy="13716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r>
              <a:rPr lang="en-US" sz="4400" dirty="0">
                <a:solidFill>
                  <a:srgbClr val="A1B7FF"/>
                </a:solidFill>
                <a:latin typeface="Arial Black" pitchFamily="34" charset="0"/>
              </a:rPr>
              <a:t>	</a:t>
            </a:r>
            <a:r>
              <a:rPr lang="en-US" sz="4400" dirty="0">
                <a:solidFill>
                  <a:schemeClr val="bg1"/>
                </a:solidFill>
                <a:latin typeface="Arial Black" pitchFamily="34" charset="0"/>
              </a:rPr>
              <a:t>Practical Tips - Charts</a:t>
            </a:r>
            <a:endParaRPr lang="en-US" sz="2800" dirty="0">
              <a:solidFill>
                <a:schemeClr val="bg1"/>
              </a:solidFill>
              <a:latin typeface="Arial Black" pitchFamily="34" charset="0"/>
            </a:endParaRPr>
          </a:p>
        </p:txBody>
      </p:sp>
      <p:sp>
        <p:nvSpPr>
          <p:cNvPr id="76812" name="Text Box 15"/>
          <p:cNvSpPr txBox="1">
            <a:spLocks noChangeArrowheads="1"/>
          </p:cNvSpPr>
          <p:nvPr/>
        </p:nvSpPr>
        <p:spPr bwMode="auto">
          <a:xfrm>
            <a:off x="7581900" y="6019800"/>
            <a:ext cx="1447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spcBef>
                <a:spcPct val="50000"/>
              </a:spcBef>
            </a:pPr>
            <a:r>
              <a:rPr lang="en-US">
                <a:solidFill>
                  <a:srgbClr val="DDDDDD"/>
                </a:solidFill>
              </a:rPr>
              <a:t>Close</a:t>
            </a:r>
          </a:p>
        </p:txBody>
      </p:sp>
    </p:spTree>
    <p:custDataLst>
      <p:tags r:id="rId1"/>
    </p:custData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US" smtClean="0"/>
              <a:t>Is this graph’s message  clear?</a:t>
            </a:r>
          </a:p>
        </p:txBody>
      </p:sp>
      <p:pic>
        <p:nvPicPr>
          <p:cNvPr id="78851" name="Picture 4" descr="stress-kind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8300" y="1323975"/>
            <a:ext cx="8355013" cy="538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US" smtClean="0"/>
              <a:t>Is this graph’s message  clear?</a:t>
            </a:r>
          </a:p>
        </p:txBody>
      </p:sp>
      <p:pic>
        <p:nvPicPr>
          <p:cNvPr id="77827" name="Picture 3" descr="stress_clip_image00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6500" y="1393825"/>
            <a:ext cx="6356350" cy="546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3"/>
          <p:cNvGraphicFramePr>
            <a:graphicFrameLocks noGrp="1" noChangeAspect="1"/>
          </p:cNvGraphicFramePr>
          <p:nvPr>
            <p:ph type="chart" idx="1"/>
          </p:nvPr>
        </p:nvGraphicFramePr>
        <p:xfrm>
          <a:off x="1765300" y="1498600"/>
          <a:ext cx="7967663" cy="5108575"/>
        </p:xfrm>
        <a:graphic>
          <a:graphicData uri="http://schemas.openxmlformats.org/drawingml/2006/chart">
            <c:chart xmlns:c="http://schemas.openxmlformats.org/drawingml/2006/chart" xmlns:r="http://schemas.openxmlformats.org/officeDocument/2006/relationships" r:id="rId3"/>
          </a:graphicData>
        </a:graphic>
      </p:graphicFrame>
      <p:sp>
        <p:nvSpPr>
          <p:cNvPr id="79875" name="Text Box 5"/>
          <p:cNvSpPr txBox="1">
            <a:spLocks noChangeArrowheads="1"/>
          </p:cNvSpPr>
          <p:nvPr/>
        </p:nvSpPr>
        <p:spPr bwMode="auto">
          <a:xfrm>
            <a:off x="0" y="0"/>
            <a:ext cx="10401300" cy="7016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eaLnBrk="1" hangingPunct="1">
              <a:spcBef>
                <a:spcPct val="50000"/>
              </a:spcBef>
            </a:pPr>
            <a:r>
              <a:rPr lang="en-US" sz="4000" b="1" dirty="0">
                <a:solidFill>
                  <a:schemeClr val="bg1"/>
                </a:solidFill>
                <a:latin typeface="Arial" charset="0"/>
              </a:rPr>
              <a:t>Change scale to emphasize variation</a:t>
            </a:r>
          </a:p>
        </p:txBody>
      </p:sp>
      <p:sp>
        <p:nvSpPr>
          <p:cNvPr id="79876" name="Rectangle 2"/>
          <p:cNvSpPr>
            <a:spLocks noGrp="1" noChangeArrowheads="1"/>
          </p:cNvSpPr>
          <p:nvPr>
            <p:ph type="title"/>
          </p:nvPr>
        </p:nvSpPr>
        <p:spPr>
          <a:xfrm>
            <a:off x="1371600" y="990600"/>
            <a:ext cx="8915400" cy="571500"/>
          </a:xfrm>
          <a:solidFill>
            <a:srgbClr val="800000"/>
          </a:solidFill>
        </p:spPr>
        <p:txBody>
          <a:bodyPr/>
          <a:lstStyle/>
          <a:p>
            <a:r>
              <a:rPr lang="en-US" sz="1800" dirty="0" smtClean="0">
                <a:solidFill>
                  <a:schemeClr val="bg1"/>
                </a:solidFill>
              </a:rPr>
              <a:t>Percent of Cambridge High School Students Who Reported Weapon Carrying </a:t>
            </a:r>
            <a:br>
              <a:rPr lang="en-US" sz="1800" dirty="0" smtClean="0">
                <a:solidFill>
                  <a:schemeClr val="bg1"/>
                </a:solidFill>
              </a:rPr>
            </a:br>
            <a:r>
              <a:rPr lang="en-US" sz="1800" dirty="0" smtClean="0">
                <a:solidFill>
                  <a:schemeClr val="bg1"/>
                </a:solidFill>
              </a:rPr>
              <a:t>and/or Staying Home Out of Fear in the Last 30 Days (2004, 2006)</a:t>
            </a:r>
          </a:p>
        </p:txBody>
      </p:sp>
      <p:sp>
        <p:nvSpPr>
          <p:cNvPr id="79878" name="Text Box 7"/>
          <p:cNvSpPr txBox="1">
            <a:spLocks noChangeArrowheads="1"/>
          </p:cNvSpPr>
          <p:nvPr/>
        </p:nvSpPr>
        <p:spPr bwMode="auto">
          <a:xfrm>
            <a:off x="1295400" y="6356350"/>
            <a:ext cx="89916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5425" indent="-225425">
              <a:tabLst>
                <a:tab pos="225425" algn="l"/>
              </a:tabLst>
              <a:defRPr sz="3600">
                <a:solidFill>
                  <a:schemeClr val="tx2"/>
                </a:solidFill>
                <a:latin typeface="Helvetica" pitchFamily="34" charset="0"/>
              </a:defRPr>
            </a:lvl1pPr>
            <a:lvl2pPr marL="742950" indent="-285750">
              <a:tabLst>
                <a:tab pos="225425" algn="l"/>
              </a:tabLst>
              <a:defRPr sz="3600">
                <a:solidFill>
                  <a:schemeClr val="tx2"/>
                </a:solidFill>
                <a:latin typeface="Helvetica" pitchFamily="34" charset="0"/>
              </a:defRPr>
            </a:lvl2pPr>
            <a:lvl3pPr marL="1143000" indent="-228600">
              <a:tabLst>
                <a:tab pos="225425" algn="l"/>
              </a:tabLst>
              <a:defRPr sz="3600">
                <a:solidFill>
                  <a:schemeClr val="tx2"/>
                </a:solidFill>
                <a:latin typeface="Helvetica" pitchFamily="34" charset="0"/>
              </a:defRPr>
            </a:lvl3pPr>
            <a:lvl4pPr marL="1600200" indent="-228600">
              <a:tabLst>
                <a:tab pos="225425" algn="l"/>
              </a:tabLst>
              <a:defRPr sz="3600">
                <a:solidFill>
                  <a:schemeClr val="tx2"/>
                </a:solidFill>
                <a:latin typeface="Helvetica" pitchFamily="34" charset="0"/>
              </a:defRPr>
            </a:lvl4pPr>
            <a:lvl5pPr marL="2057400" indent="-228600">
              <a:tabLst>
                <a:tab pos="225425" algn="l"/>
              </a:tabLst>
              <a:defRPr sz="3600">
                <a:solidFill>
                  <a:schemeClr val="tx2"/>
                </a:solidFill>
                <a:latin typeface="Helvetica" pitchFamily="34" charset="0"/>
              </a:defRPr>
            </a:lvl5pPr>
            <a:lvl6pPr marL="2514600" indent="-228600" eaLnBrk="0" fontAlgn="base" hangingPunct="0">
              <a:spcBef>
                <a:spcPct val="0"/>
              </a:spcBef>
              <a:spcAft>
                <a:spcPct val="0"/>
              </a:spcAft>
              <a:tabLst>
                <a:tab pos="225425" algn="l"/>
              </a:tabLst>
              <a:defRPr sz="3600">
                <a:solidFill>
                  <a:schemeClr val="tx2"/>
                </a:solidFill>
                <a:latin typeface="Helvetica" pitchFamily="34" charset="0"/>
              </a:defRPr>
            </a:lvl6pPr>
            <a:lvl7pPr marL="2971800" indent="-228600" eaLnBrk="0" fontAlgn="base" hangingPunct="0">
              <a:spcBef>
                <a:spcPct val="0"/>
              </a:spcBef>
              <a:spcAft>
                <a:spcPct val="0"/>
              </a:spcAft>
              <a:tabLst>
                <a:tab pos="225425" algn="l"/>
              </a:tabLst>
              <a:defRPr sz="3600">
                <a:solidFill>
                  <a:schemeClr val="tx2"/>
                </a:solidFill>
                <a:latin typeface="Helvetica" pitchFamily="34" charset="0"/>
              </a:defRPr>
            </a:lvl7pPr>
            <a:lvl8pPr marL="3429000" indent="-228600" eaLnBrk="0" fontAlgn="base" hangingPunct="0">
              <a:spcBef>
                <a:spcPct val="0"/>
              </a:spcBef>
              <a:spcAft>
                <a:spcPct val="0"/>
              </a:spcAft>
              <a:tabLst>
                <a:tab pos="225425" algn="l"/>
              </a:tabLst>
              <a:defRPr sz="3600">
                <a:solidFill>
                  <a:schemeClr val="tx2"/>
                </a:solidFill>
                <a:latin typeface="Helvetica" pitchFamily="34" charset="0"/>
              </a:defRPr>
            </a:lvl8pPr>
            <a:lvl9pPr marL="3886200" indent="-228600" eaLnBrk="0" fontAlgn="base" hangingPunct="0">
              <a:spcBef>
                <a:spcPct val="0"/>
              </a:spcBef>
              <a:spcAft>
                <a:spcPct val="0"/>
              </a:spcAft>
              <a:tabLst>
                <a:tab pos="225425" algn="l"/>
              </a:tabLst>
              <a:defRPr sz="3600">
                <a:solidFill>
                  <a:schemeClr val="tx2"/>
                </a:solidFill>
                <a:latin typeface="Helvetica" pitchFamily="34" charset="0"/>
              </a:defRPr>
            </a:lvl9pPr>
          </a:lstStyle>
          <a:p>
            <a:pPr>
              <a:lnSpc>
                <a:spcPct val="90000"/>
              </a:lnSpc>
            </a:pPr>
            <a:r>
              <a:rPr lang="en-US" sz="1000">
                <a:solidFill>
                  <a:srgbClr val="A50021"/>
                </a:solidFill>
                <a:latin typeface="Arial" charset="0"/>
              </a:rPr>
              <a:t>*	Respondents were asked about a weapon such as a knife, gun, or club.</a:t>
            </a:r>
          </a:p>
          <a:p>
            <a:pPr>
              <a:lnSpc>
                <a:spcPct val="90000"/>
              </a:lnSpc>
            </a:pPr>
            <a:r>
              <a:rPr lang="en-US" sz="1000">
                <a:solidFill>
                  <a:srgbClr val="A50021"/>
                </a:solidFill>
                <a:latin typeface="Arial" charset="0"/>
              </a:rPr>
              <a:t>** 	This item asked “During the past 30 days, on how many days did you not go to school because you felt you would be unsafe at school or on your way to or from school?”</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ChangeArrowheads="1"/>
          </p:cNvSpPr>
          <p:nvPr/>
        </p:nvSpPr>
        <p:spPr bwMode="auto">
          <a:xfrm>
            <a:off x="4305300" y="3429000"/>
            <a:ext cx="2362200" cy="3276600"/>
          </a:xfrm>
          <a:prstGeom prst="rect">
            <a:avLst/>
          </a:prstGeom>
          <a:solidFill>
            <a:srgbClr val="FFC000"/>
          </a:solidFill>
          <a:ln w="9525">
            <a:noFill/>
            <a:miter lim="800000"/>
            <a:headEnd/>
            <a:tailEnd/>
          </a:ln>
          <a:effectLst>
            <a:outerShdw dist="107763" dir="2700000" algn="ctr" rotWithShape="0">
              <a:schemeClr val="bg2">
                <a:alpha val="50000"/>
              </a:schemeClr>
            </a:outerShdw>
          </a:effectLst>
        </p:spPr>
        <p:txBody>
          <a:bodyPr anchor="ctr">
            <a:spAutoFit/>
          </a:bodyPr>
          <a:lstStyle/>
          <a:p>
            <a:pPr>
              <a:defRPr/>
            </a:pPr>
            <a:endParaRPr lang="en-US">
              <a:latin typeface="Helvetica" pitchFamily="2" charset="0"/>
            </a:endParaRPr>
          </a:p>
        </p:txBody>
      </p:sp>
      <p:graphicFrame>
        <p:nvGraphicFramePr>
          <p:cNvPr id="6146" name="Object 4"/>
          <p:cNvGraphicFramePr>
            <a:graphicFrameLocks noGrp="1" noChangeAspect="1"/>
          </p:cNvGraphicFramePr>
          <p:nvPr>
            <p:ph type="chart" idx="1"/>
            <p:extLst>
              <p:ext uri="{D42A27DB-BD31-4B8C-83A1-F6EECF244321}">
                <p14:modId xmlns:p14="http://schemas.microsoft.com/office/powerpoint/2010/main" val="2227096109"/>
              </p:ext>
            </p:extLst>
          </p:nvPr>
        </p:nvGraphicFramePr>
        <p:xfrm>
          <a:off x="1400110" y="1645265"/>
          <a:ext cx="8316912" cy="5370513"/>
        </p:xfrm>
        <a:graphic>
          <a:graphicData uri="http://schemas.openxmlformats.org/presentationml/2006/ole">
            <mc:AlternateContent xmlns:mc="http://schemas.openxmlformats.org/markup-compatibility/2006">
              <mc:Choice xmlns:v="urn:schemas-microsoft-com:vml" Requires="v">
                <p:oleObj spid="_x0000_s192557" name="Chart" r:id="rId4" imgW="8143968" imgH="5257710" progId="MSGraph.Chart.8">
                  <p:embed followColorScheme="full"/>
                </p:oleObj>
              </mc:Choice>
              <mc:Fallback>
                <p:oleObj name="Chart" r:id="rId4" imgW="8143968" imgH="5257710" progId="MSGraph.Chart.8">
                  <p:embed followColorScheme="full"/>
                  <p:pic>
                    <p:nvPicPr>
                      <p:cNvPr id="0" name="Picture 41"/>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0110" y="1645265"/>
                        <a:ext cx="8316912" cy="5370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8" name="Rectangle 3"/>
          <p:cNvSpPr>
            <a:spLocks noGrp="1" noChangeArrowheads="1"/>
          </p:cNvSpPr>
          <p:nvPr>
            <p:ph type="title"/>
          </p:nvPr>
        </p:nvSpPr>
        <p:spPr>
          <a:xfrm>
            <a:off x="0" y="0"/>
            <a:ext cx="10287000" cy="1066800"/>
          </a:xfrm>
          <a:solidFill>
            <a:srgbClr val="800000"/>
          </a:solidFill>
        </p:spPr>
        <p:txBody>
          <a:bodyPr/>
          <a:lstStyle/>
          <a:p>
            <a:pPr algn="ctr"/>
            <a:r>
              <a:rPr lang="en-US" sz="2400" dirty="0" smtClean="0">
                <a:solidFill>
                  <a:schemeClr val="bg1"/>
                </a:solidFill>
                <a:effectLst/>
              </a:rPr>
              <a:t>Percent of Students Reporting</a:t>
            </a:r>
            <a:br>
              <a:rPr lang="en-US" sz="2400" dirty="0" smtClean="0">
                <a:solidFill>
                  <a:schemeClr val="bg1"/>
                </a:solidFill>
                <a:effectLst/>
              </a:rPr>
            </a:br>
            <a:r>
              <a:rPr lang="en-US" sz="2400" dirty="0" smtClean="0">
                <a:solidFill>
                  <a:schemeClr val="bg1"/>
                </a:solidFill>
                <a:effectLst/>
              </a:rPr>
              <a:t> Weapon Carrying and/or Staying Home </a:t>
            </a:r>
            <a:br>
              <a:rPr lang="en-US" sz="2400" dirty="0" smtClean="0">
                <a:solidFill>
                  <a:schemeClr val="bg1"/>
                </a:solidFill>
                <a:effectLst/>
              </a:rPr>
            </a:br>
            <a:r>
              <a:rPr lang="en-US" sz="2400" dirty="0" smtClean="0">
                <a:solidFill>
                  <a:schemeClr val="bg1"/>
                </a:solidFill>
                <a:effectLst/>
              </a:rPr>
              <a:t>in the Last 30 Days (2004, 2006)</a:t>
            </a:r>
          </a:p>
        </p:txBody>
      </p:sp>
      <p:sp>
        <p:nvSpPr>
          <p:cNvPr id="490501" name="Text Box 5"/>
          <p:cNvSpPr txBox="1">
            <a:spLocks noChangeArrowheads="1"/>
          </p:cNvSpPr>
          <p:nvPr/>
        </p:nvSpPr>
        <p:spPr bwMode="auto">
          <a:xfrm>
            <a:off x="1543050" y="1524000"/>
            <a:ext cx="6686550" cy="835025"/>
          </a:xfrm>
          <a:prstGeom prst="rect">
            <a:avLst/>
          </a:prstGeom>
          <a:solidFill>
            <a:srgbClr val="C0C0C0"/>
          </a:solidFill>
          <a:ln w="9525">
            <a:noFill/>
            <a:miter lim="800000"/>
            <a:headEnd/>
            <a:tailEnd/>
          </a:ln>
          <a:effectLst>
            <a:outerShdw dist="107763" dir="2700000" algn="ctr" rotWithShape="0">
              <a:schemeClr val="bg2">
                <a:alpha val="50000"/>
              </a:schemeClr>
            </a:outerShdw>
          </a:effectLst>
        </p:spPr>
        <p:txBody>
          <a:bodyPr>
            <a:spAutoFit/>
          </a:bodyPr>
          <a:lstStyle/>
          <a:p>
            <a:pPr>
              <a:lnSpc>
                <a:spcPct val="90000"/>
              </a:lnSpc>
              <a:defRPr/>
            </a:pPr>
            <a:r>
              <a:rPr lang="en-US" sz="1800" b="1">
                <a:solidFill>
                  <a:srgbClr val="A50021"/>
                </a:solidFill>
                <a:latin typeface="Arial" charset="0"/>
              </a:rPr>
              <a:t>During the past 30 days, on how many days did you not go to school because you felt you would be unsafe at school or on your way to or from school?”</a:t>
            </a:r>
            <a:endParaRPr lang="en-US" sz="1800" b="1">
              <a:solidFill>
                <a:schemeClr val="tx1"/>
              </a:solidFill>
              <a:latin typeface="Arial" charset="0"/>
            </a:endParaRP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3"/>
          <p:cNvSpPr txBox="1">
            <a:spLocks noChangeArrowheads="1"/>
          </p:cNvSpPr>
          <p:nvPr/>
        </p:nvSpPr>
        <p:spPr bwMode="auto">
          <a:xfrm>
            <a:off x="668338" y="2174875"/>
            <a:ext cx="206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eaLnBrk="1" hangingPunct="1"/>
            <a:endParaRPr lang="en-US" sz="2400">
              <a:solidFill>
                <a:schemeClr val="tx1"/>
              </a:solidFill>
              <a:latin typeface="Times New Roman" pitchFamily="18" charset="0"/>
            </a:endParaRPr>
          </a:p>
        </p:txBody>
      </p:sp>
      <p:pic>
        <p:nvPicPr>
          <p:cNvPr id="81923" name="Picture 4" descr="no zer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2498725"/>
            <a:ext cx="92964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4" name="Text Box 5"/>
          <p:cNvSpPr txBox="1">
            <a:spLocks noChangeArrowheads="1"/>
          </p:cNvSpPr>
          <p:nvPr/>
        </p:nvSpPr>
        <p:spPr bwMode="auto">
          <a:xfrm>
            <a:off x="2057400" y="1524000"/>
            <a:ext cx="92583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eaLnBrk="1" hangingPunct="1">
              <a:spcBef>
                <a:spcPct val="50000"/>
              </a:spcBef>
            </a:pPr>
            <a:r>
              <a:rPr lang="en-US" sz="2400" dirty="0">
                <a:solidFill>
                  <a:schemeClr val="bg1"/>
                </a:solidFill>
                <a:latin typeface="Arial Black" pitchFamily="34" charset="0"/>
              </a:rPr>
              <a:t>Start with a zero point. </a:t>
            </a:r>
            <a:br>
              <a:rPr lang="en-US" sz="2400" dirty="0">
                <a:solidFill>
                  <a:schemeClr val="bg1"/>
                </a:solidFill>
                <a:latin typeface="Arial Black" pitchFamily="34" charset="0"/>
              </a:rPr>
            </a:br>
            <a:r>
              <a:rPr lang="en-US" sz="2400" dirty="0">
                <a:solidFill>
                  <a:schemeClr val="bg1"/>
                </a:solidFill>
                <a:latin typeface="Arial Black" pitchFamily="34" charset="0"/>
              </a:rPr>
              <a:t>Or make it obvious that there is not one.</a:t>
            </a:r>
          </a:p>
        </p:txBody>
      </p:sp>
      <p:sp>
        <p:nvSpPr>
          <p:cNvPr id="81926" name="Rectangle 7"/>
          <p:cNvSpPr>
            <a:spLocks noChangeArrowheads="1"/>
          </p:cNvSpPr>
          <p:nvPr/>
        </p:nvSpPr>
        <p:spPr bwMode="auto">
          <a:xfrm>
            <a:off x="990600" y="0"/>
            <a:ext cx="9296400" cy="13716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r>
              <a:rPr lang="en-US" sz="4400" dirty="0">
                <a:solidFill>
                  <a:srgbClr val="A1B7FF"/>
                </a:solidFill>
                <a:latin typeface="Arial Black" pitchFamily="34" charset="0"/>
              </a:rPr>
              <a:t>	</a:t>
            </a:r>
            <a:r>
              <a:rPr lang="en-US" sz="4400" dirty="0">
                <a:solidFill>
                  <a:schemeClr val="bg1"/>
                </a:solidFill>
                <a:latin typeface="Arial Black" pitchFamily="34" charset="0"/>
              </a:rPr>
              <a:t>Practical </a:t>
            </a:r>
            <a:r>
              <a:rPr lang="en-US" sz="4400" dirty="0" smtClean="0">
                <a:solidFill>
                  <a:schemeClr val="bg1"/>
                </a:solidFill>
                <a:latin typeface="Arial Black" pitchFamily="34" charset="0"/>
              </a:rPr>
              <a:t>Tips - Charts</a:t>
            </a:r>
            <a:endParaRPr lang="en-US" sz="2800" dirty="0">
              <a:solidFill>
                <a:schemeClr val="bg1"/>
              </a:solidFill>
              <a:latin typeface="Arial Black" pitchFamily="34" charset="0"/>
            </a:endParaRPr>
          </a:p>
        </p:txBody>
      </p:sp>
      <p:sp>
        <p:nvSpPr>
          <p:cNvPr id="81927" name="AutoShape 8">
            <a:hlinkClick r:id="rId4" action="ppaction://hlinkpres?slideindex=15&amp;slidetitle=Energy Recovery Requirements" highlightClick="1"/>
          </p:cNvPr>
          <p:cNvSpPr>
            <a:spLocks noChangeArrowheads="1"/>
          </p:cNvSpPr>
          <p:nvPr/>
        </p:nvSpPr>
        <p:spPr bwMode="auto">
          <a:xfrm>
            <a:off x="9639300" y="6400800"/>
            <a:ext cx="457200" cy="304800"/>
          </a:xfrm>
          <a:prstGeom prst="actionButtonBlank">
            <a:avLst/>
          </a:prstGeom>
          <a:solidFill>
            <a:schemeClr val="accent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990600" y="0"/>
            <a:ext cx="9296400" cy="13716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r>
              <a:rPr lang="en-US" sz="4400" dirty="0">
                <a:solidFill>
                  <a:srgbClr val="A1B7FF"/>
                </a:solidFill>
                <a:latin typeface="Arial Black" pitchFamily="34" charset="0"/>
              </a:rPr>
              <a:t>	</a:t>
            </a:r>
            <a:r>
              <a:rPr lang="en-US" sz="4400" dirty="0">
                <a:solidFill>
                  <a:schemeClr val="bg1"/>
                </a:solidFill>
                <a:latin typeface="Arial Black" pitchFamily="34" charset="0"/>
              </a:rPr>
              <a:t>Practical Tips - Charts</a:t>
            </a:r>
            <a:endParaRPr lang="en-US" sz="2800" dirty="0">
              <a:solidFill>
                <a:schemeClr val="bg1"/>
              </a:solidFill>
              <a:latin typeface="Arial Black" pitchFamily="34" charset="0"/>
            </a:endParaRPr>
          </a:p>
        </p:txBody>
      </p:sp>
      <p:sp>
        <p:nvSpPr>
          <p:cNvPr id="82947" name="Text Box 3"/>
          <p:cNvSpPr txBox="1">
            <a:spLocks noChangeArrowheads="1"/>
          </p:cNvSpPr>
          <p:nvPr/>
        </p:nvSpPr>
        <p:spPr bwMode="auto">
          <a:xfrm>
            <a:off x="668338" y="2174875"/>
            <a:ext cx="206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eaLnBrk="1" hangingPunct="1"/>
            <a:endParaRPr lang="en-US" sz="2400">
              <a:solidFill>
                <a:schemeClr val="tx1"/>
              </a:solidFill>
              <a:latin typeface="Times New Roman" pitchFamily="18" charset="0"/>
            </a:endParaRPr>
          </a:p>
        </p:txBody>
      </p:sp>
      <p:pic>
        <p:nvPicPr>
          <p:cNvPr id="82948" name="Picture 6" descr="dcte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6500" y="2667000"/>
            <a:ext cx="5843588"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9" name="Text Box 7"/>
          <p:cNvSpPr txBox="1">
            <a:spLocks noChangeArrowheads="1"/>
          </p:cNvSpPr>
          <p:nvPr/>
        </p:nvSpPr>
        <p:spPr bwMode="auto">
          <a:xfrm>
            <a:off x="942975" y="1676400"/>
            <a:ext cx="8401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eaLnBrk="1" hangingPunct="1">
              <a:spcBef>
                <a:spcPct val="50000"/>
              </a:spcBef>
            </a:pPr>
            <a:endParaRPr lang="en-US" sz="2400">
              <a:solidFill>
                <a:schemeClr val="tx1"/>
              </a:solidFill>
              <a:latin typeface="Times New Roman" pitchFamily="18" charset="0"/>
            </a:endParaRPr>
          </a:p>
        </p:txBody>
      </p:sp>
      <p:sp>
        <p:nvSpPr>
          <p:cNvPr id="82950" name="Text Box 8"/>
          <p:cNvSpPr txBox="1">
            <a:spLocks noChangeArrowheads="1"/>
          </p:cNvSpPr>
          <p:nvPr/>
        </p:nvSpPr>
        <p:spPr bwMode="auto">
          <a:xfrm>
            <a:off x="2209800" y="1447800"/>
            <a:ext cx="8915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eaLnBrk="1" hangingPunct="1">
              <a:spcBef>
                <a:spcPct val="50000"/>
              </a:spcBef>
            </a:pPr>
            <a:r>
              <a:rPr lang="en-US" sz="2400">
                <a:solidFill>
                  <a:schemeClr val="bg1"/>
                </a:solidFill>
                <a:latin typeface="Arial Black" pitchFamily="34" charset="0"/>
              </a:rPr>
              <a:t>Give enough context to the story so </a:t>
            </a:r>
            <a:br>
              <a:rPr lang="en-US" sz="2400">
                <a:solidFill>
                  <a:schemeClr val="bg1"/>
                </a:solidFill>
                <a:latin typeface="Arial Black" pitchFamily="34" charset="0"/>
              </a:rPr>
            </a:br>
            <a:r>
              <a:rPr lang="en-US" sz="2400">
                <a:solidFill>
                  <a:schemeClr val="bg1"/>
                </a:solidFill>
                <a:latin typeface="Arial Black" pitchFamily="34" charset="0"/>
              </a:rPr>
              <a:t>that the graphic supports your point</a:t>
            </a:r>
          </a:p>
        </p:txBody>
      </p:sp>
      <p:sp>
        <p:nvSpPr>
          <p:cNvPr id="82952" name="AutoShape 15">
            <a:hlinkClick r:id="rId4" action="ppaction://hlinksldjump" highlightClick="1"/>
          </p:cNvPr>
          <p:cNvSpPr>
            <a:spLocks noChangeArrowheads="1"/>
          </p:cNvSpPr>
          <p:nvPr/>
        </p:nvSpPr>
        <p:spPr bwMode="auto">
          <a:xfrm>
            <a:off x="9334500" y="6324600"/>
            <a:ext cx="685800" cy="304800"/>
          </a:xfrm>
          <a:prstGeom prst="actionButtonForwardNext">
            <a:avLst/>
          </a:prstGeom>
          <a:solidFill>
            <a:schemeClr val="accent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endParaRPr lang="en-US"/>
          </a:p>
        </p:txBody>
      </p:sp>
      <p:sp>
        <p:nvSpPr>
          <p:cNvPr id="11" name="Table Placeholder 10"/>
          <p:cNvSpPr>
            <a:spLocks noGrp="1"/>
          </p:cNvSpPr>
          <p:nvPr>
            <p:ph type="tbl" idx="1"/>
          </p:nvPr>
        </p:nvSpPr>
        <p:spPr/>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34"/>
          <p:cNvGrpSpPr>
            <a:grpSpLocks/>
          </p:cNvGrpSpPr>
          <p:nvPr/>
        </p:nvGrpSpPr>
        <p:grpSpPr bwMode="auto">
          <a:xfrm>
            <a:off x="1331912" y="2394857"/>
            <a:ext cx="8955088" cy="3886200"/>
            <a:chOff x="1032" y="1632"/>
            <a:chExt cx="5641" cy="2448"/>
          </a:xfrm>
        </p:grpSpPr>
        <p:sp>
          <p:nvSpPr>
            <p:cNvPr id="84997" name="Text Box 1029"/>
            <p:cNvSpPr txBox="1">
              <a:spLocks noChangeArrowheads="1"/>
            </p:cNvSpPr>
            <p:nvPr/>
          </p:nvSpPr>
          <p:spPr bwMode="auto">
            <a:xfrm>
              <a:off x="1368" y="1632"/>
              <a:ext cx="2784" cy="404"/>
            </a:xfrm>
            <a:prstGeom prst="rect">
              <a:avLst/>
            </a:prstGeom>
            <a:solidFill>
              <a:srgbClr val="FF9933"/>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spcBef>
                  <a:spcPct val="50000"/>
                </a:spcBef>
              </a:pPr>
              <a:endParaRPr lang="en-US"/>
            </a:p>
          </p:txBody>
        </p:sp>
        <p:sp>
          <p:nvSpPr>
            <p:cNvPr id="84998" name="Text Box 1028"/>
            <p:cNvSpPr txBox="1">
              <a:spLocks noChangeArrowheads="1"/>
            </p:cNvSpPr>
            <p:nvPr/>
          </p:nvSpPr>
          <p:spPr bwMode="auto">
            <a:xfrm>
              <a:off x="1032" y="3408"/>
              <a:ext cx="5641" cy="672"/>
            </a:xfrm>
            <a:prstGeom prst="rect">
              <a:avLst/>
            </a:prstGeom>
            <a:solidFill>
              <a:schemeClr val="accent4">
                <a:lumMod val="50000"/>
              </a:schemeClr>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spcBef>
                  <a:spcPct val="50000"/>
                </a:spcBef>
              </a:pPr>
              <a:r>
                <a:rPr lang="en-US" sz="3200" b="1" dirty="0">
                  <a:solidFill>
                    <a:schemeClr val="bg1"/>
                  </a:solidFill>
                </a:rPr>
                <a:t>Detailed notes page provides a </a:t>
              </a:r>
              <a:r>
                <a:rPr lang="en-US" sz="3200" b="1" dirty="0" smtClean="0">
                  <a:solidFill>
                    <a:schemeClr val="bg1"/>
                  </a:solidFill>
                </a:rPr>
                <a:t/>
              </a:r>
              <a:br>
                <a:rPr lang="en-US" sz="3200" b="1" dirty="0" smtClean="0">
                  <a:solidFill>
                    <a:schemeClr val="bg1"/>
                  </a:solidFill>
                </a:rPr>
              </a:br>
              <a:r>
                <a:rPr lang="en-US" sz="3200" b="1" dirty="0" smtClean="0">
                  <a:solidFill>
                    <a:schemeClr val="bg1"/>
                  </a:solidFill>
                </a:rPr>
                <a:t>“</a:t>
              </a:r>
              <a:r>
                <a:rPr lang="en-US" sz="3200" b="1" dirty="0">
                  <a:solidFill>
                    <a:schemeClr val="bg1"/>
                  </a:solidFill>
                </a:rPr>
                <a:t>high resolution” output</a:t>
              </a:r>
            </a:p>
          </p:txBody>
        </p:sp>
        <p:sp>
          <p:nvSpPr>
            <p:cNvPr id="84999" name="Text Box 1031"/>
            <p:cNvSpPr txBox="1">
              <a:spLocks noChangeArrowheads="1"/>
            </p:cNvSpPr>
            <p:nvPr/>
          </p:nvSpPr>
          <p:spPr bwMode="auto">
            <a:xfrm>
              <a:off x="3480" y="1632"/>
              <a:ext cx="627"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r>
                <a:rPr lang="en-US" sz="3200" b="1" dirty="0" smtClean="0">
                  <a:solidFill>
                    <a:schemeClr val="bg1"/>
                  </a:solidFill>
                </a:rPr>
                <a:t>p.63</a:t>
              </a:r>
              <a:endParaRPr lang="en-US" sz="3200" b="1" dirty="0">
                <a:solidFill>
                  <a:schemeClr val="bg1"/>
                </a:solidFill>
              </a:endParaRPr>
            </a:p>
          </p:txBody>
        </p:sp>
      </p:grpSp>
      <p:sp>
        <p:nvSpPr>
          <p:cNvPr id="84995" name="Rectangle 1027"/>
          <p:cNvSpPr>
            <a:spLocks noGrp="1" noChangeArrowheads="1"/>
          </p:cNvSpPr>
          <p:nvPr>
            <p:ph type="body" idx="1"/>
          </p:nvPr>
        </p:nvSpPr>
        <p:spPr>
          <a:xfrm>
            <a:off x="1479550" y="1357086"/>
            <a:ext cx="7791450" cy="4114800"/>
          </a:xfrm>
        </p:spPr>
        <p:txBody>
          <a:bodyPr/>
          <a:lstStyle/>
          <a:p>
            <a:pPr lvl="1"/>
            <a:endParaRPr lang="en-US" dirty="0" smtClean="0"/>
          </a:p>
          <a:p>
            <a:pPr lvl="1"/>
            <a:r>
              <a:rPr lang="en-US" dirty="0" smtClean="0"/>
              <a:t>Screen shows using LCD projector</a:t>
            </a:r>
          </a:p>
          <a:p>
            <a:pPr lvl="1"/>
            <a:r>
              <a:rPr lang="en-US" dirty="0" smtClean="0"/>
              <a:t>Speaker notes</a:t>
            </a:r>
          </a:p>
          <a:p>
            <a:pPr lvl="1"/>
            <a:r>
              <a:rPr lang="en-US" dirty="0" smtClean="0"/>
              <a:t>Handouts</a:t>
            </a:r>
          </a:p>
          <a:p>
            <a:pPr lvl="1"/>
            <a:r>
              <a:rPr lang="en-US" dirty="0" smtClean="0"/>
              <a:t>Outlines</a:t>
            </a:r>
          </a:p>
          <a:p>
            <a:pPr lvl="1"/>
            <a:r>
              <a:rPr lang="en-US" dirty="0" smtClean="0"/>
              <a:t>Web pages</a:t>
            </a:r>
          </a:p>
          <a:p>
            <a:pPr lvl="1"/>
            <a:r>
              <a:rPr lang="en-US" dirty="0" smtClean="0"/>
              <a:t>Web conferencing</a:t>
            </a:r>
          </a:p>
        </p:txBody>
      </p:sp>
      <p:sp>
        <p:nvSpPr>
          <p:cNvPr id="84996" name="Rectangle 1026"/>
          <p:cNvSpPr>
            <a:spLocks noGrp="1" noChangeArrowheads="1"/>
          </p:cNvSpPr>
          <p:nvPr>
            <p:ph type="title"/>
          </p:nvPr>
        </p:nvSpPr>
        <p:spPr>
          <a:xfrm>
            <a:off x="1244600" y="38100"/>
            <a:ext cx="8261350" cy="1143000"/>
          </a:xfrm>
        </p:spPr>
        <p:txBody>
          <a:bodyPr/>
          <a:lstStyle/>
          <a:p>
            <a:r>
              <a:rPr lang="en-US" dirty="0" smtClean="0"/>
              <a:t>PowerPoint Can Output….</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p:cNvGrpSpPr>
            <a:grpSpLocks/>
          </p:cNvGrpSpPr>
          <p:nvPr/>
        </p:nvGrpSpPr>
        <p:grpSpPr bwMode="auto">
          <a:xfrm>
            <a:off x="3162300" y="2514600"/>
            <a:ext cx="4800600" cy="3886200"/>
            <a:chOff x="1992" y="1728"/>
            <a:chExt cx="3024" cy="1776"/>
          </a:xfrm>
        </p:grpSpPr>
        <p:sp>
          <p:nvSpPr>
            <p:cNvPr id="27658" name="AutoShape 16"/>
            <p:cNvSpPr>
              <a:spLocks noChangeArrowheads="1"/>
            </p:cNvSpPr>
            <p:nvPr/>
          </p:nvSpPr>
          <p:spPr bwMode="auto">
            <a:xfrm>
              <a:off x="1992" y="1728"/>
              <a:ext cx="3024" cy="1584"/>
            </a:xfrm>
            <a:prstGeom prst="triangle">
              <a:avLst>
                <a:gd name="adj" fmla="val 50000"/>
              </a:avLst>
            </a:prstGeom>
            <a:solidFill>
              <a:srgbClr val="3365FB">
                <a:alpha val="14902"/>
              </a:srgbClr>
            </a:solidFill>
            <a:ln w="12700">
              <a:solidFill>
                <a:schemeClr val="tx1"/>
              </a:solidFill>
              <a:miter lim="800000"/>
              <a:headEnd type="none" w="sm" len="sm"/>
              <a:tailEnd type="none" w="sm" len="sm"/>
            </a:ln>
          </p:spPr>
          <p:txBody>
            <a:bodyPr wrap="none" anchor="ctr"/>
            <a:lstStyle/>
            <a:p>
              <a:endParaRPr lang="en-US"/>
            </a:p>
          </p:txBody>
        </p:sp>
        <p:sp>
          <p:nvSpPr>
            <p:cNvPr id="27659" name="Text Box 17"/>
            <p:cNvSpPr txBox="1">
              <a:spLocks noChangeArrowheads="1"/>
            </p:cNvSpPr>
            <p:nvPr/>
          </p:nvSpPr>
          <p:spPr bwMode="auto">
            <a:xfrm>
              <a:off x="2424" y="2462"/>
              <a:ext cx="2208"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lnSpc>
                  <a:spcPct val="90000"/>
                </a:lnSpc>
                <a:spcBef>
                  <a:spcPct val="50000"/>
                </a:spcBef>
              </a:pPr>
              <a:r>
                <a:rPr lang="en-US" sz="2800" b="1" dirty="0">
                  <a:solidFill>
                    <a:schemeClr val="accent2">
                      <a:lumMod val="75000"/>
                    </a:schemeClr>
                  </a:solidFill>
                </a:rPr>
                <a:t>Presentation</a:t>
              </a:r>
              <a:br>
                <a:rPr lang="en-US" sz="2800" b="1" dirty="0">
                  <a:solidFill>
                    <a:schemeClr val="accent2">
                      <a:lumMod val="75000"/>
                    </a:schemeClr>
                  </a:solidFill>
                </a:rPr>
              </a:br>
              <a:r>
                <a:rPr lang="en-US" sz="2800" b="1" dirty="0">
                  <a:solidFill>
                    <a:schemeClr val="accent2">
                      <a:lumMod val="75000"/>
                    </a:schemeClr>
                  </a:solidFill>
                </a:rPr>
                <a:t>Technology</a:t>
              </a:r>
            </a:p>
          </p:txBody>
        </p:sp>
        <p:sp>
          <p:nvSpPr>
            <p:cNvPr id="27660" name="Rectangle 19"/>
            <p:cNvSpPr>
              <a:spLocks noChangeArrowheads="1"/>
            </p:cNvSpPr>
            <p:nvPr/>
          </p:nvSpPr>
          <p:spPr bwMode="auto">
            <a:xfrm>
              <a:off x="2616" y="3264"/>
              <a:ext cx="144" cy="240"/>
            </a:xfrm>
            <a:prstGeom prst="rect">
              <a:avLst/>
            </a:prstGeom>
            <a:solidFill>
              <a:srgbClr val="CCECFF"/>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endParaRPr lang="en-US"/>
            </a:p>
          </p:txBody>
        </p:sp>
        <p:sp>
          <p:nvSpPr>
            <p:cNvPr id="27661" name="Rectangle 20"/>
            <p:cNvSpPr>
              <a:spLocks noChangeArrowheads="1"/>
            </p:cNvSpPr>
            <p:nvPr/>
          </p:nvSpPr>
          <p:spPr bwMode="auto">
            <a:xfrm>
              <a:off x="4248" y="3264"/>
              <a:ext cx="144" cy="240"/>
            </a:xfrm>
            <a:prstGeom prst="rect">
              <a:avLst/>
            </a:prstGeom>
            <a:solidFill>
              <a:srgbClr val="CCECFF"/>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endParaRPr lang="en-US"/>
            </a:p>
          </p:txBody>
        </p:sp>
      </p:grpSp>
      <p:sp>
        <p:nvSpPr>
          <p:cNvPr id="27651" name="Text Box 8"/>
          <p:cNvSpPr txBox="1">
            <a:spLocks noChangeArrowheads="1"/>
          </p:cNvSpPr>
          <p:nvPr/>
        </p:nvSpPr>
        <p:spPr bwMode="auto">
          <a:xfrm>
            <a:off x="4381500" y="1924050"/>
            <a:ext cx="2133600" cy="641350"/>
          </a:xfrm>
          <a:prstGeom prst="rect">
            <a:avLst/>
          </a:prstGeom>
          <a:no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spcBef>
                <a:spcPct val="50000"/>
              </a:spcBef>
            </a:pPr>
            <a:r>
              <a:rPr lang="en-US" b="1" dirty="0">
                <a:solidFill>
                  <a:schemeClr val="tx1"/>
                </a:solidFill>
              </a:rPr>
              <a:t>Speaker</a:t>
            </a:r>
          </a:p>
        </p:txBody>
      </p:sp>
      <p:sp>
        <p:nvSpPr>
          <p:cNvPr id="27652" name="Text Box 9"/>
          <p:cNvSpPr txBox="1">
            <a:spLocks noChangeArrowheads="1"/>
          </p:cNvSpPr>
          <p:nvPr/>
        </p:nvSpPr>
        <p:spPr bwMode="auto">
          <a:xfrm>
            <a:off x="1257300" y="5181600"/>
            <a:ext cx="2209800" cy="641350"/>
          </a:xfrm>
          <a:prstGeom prst="rect">
            <a:avLst/>
          </a:prstGeom>
          <a:no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spcBef>
                <a:spcPct val="50000"/>
              </a:spcBef>
            </a:pPr>
            <a:r>
              <a:rPr lang="en-US" b="1" dirty="0">
                <a:solidFill>
                  <a:schemeClr val="tx1"/>
                </a:solidFill>
              </a:rPr>
              <a:t>Message</a:t>
            </a:r>
          </a:p>
        </p:txBody>
      </p:sp>
      <p:sp>
        <p:nvSpPr>
          <p:cNvPr id="27653" name="Text Box 10"/>
          <p:cNvSpPr txBox="1">
            <a:spLocks noChangeArrowheads="1"/>
          </p:cNvSpPr>
          <p:nvPr/>
        </p:nvSpPr>
        <p:spPr bwMode="auto">
          <a:xfrm>
            <a:off x="7581900" y="5181600"/>
            <a:ext cx="2362200" cy="641350"/>
          </a:xfrm>
          <a:prstGeom prst="rect">
            <a:avLst/>
          </a:prstGeom>
          <a:no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spcBef>
                <a:spcPct val="50000"/>
              </a:spcBef>
            </a:pPr>
            <a:r>
              <a:rPr lang="en-US" b="1" dirty="0">
                <a:solidFill>
                  <a:schemeClr val="tx1"/>
                </a:solidFill>
              </a:rPr>
              <a:t>Audience</a:t>
            </a:r>
          </a:p>
        </p:txBody>
      </p:sp>
      <p:sp>
        <p:nvSpPr>
          <p:cNvPr id="27654" name="AutoShape 12"/>
          <p:cNvSpPr>
            <a:spLocks noChangeArrowheads="1"/>
          </p:cNvSpPr>
          <p:nvPr/>
        </p:nvSpPr>
        <p:spPr bwMode="auto">
          <a:xfrm rot="2565388">
            <a:off x="2963863" y="2890840"/>
            <a:ext cx="1066800" cy="2046287"/>
          </a:xfrm>
          <a:prstGeom prst="upDownArrow">
            <a:avLst>
              <a:gd name="adj1" fmla="val 50000"/>
              <a:gd name="adj2" fmla="val 38363"/>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27655" name="AutoShape 13"/>
          <p:cNvSpPr>
            <a:spLocks noChangeArrowheads="1"/>
          </p:cNvSpPr>
          <p:nvPr/>
        </p:nvSpPr>
        <p:spPr bwMode="auto">
          <a:xfrm rot="8541972">
            <a:off x="6965951" y="2505075"/>
            <a:ext cx="1066800" cy="2371725"/>
          </a:xfrm>
          <a:prstGeom prst="upDownArrow">
            <a:avLst>
              <a:gd name="adj1" fmla="val 50000"/>
              <a:gd name="adj2" fmla="val 44464"/>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27656" name="AutoShape 14"/>
          <p:cNvSpPr>
            <a:spLocks noChangeArrowheads="1"/>
          </p:cNvSpPr>
          <p:nvPr/>
        </p:nvSpPr>
        <p:spPr bwMode="auto">
          <a:xfrm rot="5400000">
            <a:off x="5029200" y="4476750"/>
            <a:ext cx="1066800" cy="2362200"/>
          </a:xfrm>
          <a:prstGeom prst="upDownArrow">
            <a:avLst>
              <a:gd name="adj1" fmla="val 50000"/>
              <a:gd name="adj2" fmla="val 44286"/>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27657" name="Rectangle 15"/>
          <p:cNvSpPr>
            <a:spLocks noGrp="1" noChangeArrowheads="1"/>
          </p:cNvSpPr>
          <p:nvPr>
            <p:ph type="title"/>
          </p:nvPr>
        </p:nvSpPr>
        <p:spPr/>
        <p:txBody>
          <a:bodyPr/>
          <a:lstStyle/>
          <a:p>
            <a:r>
              <a:rPr lang="en-US" smtClean="0"/>
              <a:t>Elements of Communication</a:t>
            </a:r>
          </a:p>
        </p:txBody>
      </p:sp>
      <p:sp>
        <p:nvSpPr>
          <p:cNvPr id="3" name="TextBox 2"/>
          <p:cNvSpPr txBox="1"/>
          <p:nvPr/>
        </p:nvSpPr>
        <p:spPr>
          <a:xfrm>
            <a:off x="461554" y="1195377"/>
            <a:ext cx="4606835" cy="646331"/>
          </a:xfrm>
          <a:prstGeom prst="rect">
            <a:avLst/>
          </a:prstGeom>
          <a:solidFill>
            <a:srgbClr val="FFC000"/>
          </a:solidFill>
        </p:spPr>
        <p:txBody>
          <a:bodyPr wrap="square" rtlCol="0">
            <a:spAutoFit/>
          </a:bodyPr>
          <a:lstStyle/>
          <a:p>
            <a:r>
              <a:rPr lang="en-US" dirty="0" smtClean="0"/>
              <a:t>Audience and Venue</a:t>
            </a:r>
            <a:endParaRPr lang="en-US" dirty="0"/>
          </a:p>
        </p:txBody>
      </p:sp>
    </p:spTree>
    <p:custDataLst>
      <p:tags r:id="rId1"/>
    </p:custDataLst>
    <p:extLst>
      <p:ext uri="{BB962C8B-B14F-4D97-AF65-F5344CB8AC3E}">
        <p14:creationId xmlns:p14="http://schemas.microsoft.com/office/powerpoint/2010/main" val="6166040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4" descr="MPj040028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81100"/>
            <a:ext cx="10287000" cy="686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9" name="Rectangle 5"/>
          <p:cNvSpPr>
            <a:spLocks noGrp="1" noChangeArrowheads="1"/>
          </p:cNvSpPr>
          <p:nvPr>
            <p:ph type="title"/>
          </p:nvPr>
        </p:nvSpPr>
        <p:spPr/>
        <p:txBody>
          <a:bodyPr/>
          <a:lstStyle/>
          <a:p>
            <a:r>
              <a:rPr lang="en-US" smtClean="0"/>
              <a:t>Control Your Environment</a:t>
            </a:r>
          </a:p>
        </p:txBody>
      </p:sp>
      <p:sp>
        <p:nvSpPr>
          <p:cNvPr id="487430" name="Rectangle 6"/>
          <p:cNvSpPr>
            <a:spLocks noGrp="1" noChangeArrowheads="1"/>
          </p:cNvSpPr>
          <p:nvPr>
            <p:ph idx="1"/>
          </p:nvPr>
        </p:nvSpPr>
        <p:spPr>
          <a:xfrm>
            <a:off x="914400" y="2438400"/>
            <a:ext cx="8229600" cy="4419600"/>
          </a:xfrm>
          <a:noFill/>
        </p:spPr>
        <p:txBody>
          <a:bodyPr/>
          <a:lstStyle/>
          <a:p>
            <a:pPr>
              <a:defRPr/>
            </a:pPr>
            <a:r>
              <a:rPr lang="en-US" dirty="0" smtClean="0">
                <a:effectLst>
                  <a:outerShdw blurRad="38100" dist="38100" dir="2700000" algn="tl">
                    <a:srgbClr val="000000"/>
                  </a:outerShdw>
                </a:effectLst>
              </a:rPr>
              <a:t>Leave the lectern …  and the laptop</a:t>
            </a:r>
          </a:p>
          <a:p>
            <a:pPr>
              <a:defRPr/>
            </a:pPr>
            <a:r>
              <a:rPr lang="en-US" dirty="0" smtClean="0">
                <a:effectLst>
                  <a:outerShdw blurRad="38100" dist="38100" dir="2700000" algn="tl">
                    <a:srgbClr val="000000"/>
                  </a:outerShdw>
                </a:effectLst>
              </a:rPr>
              <a:t>Keep the lights 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7430">
                                            <p:txEl>
                                              <p:pRg st="0" end="0"/>
                                            </p:txEl>
                                          </p:spTgt>
                                        </p:tgtEl>
                                        <p:attrNameLst>
                                          <p:attrName>style.visibility</p:attrName>
                                        </p:attrNameLst>
                                      </p:cBhvr>
                                      <p:to>
                                        <p:strVal val="visible"/>
                                      </p:to>
                                    </p:set>
                                    <p:animEffect transition="in" filter="dissolve">
                                      <p:cBhvr>
                                        <p:cTn id="7" dur="500"/>
                                        <p:tgtEl>
                                          <p:spTgt spid="48743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7430">
                                            <p:txEl>
                                              <p:pRg st="1" end="1"/>
                                            </p:txEl>
                                          </p:spTgt>
                                        </p:tgtEl>
                                        <p:attrNameLst>
                                          <p:attrName>style.visibility</p:attrName>
                                        </p:attrNameLst>
                                      </p:cBhvr>
                                      <p:to>
                                        <p:strVal val="visible"/>
                                      </p:to>
                                    </p:set>
                                    <p:animEffect transition="in" filter="dissolve">
                                      <p:cBhvr>
                                        <p:cTn id="12" dur="500"/>
                                        <p:tgtEl>
                                          <p:spTgt spid="48743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7430" grpId="0" build="p"/>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p:cNvSpPr>
            <a:spLocks noChangeArrowheads="1"/>
          </p:cNvSpPr>
          <p:nvPr/>
        </p:nvSpPr>
        <p:spPr bwMode="auto">
          <a:xfrm>
            <a:off x="8001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7043" name="Rectangle 3"/>
          <p:cNvSpPr>
            <a:spLocks noChangeArrowheads="1"/>
          </p:cNvSpPr>
          <p:nvPr/>
        </p:nvSpPr>
        <p:spPr bwMode="auto">
          <a:xfrm>
            <a:off x="3543300" y="6248400"/>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7044" name="Rectangle 4"/>
          <p:cNvSpPr>
            <a:spLocks noChangeArrowheads="1"/>
          </p:cNvSpPr>
          <p:nvPr/>
        </p:nvSpPr>
        <p:spPr bwMode="auto">
          <a:xfrm>
            <a:off x="8001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7045" name="Rectangle 5"/>
          <p:cNvSpPr>
            <a:spLocks noGrp="1" noChangeArrowheads="1"/>
          </p:cNvSpPr>
          <p:nvPr>
            <p:ph type="title"/>
          </p:nvPr>
        </p:nvSpPr>
        <p:spPr>
          <a:effectLst>
            <a:outerShdw dist="35921" dir="2700000" algn="ctr" rotWithShape="0">
              <a:srgbClr val="000000"/>
            </a:outerShdw>
          </a:effectLst>
        </p:spPr>
        <p:txBody>
          <a:bodyPr lIns="92075" tIns="46038" rIns="92075" bIns="46038"/>
          <a:lstStyle/>
          <a:p>
            <a:r>
              <a:rPr lang="en-US" sz="4000" smtClean="0"/>
              <a:t>Connect with Your Audience</a:t>
            </a:r>
          </a:p>
        </p:txBody>
      </p:sp>
      <p:pic>
        <p:nvPicPr>
          <p:cNvPr id="87046" name="Picture 8" descr="Intent_Audienc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333499"/>
            <a:ext cx="10287000" cy="6872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 name="Picture 8" descr="Intent_Audience"/>
          <p:cNvPicPr>
            <a:picLocks noChangeAspect="1" noChangeArrowheads="1"/>
          </p:cNvPicPr>
          <p:nvPr/>
        </p:nvPicPr>
        <p:blipFill>
          <a:blip r:embed="rId4" cstate="print">
            <a:duotone>
              <a:schemeClr val="accent5">
                <a:shade val="45000"/>
                <a:satMod val="135000"/>
              </a:schemeClr>
              <a:prstClr val="white"/>
            </a:duotone>
            <a:lum bright="32000"/>
            <a:extLst>
              <a:ext uri="{28A0092B-C50C-407E-A947-70E740481C1C}">
                <a14:useLocalDpi xmlns:a14="http://schemas.microsoft.com/office/drawing/2010/main" val="0"/>
              </a:ext>
            </a:extLst>
          </a:blip>
          <a:srcRect/>
          <a:stretch>
            <a:fillRect/>
          </a:stretch>
        </p:blipFill>
        <p:spPr bwMode="auto">
          <a:xfrm>
            <a:off x="0" y="1333499"/>
            <a:ext cx="10287000" cy="6872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6" name="Rectangle 2"/>
          <p:cNvSpPr>
            <a:spLocks noChangeArrowheads="1"/>
          </p:cNvSpPr>
          <p:nvPr/>
        </p:nvSpPr>
        <p:spPr bwMode="auto">
          <a:xfrm>
            <a:off x="8001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8067" name="Rectangle 3"/>
          <p:cNvSpPr>
            <a:spLocks noChangeArrowheads="1"/>
          </p:cNvSpPr>
          <p:nvPr/>
        </p:nvSpPr>
        <p:spPr bwMode="auto">
          <a:xfrm>
            <a:off x="3543300" y="6248400"/>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8068" name="Rectangle 4"/>
          <p:cNvSpPr>
            <a:spLocks noChangeArrowheads="1"/>
          </p:cNvSpPr>
          <p:nvPr/>
        </p:nvSpPr>
        <p:spPr bwMode="auto">
          <a:xfrm>
            <a:off x="8001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8069" name="Rectangle 5"/>
          <p:cNvSpPr>
            <a:spLocks noGrp="1" noChangeArrowheads="1"/>
          </p:cNvSpPr>
          <p:nvPr>
            <p:ph type="title"/>
          </p:nvPr>
        </p:nvSpPr>
        <p:spPr>
          <a:effectLst>
            <a:outerShdw dist="35921" dir="2700000" algn="ctr" rotWithShape="0">
              <a:srgbClr val="000000"/>
            </a:outerShdw>
          </a:effectLst>
        </p:spPr>
        <p:txBody>
          <a:bodyPr lIns="92075" tIns="46038" rIns="92075" bIns="46038"/>
          <a:lstStyle/>
          <a:p>
            <a:r>
              <a:rPr lang="en-US" sz="4000" smtClean="0"/>
              <a:t>Connect with Your Audience</a:t>
            </a:r>
          </a:p>
        </p:txBody>
      </p:sp>
      <p:sp>
        <p:nvSpPr>
          <p:cNvPr id="451591" name="Rectangle 7"/>
          <p:cNvSpPr>
            <a:spLocks noGrp="1" noChangeArrowheads="1"/>
          </p:cNvSpPr>
          <p:nvPr>
            <p:ph type="body" idx="4294967295"/>
          </p:nvPr>
        </p:nvSpPr>
        <p:spPr>
          <a:xfrm>
            <a:off x="2495550" y="1524000"/>
            <a:ext cx="7791450" cy="4114800"/>
          </a:xfrm>
        </p:spPr>
        <p:txBody>
          <a:bodyPr/>
          <a:lstStyle/>
          <a:p>
            <a:r>
              <a:rPr lang="en-US" sz="2800" dirty="0" smtClean="0"/>
              <a:t>Eye contact</a:t>
            </a:r>
          </a:p>
          <a:p>
            <a:r>
              <a:rPr lang="en-US" sz="2800" dirty="0" smtClean="0"/>
              <a:t>Use stories or other examples</a:t>
            </a:r>
          </a:p>
          <a:p>
            <a:r>
              <a:rPr lang="en-US" sz="2800" dirty="0" smtClean="0"/>
              <a:t>Use clean, simple presentation design</a:t>
            </a:r>
          </a:p>
          <a:p>
            <a:pPr lvl="1"/>
            <a:r>
              <a:rPr lang="en-US" sz="2400" dirty="0" smtClean="0"/>
              <a:t>Basic readable font</a:t>
            </a:r>
          </a:p>
          <a:p>
            <a:pPr lvl="1"/>
            <a:r>
              <a:rPr lang="en-US" sz="2400" dirty="0" smtClean="0"/>
              <a:t>Limit </a:t>
            </a:r>
            <a:r>
              <a:rPr lang="en-US" sz="2400" dirty="0" smtClean="0">
                <a:hlinkClick r:id="rId5" action="ppaction://hlinksldjump"/>
              </a:rPr>
              <a:t>colors </a:t>
            </a:r>
            <a:r>
              <a:rPr lang="en-US" sz="2400" dirty="0" smtClean="0"/>
              <a:t>to three if possible</a:t>
            </a:r>
          </a:p>
          <a:p>
            <a:r>
              <a:rPr lang="en-US" sz="2800" dirty="0" smtClean="0"/>
              <a:t>Use multiple slides </a:t>
            </a:r>
            <a:r>
              <a:rPr lang="en-US" sz="2800" i="1" dirty="0" smtClean="0"/>
              <a:t>and handouts</a:t>
            </a:r>
            <a:r>
              <a:rPr lang="en-US" sz="2800" dirty="0" smtClean="0"/>
              <a:t> </a:t>
            </a:r>
            <a:br>
              <a:rPr lang="en-US" sz="2800" dirty="0" smtClean="0"/>
            </a:br>
            <a:r>
              <a:rPr lang="en-US" sz="2800" dirty="0" smtClean="0"/>
              <a:t>for complex ideas</a:t>
            </a:r>
          </a:p>
          <a:p>
            <a:r>
              <a:rPr lang="en-US" sz="2800" dirty="0" smtClean="0"/>
              <a:t>Use a variety of images/ clear graphics</a:t>
            </a:r>
          </a:p>
        </p:txBody>
      </p:sp>
      <p:sp>
        <p:nvSpPr>
          <p:cNvPr id="451592" name="Text Box 8">
            <a:hlinkClick r:id="rId6" action="ppaction://hlinksldjump"/>
          </p:cNvPr>
          <p:cNvSpPr txBox="1">
            <a:spLocks noChangeArrowheads="1"/>
          </p:cNvSpPr>
          <p:nvPr/>
        </p:nvSpPr>
        <p:spPr bwMode="auto">
          <a:xfrm>
            <a:off x="3162300" y="5715000"/>
            <a:ext cx="5486400" cy="585788"/>
          </a:xfrm>
          <a:prstGeom prst="rect">
            <a:avLst/>
          </a:prstGeom>
          <a:solidFill>
            <a:schemeClr val="accent4">
              <a:lumMod val="50000"/>
            </a:schemeClr>
          </a:solidFill>
          <a:ln w="12700">
            <a:noFill/>
            <a:miter lim="800000"/>
            <a:headEnd type="none" w="sm" len="sm"/>
            <a:tailEnd type="none" w="sm" len="sm"/>
          </a:ln>
          <a:effectLst>
            <a:outerShdw dist="107763" dir="2700000" algn="ctr" rotWithShape="0">
              <a:schemeClr val="bg2">
                <a:alpha val="50000"/>
              </a:schemeClr>
            </a:outerShdw>
          </a:effectLst>
        </p:spPr>
        <p:txBody>
          <a:bodyPr>
            <a:spAutoFit/>
          </a:bodyPr>
          <a:lstStyle/>
          <a:p>
            <a:pPr>
              <a:lnSpc>
                <a:spcPct val="90000"/>
              </a:lnSpc>
              <a:spcBef>
                <a:spcPct val="20000"/>
              </a:spcBef>
              <a:buClr>
                <a:schemeClr val="bg1"/>
              </a:buClr>
              <a:defRPr/>
            </a:pPr>
            <a:r>
              <a:rPr lang="en-US" b="1" dirty="0">
                <a:solidFill>
                  <a:schemeClr val="bg1"/>
                </a:solidFill>
                <a:effectLst>
                  <a:outerShdw blurRad="38100" dist="38100" dir="2700000" algn="tl">
                    <a:srgbClr val="000000"/>
                  </a:outerShdw>
                </a:effectLst>
                <a:latin typeface="Helvetica" pitchFamily="2" charset="0"/>
              </a:rPr>
              <a:t>Engage your audience!!</a:t>
            </a:r>
            <a:endParaRPr lang="en-US" dirty="0">
              <a:solidFill>
                <a:schemeClr val="bg1"/>
              </a:solidFill>
              <a:latin typeface="Helvetica" pitchFamily="2" charset="0"/>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51591">
                                            <p:txEl>
                                              <p:pRg st="0" end="0"/>
                                            </p:txEl>
                                          </p:spTgt>
                                        </p:tgtEl>
                                        <p:attrNameLst>
                                          <p:attrName>style.visibility</p:attrName>
                                        </p:attrNameLst>
                                      </p:cBhvr>
                                      <p:to>
                                        <p:strVal val="visible"/>
                                      </p:to>
                                    </p:set>
                                    <p:anim calcmode="lin" valueType="num">
                                      <p:cBhvr additive="base">
                                        <p:cTn id="7" dur="500" fill="hold"/>
                                        <p:tgtEl>
                                          <p:spTgt spid="4515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51591">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451591">
                                            <p:txEl>
                                              <p:pRg st="0" end="0"/>
                                            </p:txEl>
                                          </p:spTgt>
                                        </p:tgtEl>
                                        <p:attrNameLst>
                                          <p:attrName>ppt_c</p:attrName>
                                        </p:attrNameLst>
                                      </p:cBhvr>
                                      <p:to>
                                        <a:schemeClr val="accent1"/>
                                      </p:to>
                                    </p:animClr>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51591">
                                            <p:txEl>
                                              <p:pRg st="1" end="1"/>
                                            </p:txEl>
                                          </p:spTgt>
                                        </p:tgtEl>
                                        <p:attrNameLst>
                                          <p:attrName>style.visibility</p:attrName>
                                        </p:attrNameLst>
                                      </p:cBhvr>
                                      <p:to>
                                        <p:strVal val="visible"/>
                                      </p:to>
                                    </p:set>
                                    <p:anim calcmode="lin" valueType="num">
                                      <p:cBhvr additive="base">
                                        <p:cTn id="13" dur="500" fill="hold"/>
                                        <p:tgtEl>
                                          <p:spTgt spid="45159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51591">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451591">
                                            <p:txEl>
                                              <p:pRg st="1" end="1"/>
                                            </p:txEl>
                                          </p:spTgt>
                                        </p:tgtEl>
                                        <p:attrNameLst>
                                          <p:attrName>ppt_c</p:attrName>
                                        </p:attrNameLst>
                                      </p:cBhvr>
                                      <p:to>
                                        <a:schemeClr val="accent1"/>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51591">
                                            <p:txEl>
                                              <p:pRg st="2" end="2"/>
                                            </p:txEl>
                                          </p:spTgt>
                                        </p:tgtEl>
                                        <p:attrNameLst>
                                          <p:attrName>style.visibility</p:attrName>
                                        </p:attrNameLst>
                                      </p:cBhvr>
                                      <p:to>
                                        <p:strVal val="visible"/>
                                      </p:to>
                                    </p:set>
                                    <p:anim calcmode="lin" valueType="num">
                                      <p:cBhvr additive="base">
                                        <p:cTn id="19" dur="500" fill="hold"/>
                                        <p:tgtEl>
                                          <p:spTgt spid="45159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51591">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451591">
                                            <p:txEl>
                                              <p:pRg st="2" end="2"/>
                                            </p:txEl>
                                          </p:spTgt>
                                        </p:tgtEl>
                                        <p:attrNameLst>
                                          <p:attrName>ppt_c</p:attrName>
                                        </p:attrNameLst>
                                      </p:cBhvr>
                                      <p:to>
                                        <a:schemeClr val="accent1"/>
                                      </p:to>
                                    </p:animClr>
                                  </p:subTnLst>
                                </p:cTn>
                              </p:par>
                              <p:par>
                                <p:cTn id="21" presetID="2" presetClass="entr" presetSubtype="8" fill="hold" grpId="0" nodeType="withEffect">
                                  <p:stCondLst>
                                    <p:cond delay="0"/>
                                  </p:stCondLst>
                                  <p:childTnLst>
                                    <p:set>
                                      <p:cBhvr>
                                        <p:cTn id="22" dur="1" fill="hold">
                                          <p:stCondLst>
                                            <p:cond delay="0"/>
                                          </p:stCondLst>
                                        </p:cTn>
                                        <p:tgtEl>
                                          <p:spTgt spid="451591">
                                            <p:txEl>
                                              <p:pRg st="3" end="3"/>
                                            </p:txEl>
                                          </p:spTgt>
                                        </p:tgtEl>
                                        <p:attrNameLst>
                                          <p:attrName>style.visibility</p:attrName>
                                        </p:attrNameLst>
                                      </p:cBhvr>
                                      <p:to>
                                        <p:strVal val="visible"/>
                                      </p:to>
                                    </p:set>
                                    <p:anim calcmode="lin" valueType="num">
                                      <p:cBhvr additive="base">
                                        <p:cTn id="23" dur="500" fill="hold"/>
                                        <p:tgtEl>
                                          <p:spTgt spid="451591">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451591">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451591">
                                            <p:txEl>
                                              <p:pRg st="3" end="3"/>
                                            </p:txEl>
                                          </p:spTgt>
                                        </p:tgtEl>
                                        <p:attrNameLst>
                                          <p:attrName>ppt_c</p:attrName>
                                        </p:attrNameLst>
                                      </p:cBhvr>
                                      <p:to>
                                        <a:schemeClr val="accent1"/>
                                      </p:to>
                                    </p:animClr>
                                  </p:subTnLst>
                                </p:cTn>
                              </p:par>
                              <p:par>
                                <p:cTn id="25" presetID="2" presetClass="entr" presetSubtype="8" fill="hold" grpId="0" nodeType="withEffect">
                                  <p:stCondLst>
                                    <p:cond delay="0"/>
                                  </p:stCondLst>
                                  <p:childTnLst>
                                    <p:set>
                                      <p:cBhvr>
                                        <p:cTn id="26" dur="1" fill="hold">
                                          <p:stCondLst>
                                            <p:cond delay="0"/>
                                          </p:stCondLst>
                                        </p:cTn>
                                        <p:tgtEl>
                                          <p:spTgt spid="451591">
                                            <p:txEl>
                                              <p:pRg st="4" end="4"/>
                                            </p:txEl>
                                          </p:spTgt>
                                        </p:tgtEl>
                                        <p:attrNameLst>
                                          <p:attrName>style.visibility</p:attrName>
                                        </p:attrNameLst>
                                      </p:cBhvr>
                                      <p:to>
                                        <p:strVal val="visible"/>
                                      </p:to>
                                    </p:set>
                                    <p:anim calcmode="lin" valueType="num">
                                      <p:cBhvr additive="base">
                                        <p:cTn id="27" dur="500" fill="hold"/>
                                        <p:tgtEl>
                                          <p:spTgt spid="451591">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451591">
                                            <p:txEl>
                                              <p:pRg st="4" end="4"/>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451591">
                                            <p:txEl>
                                              <p:pRg st="4" end="4"/>
                                            </p:txEl>
                                          </p:spTgt>
                                        </p:tgtEl>
                                        <p:attrNameLst>
                                          <p:attrName>ppt_c</p:attrName>
                                        </p:attrNameLst>
                                      </p:cBhvr>
                                      <p:to>
                                        <a:schemeClr val="accent1"/>
                                      </p:to>
                                    </p:animClr>
                                  </p:sub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451591">
                                            <p:txEl>
                                              <p:pRg st="5" end="5"/>
                                            </p:txEl>
                                          </p:spTgt>
                                        </p:tgtEl>
                                        <p:attrNameLst>
                                          <p:attrName>style.visibility</p:attrName>
                                        </p:attrNameLst>
                                      </p:cBhvr>
                                      <p:to>
                                        <p:strVal val="visible"/>
                                      </p:to>
                                    </p:set>
                                    <p:anim calcmode="lin" valueType="num">
                                      <p:cBhvr additive="base">
                                        <p:cTn id="33" dur="500" fill="hold"/>
                                        <p:tgtEl>
                                          <p:spTgt spid="451591">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451591">
                                            <p:txEl>
                                              <p:pRg st="5" end="5"/>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451591">
                                            <p:txEl>
                                              <p:pRg st="5" end="5"/>
                                            </p:txEl>
                                          </p:spTgt>
                                        </p:tgtEl>
                                        <p:attrNameLst>
                                          <p:attrName>ppt_c</p:attrName>
                                        </p:attrNameLst>
                                      </p:cBhvr>
                                      <p:to>
                                        <a:schemeClr val="accent1"/>
                                      </p:to>
                                    </p:animClr>
                                  </p:sub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451591">
                                            <p:txEl>
                                              <p:pRg st="6" end="6"/>
                                            </p:txEl>
                                          </p:spTgt>
                                        </p:tgtEl>
                                        <p:attrNameLst>
                                          <p:attrName>style.visibility</p:attrName>
                                        </p:attrNameLst>
                                      </p:cBhvr>
                                      <p:to>
                                        <p:strVal val="visible"/>
                                      </p:to>
                                    </p:set>
                                    <p:anim calcmode="lin" valueType="num">
                                      <p:cBhvr additive="base">
                                        <p:cTn id="39" dur="500" fill="hold"/>
                                        <p:tgtEl>
                                          <p:spTgt spid="451591">
                                            <p:txEl>
                                              <p:pRg st="6" end="6"/>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451591">
                                            <p:txEl>
                                              <p:pRg st="6" end="6"/>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451591">
                                            <p:txEl>
                                              <p:pRg st="6" end="6"/>
                                            </p:txEl>
                                          </p:spTgt>
                                        </p:tgtEl>
                                        <p:attrNameLst>
                                          <p:attrName>ppt_c</p:attrName>
                                        </p:attrNameLst>
                                      </p:cBhvr>
                                      <p:to>
                                        <a:schemeClr val="accent1"/>
                                      </p:to>
                                    </p:animClr>
                                  </p:sub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515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591" grpId="0" build="p" autoUpdateAnimBg="0"/>
      <p:bldP spid="451592"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p:cNvGrpSpPr>
            <a:grpSpLocks/>
          </p:cNvGrpSpPr>
          <p:nvPr/>
        </p:nvGrpSpPr>
        <p:grpSpPr bwMode="auto">
          <a:xfrm>
            <a:off x="3162300" y="2514600"/>
            <a:ext cx="4800600" cy="3886200"/>
            <a:chOff x="1992" y="1728"/>
            <a:chExt cx="3024" cy="1776"/>
          </a:xfrm>
        </p:grpSpPr>
        <p:sp>
          <p:nvSpPr>
            <p:cNvPr id="27658" name="AutoShape 16"/>
            <p:cNvSpPr>
              <a:spLocks noChangeArrowheads="1"/>
            </p:cNvSpPr>
            <p:nvPr/>
          </p:nvSpPr>
          <p:spPr bwMode="auto">
            <a:xfrm>
              <a:off x="1992" y="1728"/>
              <a:ext cx="3024" cy="1584"/>
            </a:xfrm>
            <a:prstGeom prst="triangle">
              <a:avLst>
                <a:gd name="adj" fmla="val 50000"/>
              </a:avLst>
            </a:prstGeom>
            <a:solidFill>
              <a:srgbClr val="3365FB">
                <a:alpha val="14902"/>
              </a:srgbClr>
            </a:solidFill>
            <a:ln w="12700">
              <a:solidFill>
                <a:schemeClr val="tx1"/>
              </a:solidFill>
              <a:miter lim="800000"/>
              <a:headEnd type="none" w="sm" len="sm"/>
              <a:tailEnd type="none" w="sm" len="sm"/>
            </a:ln>
          </p:spPr>
          <p:txBody>
            <a:bodyPr wrap="none" anchor="ctr"/>
            <a:lstStyle/>
            <a:p>
              <a:endParaRPr lang="en-US"/>
            </a:p>
          </p:txBody>
        </p:sp>
        <p:sp>
          <p:nvSpPr>
            <p:cNvPr id="27659" name="Text Box 17"/>
            <p:cNvSpPr txBox="1">
              <a:spLocks noChangeArrowheads="1"/>
            </p:cNvSpPr>
            <p:nvPr/>
          </p:nvSpPr>
          <p:spPr bwMode="auto">
            <a:xfrm>
              <a:off x="2424" y="2462"/>
              <a:ext cx="2208"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lnSpc>
                  <a:spcPct val="90000"/>
                </a:lnSpc>
                <a:spcBef>
                  <a:spcPct val="50000"/>
                </a:spcBef>
              </a:pPr>
              <a:r>
                <a:rPr lang="en-US" sz="2800" b="1" dirty="0">
                  <a:solidFill>
                    <a:schemeClr val="accent2">
                      <a:lumMod val="75000"/>
                    </a:schemeClr>
                  </a:solidFill>
                </a:rPr>
                <a:t>Presentation</a:t>
              </a:r>
              <a:br>
                <a:rPr lang="en-US" sz="2800" b="1" dirty="0">
                  <a:solidFill>
                    <a:schemeClr val="accent2">
                      <a:lumMod val="75000"/>
                    </a:schemeClr>
                  </a:solidFill>
                </a:rPr>
              </a:br>
              <a:r>
                <a:rPr lang="en-US" sz="2800" b="1" dirty="0">
                  <a:solidFill>
                    <a:schemeClr val="accent2">
                      <a:lumMod val="75000"/>
                    </a:schemeClr>
                  </a:solidFill>
                </a:rPr>
                <a:t>Technology</a:t>
              </a:r>
            </a:p>
          </p:txBody>
        </p:sp>
        <p:sp>
          <p:nvSpPr>
            <p:cNvPr id="27660" name="Rectangle 19"/>
            <p:cNvSpPr>
              <a:spLocks noChangeArrowheads="1"/>
            </p:cNvSpPr>
            <p:nvPr/>
          </p:nvSpPr>
          <p:spPr bwMode="auto">
            <a:xfrm>
              <a:off x="2616" y="3264"/>
              <a:ext cx="144" cy="240"/>
            </a:xfrm>
            <a:prstGeom prst="rect">
              <a:avLst/>
            </a:prstGeom>
            <a:solidFill>
              <a:srgbClr val="CCECFF"/>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endParaRPr lang="en-US"/>
            </a:p>
          </p:txBody>
        </p:sp>
        <p:sp>
          <p:nvSpPr>
            <p:cNvPr id="27661" name="Rectangle 20"/>
            <p:cNvSpPr>
              <a:spLocks noChangeArrowheads="1"/>
            </p:cNvSpPr>
            <p:nvPr/>
          </p:nvSpPr>
          <p:spPr bwMode="auto">
            <a:xfrm>
              <a:off x="4248" y="3264"/>
              <a:ext cx="144" cy="240"/>
            </a:xfrm>
            <a:prstGeom prst="rect">
              <a:avLst/>
            </a:prstGeom>
            <a:solidFill>
              <a:srgbClr val="CCECFF"/>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endParaRPr lang="en-US"/>
            </a:p>
          </p:txBody>
        </p:sp>
      </p:grpSp>
      <p:sp>
        <p:nvSpPr>
          <p:cNvPr id="27651" name="Text Box 8"/>
          <p:cNvSpPr txBox="1">
            <a:spLocks noChangeArrowheads="1"/>
          </p:cNvSpPr>
          <p:nvPr/>
        </p:nvSpPr>
        <p:spPr bwMode="auto">
          <a:xfrm>
            <a:off x="4381500" y="1924050"/>
            <a:ext cx="2133600" cy="641350"/>
          </a:xfrm>
          <a:prstGeom prst="rect">
            <a:avLst/>
          </a:prstGeom>
          <a:no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spcBef>
                <a:spcPct val="50000"/>
              </a:spcBef>
            </a:pPr>
            <a:r>
              <a:rPr lang="en-US" b="1" dirty="0">
                <a:solidFill>
                  <a:schemeClr val="tx1"/>
                </a:solidFill>
              </a:rPr>
              <a:t>Speaker</a:t>
            </a:r>
          </a:p>
        </p:txBody>
      </p:sp>
      <p:sp>
        <p:nvSpPr>
          <p:cNvPr id="27652" name="Text Box 9"/>
          <p:cNvSpPr txBox="1">
            <a:spLocks noChangeArrowheads="1"/>
          </p:cNvSpPr>
          <p:nvPr/>
        </p:nvSpPr>
        <p:spPr bwMode="auto">
          <a:xfrm>
            <a:off x="1257300" y="5181600"/>
            <a:ext cx="2209800" cy="641350"/>
          </a:xfrm>
          <a:prstGeom prst="rect">
            <a:avLst/>
          </a:prstGeom>
          <a:no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spcBef>
                <a:spcPct val="50000"/>
              </a:spcBef>
            </a:pPr>
            <a:r>
              <a:rPr lang="en-US" b="1" dirty="0">
                <a:solidFill>
                  <a:schemeClr val="tx1"/>
                </a:solidFill>
              </a:rPr>
              <a:t>Message</a:t>
            </a:r>
          </a:p>
        </p:txBody>
      </p:sp>
      <p:sp>
        <p:nvSpPr>
          <p:cNvPr id="27653" name="Text Box 10"/>
          <p:cNvSpPr txBox="1">
            <a:spLocks noChangeArrowheads="1"/>
          </p:cNvSpPr>
          <p:nvPr/>
        </p:nvSpPr>
        <p:spPr bwMode="auto">
          <a:xfrm>
            <a:off x="7581900" y="5181600"/>
            <a:ext cx="2362200" cy="641350"/>
          </a:xfrm>
          <a:prstGeom prst="rect">
            <a:avLst/>
          </a:prstGeom>
          <a:no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spcBef>
                <a:spcPct val="50000"/>
              </a:spcBef>
            </a:pPr>
            <a:r>
              <a:rPr lang="en-US" b="1" dirty="0">
                <a:solidFill>
                  <a:schemeClr val="tx1"/>
                </a:solidFill>
              </a:rPr>
              <a:t>Audience</a:t>
            </a:r>
          </a:p>
        </p:txBody>
      </p:sp>
      <p:sp>
        <p:nvSpPr>
          <p:cNvPr id="27654" name="AutoShape 12"/>
          <p:cNvSpPr>
            <a:spLocks noChangeArrowheads="1"/>
          </p:cNvSpPr>
          <p:nvPr/>
        </p:nvSpPr>
        <p:spPr bwMode="auto">
          <a:xfrm rot="2565388">
            <a:off x="2963863" y="2890840"/>
            <a:ext cx="1066800" cy="2046287"/>
          </a:xfrm>
          <a:prstGeom prst="upDownArrow">
            <a:avLst>
              <a:gd name="adj1" fmla="val 50000"/>
              <a:gd name="adj2" fmla="val 38363"/>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27655" name="AutoShape 13"/>
          <p:cNvSpPr>
            <a:spLocks noChangeArrowheads="1"/>
          </p:cNvSpPr>
          <p:nvPr/>
        </p:nvSpPr>
        <p:spPr bwMode="auto">
          <a:xfrm rot="8541972">
            <a:off x="6965951" y="2505075"/>
            <a:ext cx="1066800" cy="2371725"/>
          </a:xfrm>
          <a:prstGeom prst="upDownArrow">
            <a:avLst>
              <a:gd name="adj1" fmla="val 50000"/>
              <a:gd name="adj2" fmla="val 44464"/>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27656" name="AutoShape 14"/>
          <p:cNvSpPr>
            <a:spLocks noChangeArrowheads="1"/>
          </p:cNvSpPr>
          <p:nvPr/>
        </p:nvSpPr>
        <p:spPr bwMode="auto">
          <a:xfrm rot="5400000">
            <a:off x="5029200" y="4476750"/>
            <a:ext cx="1066800" cy="2362200"/>
          </a:xfrm>
          <a:prstGeom prst="upDownArrow">
            <a:avLst>
              <a:gd name="adj1" fmla="val 50000"/>
              <a:gd name="adj2" fmla="val 44286"/>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27657" name="Rectangle 15"/>
          <p:cNvSpPr>
            <a:spLocks noGrp="1" noChangeArrowheads="1"/>
          </p:cNvSpPr>
          <p:nvPr>
            <p:ph type="title"/>
          </p:nvPr>
        </p:nvSpPr>
        <p:spPr/>
        <p:txBody>
          <a:bodyPr/>
          <a:lstStyle/>
          <a:p>
            <a:r>
              <a:rPr lang="en-US" smtClean="0"/>
              <a:t>Elements of Communication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It All Together</a:t>
            </a:r>
            <a:endParaRPr lang="en-US" dirty="0"/>
          </a:p>
        </p:txBody>
      </p:sp>
      <p:sp>
        <p:nvSpPr>
          <p:cNvPr id="3" name="TextBox 2"/>
          <p:cNvSpPr txBox="1"/>
          <p:nvPr/>
        </p:nvSpPr>
        <p:spPr>
          <a:xfrm>
            <a:off x="523875" y="2762250"/>
            <a:ext cx="9239250" cy="1200329"/>
          </a:xfrm>
          <a:prstGeom prst="rect">
            <a:avLst/>
          </a:prstGeom>
          <a:noFill/>
        </p:spPr>
        <p:txBody>
          <a:bodyPr wrap="square" rtlCol="0">
            <a:spAutoFit/>
          </a:bodyPr>
          <a:lstStyle/>
          <a:p>
            <a:pPr algn="ctr"/>
            <a:r>
              <a:rPr lang="en-US" b="1" dirty="0" smtClean="0"/>
              <a:t>What’s the first step you’ll take </a:t>
            </a:r>
          </a:p>
          <a:p>
            <a:pPr algn="ctr"/>
            <a:r>
              <a:rPr lang="en-US" b="1" dirty="0" smtClean="0"/>
              <a:t>when you design your next presentation?</a:t>
            </a:r>
            <a:endParaRPr lang="en-US" b="1" dirty="0"/>
          </a:p>
        </p:txBody>
      </p:sp>
    </p:spTree>
    <p:custDataLst>
      <p:tags r:id="rId1"/>
    </p:custDataLst>
    <p:extLst>
      <p:ext uri="{BB962C8B-B14F-4D97-AF65-F5344CB8AC3E}">
        <p14:creationId xmlns:p14="http://schemas.microsoft.com/office/powerpoint/2010/main" val="1865416501"/>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9"/>
          <p:cNvGrpSpPr>
            <a:grpSpLocks/>
          </p:cNvGrpSpPr>
          <p:nvPr/>
        </p:nvGrpSpPr>
        <p:grpSpPr bwMode="auto">
          <a:xfrm>
            <a:off x="342900" y="4114800"/>
            <a:ext cx="9372600" cy="2057400"/>
            <a:chOff x="216" y="2592"/>
            <a:chExt cx="6000" cy="1296"/>
          </a:xfrm>
        </p:grpSpPr>
        <p:sp>
          <p:nvSpPr>
            <p:cNvPr id="89095" name="Rectangle 7" descr="Green marble"/>
            <p:cNvSpPr>
              <a:spLocks noChangeArrowheads="1"/>
            </p:cNvSpPr>
            <p:nvPr/>
          </p:nvSpPr>
          <p:spPr bwMode="auto">
            <a:xfrm>
              <a:off x="216" y="2592"/>
              <a:ext cx="5712" cy="1296"/>
            </a:xfrm>
            <a:prstGeom prst="rect">
              <a:avLst/>
            </a:prstGeom>
            <a:blipFill dpi="0" rotWithShape="1">
              <a:blip r:embed="rId3" cstate="print"/>
              <a:srcRect/>
              <a:tile tx="0" ty="0" sx="100000" sy="100000" flip="none" algn="tl"/>
            </a:blip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endParaRPr lang="en-US"/>
            </a:p>
          </p:txBody>
        </p:sp>
        <p:sp>
          <p:nvSpPr>
            <p:cNvPr id="89096" name="Text Box 8"/>
            <p:cNvSpPr txBox="1">
              <a:spLocks noChangeArrowheads="1"/>
            </p:cNvSpPr>
            <p:nvPr/>
          </p:nvSpPr>
          <p:spPr bwMode="auto">
            <a:xfrm>
              <a:off x="3528" y="2928"/>
              <a:ext cx="268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spcBef>
                  <a:spcPct val="50000"/>
                </a:spcBef>
              </a:pPr>
              <a:r>
                <a:rPr lang="en-US" b="1" dirty="0">
                  <a:solidFill>
                    <a:schemeClr val="bg1"/>
                  </a:solidFill>
                </a:rPr>
                <a:t>Thank you…</a:t>
              </a:r>
            </a:p>
          </p:txBody>
        </p:sp>
      </p:grpSp>
      <p:sp>
        <p:nvSpPr>
          <p:cNvPr id="109573" name="Rectangle 5"/>
          <p:cNvSpPr>
            <a:spLocks noChangeArrowheads="1"/>
          </p:cNvSpPr>
          <p:nvPr/>
        </p:nvSpPr>
        <p:spPr bwMode="auto">
          <a:xfrm>
            <a:off x="342900" y="914400"/>
            <a:ext cx="8915400" cy="2133600"/>
          </a:xfrm>
          <a:prstGeom prst="rect">
            <a:avLst/>
          </a:prstGeom>
          <a:gradFill flip="none" rotWithShape="1">
            <a:gsLst>
              <a:gs pos="0">
                <a:schemeClr val="accent4">
                  <a:lumMod val="50000"/>
                  <a:shade val="30000"/>
                  <a:satMod val="115000"/>
                </a:schemeClr>
              </a:gs>
              <a:gs pos="50000">
                <a:schemeClr val="accent4">
                  <a:lumMod val="50000"/>
                  <a:shade val="67500"/>
                  <a:satMod val="115000"/>
                </a:schemeClr>
              </a:gs>
              <a:gs pos="100000">
                <a:schemeClr val="accent4">
                  <a:lumMod val="50000"/>
                  <a:shade val="100000"/>
                  <a:satMod val="115000"/>
                </a:schemeClr>
              </a:gs>
            </a:gsLst>
            <a:lin ang="2700000" scaled="1"/>
            <a:tileRect/>
          </a:gradFill>
          <a:ln w="12700">
            <a:noFill/>
            <a:miter lim="800000"/>
            <a:headEnd type="none" w="sm" len="sm"/>
            <a:tailEnd type="none" w="sm" len="sm"/>
          </a:ln>
          <a:effectLst>
            <a:outerShdw dist="107763" dir="2700000" algn="ctr" rotWithShape="0">
              <a:srgbClr val="969696"/>
            </a:outerShdw>
          </a:effectLst>
        </p:spPr>
        <p:txBody>
          <a:bodyPr wrap="none" anchor="ctr"/>
          <a:lstStyle/>
          <a:p>
            <a:pPr>
              <a:defRPr/>
            </a:pPr>
            <a:endParaRPr lang="en-US">
              <a:latin typeface="Helvetica" pitchFamily="2" charset="0"/>
            </a:endParaRPr>
          </a:p>
        </p:txBody>
      </p:sp>
      <p:pic>
        <p:nvPicPr>
          <p:cNvPr id="89092" name="Picture 2" descr="welcom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304800"/>
            <a:ext cx="3722688" cy="6248400"/>
          </a:xfrm>
          <a:prstGeom prst="rect">
            <a:avLst/>
          </a:prstGeom>
          <a:noFill/>
          <a:ln>
            <a:noFill/>
          </a:ln>
          <a:effectLst>
            <a:outerShdw dist="107763"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3" name="Text Box 3"/>
          <p:cNvSpPr txBox="1">
            <a:spLocks noChangeArrowheads="1"/>
          </p:cNvSpPr>
          <p:nvPr/>
        </p:nvSpPr>
        <p:spPr bwMode="auto">
          <a:xfrm>
            <a:off x="4610100" y="1219200"/>
            <a:ext cx="4495800" cy="13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lgn="ctr">
              <a:lnSpc>
                <a:spcPct val="85000"/>
              </a:lnSpc>
              <a:spcBef>
                <a:spcPct val="50000"/>
              </a:spcBef>
            </a:pPr>
            <a:r>
              <a:rPr lang="en-US" b="1" dirty="0">
                <a:solidFill>
                  <a:schemeClr val="bg1"/>
                </a:solidFill>
              </a:rPr>
              <a:t>Comments !</a:t>
            </a:r>
          </a:p>
          <a:p>
            <a:pPr algn="ctr">
              <a:lnSpc>
                <a:spcPct val="85000"/>
              </a:lnSpc>
              <a:spcBef>
                <a:spcPct val="50000"/>
              </a:spcBef>
            </a:pPr>
            <a:r>
              <a:rPr lang="en-US" b="1" dirty="0">
                <a:solidFill>
                  <a:schemeClr val="bg1"/>
                </a:solidFill>
              </a:rPr>
              <a:t> Questions ?</a:t>
            </a:r>
          </a:p>
        </p:txBody>
      </p:sp>
      <p:sp>
        <p:nvSpPr>
          <p:cNvPr id="89094" name="Text Box 10" descr="Green marble">
            <a:hlinkClick r:id="rId5" action="ppaction://hlinksldjump"/>
          </p:cNvPr>
          <p:cNvSpPr txBox="1">
            <a:spLocks noChangeArrowheads="1"/>
          </p:cNvSpPr>
          <p:nvPr/>
        </p:nvSpPr>
        <p:spPr bwMode="auto">
          <a:xfrm>
            <a:off x="8115300" y="5334000"/>
            <a:ext cx="990600" cy="679450"/>
          </a:xfrm>
          <a:prstGeom prst="rect">
            <a:avLst/>
          </a:prstGeom>
          <a:blipFill dpi="0" rotWithShape="1">
            <a:blip r:embed="rId3" cstate="print"/>
            <a:srcRect/>
            <a:tile tx="0" ty="0" sx="100000" sy="100000" flip="none" algn="tl"/>
          </a:blipFill>
          <a:ln w="38100">
            <a:solidFill>
              <a:srgbClr val="006600"/>
            </a:solidFill>
            <a:miter lim="800000"/>
            <a:headEnd type="none" w="sm" len="sm"/>
            <a:tailEnd type="none" w="sm" len="sm"/>
          </a:ln>
          <a:effectLst>
            <a:outerShdw dist="107763" dir="2700000" algn="ctr" rotWithShape="0">
              <a:schemeClr val="bg2">
                <a:alpha val="50000"/>
              </a:schemeClr>
            </a:outerShdw>
          </a:effec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spcBef>
                <a:spcPct val="50000"/>
              </a:spcBef>
            </a:pP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8" descr="bb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875401">
            <a:off x="2831771" y="1963517"/>
            <a:ext cx="2570529" cy="322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6" name="Rectangle 10"/>
          <p:cNvSpPr>
            <a:spLocks noGrp="1" noChangeArrowheads="1"/>
          </p:cNvSpPr>
          <p:nvPr>
            <p:ph type="title"/>
          </p:nvPr>
        </p:nvSpPr>
        <p:spPr/>
        <p:txBody>
          <a:bodyPr/>
          <a:lstStyle/>
          <a:p>
            <a:r>
              <a:rPr lang="en-US" dirty="0" smtClean="0"/>
              <a:t>Good Resources </a:t>
            </a:r>
          </a:p>
        </p:txBody>
      </p:sp>
      <p:sp>
        <p:nvSpPr>
          <p:cNvPr id="2" name="AutoShape 2" descr="data:image/jpeg;base64,/9j/4AAQSkZJRgABAQAAAQABAAD/2wCEAAkGBhQQEBQUEBQUFRQVFBQVFRUUFBUUFBUUFRUXFRQUFBQYHCYfFxojGRUUIC8gIycpLCwsFh4yNTAqNSYrLCoBCQoKDgwOGg8PGikcHxwsKSksKSksKSkpKSksKSkpLCksKSkpKSkpLCkpKSosKSksLCkpLCkpLCwpKSkpLCwpKf/AABEIAPgAywMBIgACEQEDEQH/xAAbAAABBQEBAAAAAAAAAAAAAAABAAIDBAUGB//EAEQQAAEDAgMEBwQHBwMDBQAAAAEAAhEDIQQSMQVBUWEGEyJxgZGxFDJSoQcWQlNiktEVFyNjcsHwRFThM4LSJDSDorL/xAAaAQEBAAMBAQAAAAAAAAAAAAAAAQIDBAUG/8QAKBEAAgIBAwMDBAMAAAAAAAAAAAECEQMSITETQVEEYeEykaHwIjOx/9oADAMBAAIRAxEAPwCg3Qdw9EUWCw7h6KSnhnOBLQSBqdw1N/AFfQdjzyEoK07Z1QasdNrRe+lvBN9hf8DtJ03azHgU1IpWhBWRgnkkBpJETF9bDTW4ITRhXHRp/wAOX1sloUV4QhWfYX/A7Vo03u90d53JewVNcjtJ03cfkUtCisgrPsL/AIHeX4suv9QI71XAVtEBlSyJ7XkI9aVjci7EeQpZDwUnWnigKh4pc/YuwzIeBQIUnWnimuM6rJN9yOgQlCKKpAQlCMJQgAijCUIAQjCKMIAQlCMIwgHs0HcFIyu5ogGBvG42IuN9iUxmg7h6JFY9gTPx9Q6vce830I17iR4lN9uqT77p3mbnfc7xc25niokClLwUk9sfftG8TpuMj53Qp4x7Rla4gcPEn1JKiSSkCVmMe33XEaGxi4EA94G9H9o1L9t19bm8wCDygDyUCSaUCwdpVfvHefjp3ie9VYToQRJLggIQhXtlbHqYp5ZRaHODS6C4NsCBqTzCqObBIO4x5JauhXcbCEJyvV9i1WUGV3NHVPMNOYSTf7Oo90o5Jc9y0Z8JQtTa2xvZ2UndbTqda3NDNWWaYdz7XyKzUjJSVoNUCEoRRCyIBGEkUAIShGEYQAShOARhANARhFOhQCboO4ei6/oNTpmjjHVWB7WsaSCBMBtQkA7phciwWHcPRdn0Bq5KOMcQHBtNpynQw2oYPI6Ln9R/X9jPH9RZ2XjWbToV6dWjSYabM1N1MRlsYjhBaORBR2tiMPg6GGf7NTfUqUQBZrQOwwucbGXSR8/HMd0pw9GhUZgqD6b6ohznuzZRBFjJJgExpqqPSXbrMTSwzaYcDRp5XZgACYYOzBPwlc6xSc+Gl8GzUq9zpNl7F6jB0X0cPRr1aoDnurFoADhmgZu8C3Mqp0g2Fh24nCPe1tJlV0VmNcMjXAB2osASYJEDes/DdIMNWw1OhjWVP4XuPpRMaQZ0tA36DRVMXtjDjEUnUMMzqqfvNeAXVZEEu1Fhpre6RhPU+e/7yHKNHZ47ZpBcPYsPVw2XsdTlbW3QbxfX3TwWX0c2GKeDNenQZWrPe4NbXLQGMa4tvmtPZM75PJQYTpLgqFR1ai3EhxB/ggtbRkj4QYHzjgqWC6U0qtGpRxzHFjqjqrXUoljnOLiIPMm99SFioZNNU+37yZao2bO1dhU3HCVnUadOocRTZWpsLXU3BziNBY6D8106vjaFLaIwrcJRLajmB7i0TLmAjKIgACLd652vtjCMq4f2aiWspVGPfUdBqvymY1jj8tE3GdIab9pNxQD+rD6boIGaGtDTaY3cVksUnzfD+DFyR0/RmkyhtPE0KbGhsZ2ujttEUzkB+GXacgsPYVVuIxlV5wgqODYZTptaKTXAkZ35yAJgcdTZHB9LqbNpVcSWv6uo3LEDOLMvExqzjvS2V0iwtB+JY1tbqK7R2rda0w4O36doxwTRJW6dtL5GpeTV25swVNn1qlehQpVqZGXqCDAlo7RHebdyZtraw/ZFF3U0v4hLMuXs05FQZ6Y3OtM8yss9IMKzB18NRZWAfdr3ZXFzuyZcARl90C0qL9vYeps5uGqtqipTzFhbGUv7WXMZ07VxG5Fjltaez/BXJfg1dqdH6VWps6m1jWCrTJqFjQ0uDWMeZIFzAN+adU2vh2Yz2P2Sj1WcUi7KM+YwM0xxPGeaytqdLWuODfQDs2GbBzgAOOVgIEE2IDh4q6ekeAdWGJdRrdfZ2WRkzgWdM66XjnCaJ0tSb2f3slq9jQobBoYZmPz0m1GUy17A4DMGmmH5A/UXtPBUar6WN2bXqmhSpPouhppgDTKdY0hxEKm3pg19LGCqHZ8R7mUAtaAzK0Ekg2AG5VNmbdZSwGIw7g7PVdLSAMos0dozP2TuVWOfLu7XyHJf6N2Li6r7FzW0qYGdxpsMNGgki5KsYWqMRVq1gxn8NrRSa6A2STDnzadT4qu7H4d1FtL+M1ou7KGdp28uJN1Bh8ZRplzWio6lUZlfmyh4INi2LWWxxbtpUYp13NB1OpUp1BiTSMMLmODqeYPFwBl3FQ4zHmjSw/Vhoc6kJdlBMTYCdN/yVN1XD02OFIOe9wgGo1oDBvIG93NR4/GCo2iGg/w6YYZ4zuWUYbq1t8EctifbgDhRqQA6pSBdAgFwMTCy4V3HYsPZRaJmmzKZ4zNlUhbsaajTMJcjUYTgEYWZiNZoO4K7gsRVYx/VPLWu7LxIAdY2M8s3mqbNB3D0U1DElkwBfv4RuNxyMhYNWip7jHYV2uV0CbwYtrdL2R/wumYiDOhOmu4qY7QdM2+f4+f43fJOO0zJhoDSSYvvJdrM6lS5F2KtPCud7oJvFuNvlcXQ9md8LtJ0OnFTUscWzYGXZzM+9II0PEKQbUdIMNMRx1EX14NCtyGxTNF1rG+ljfu4oPoOAktIExJBAnh8ip3YwktMCwI33BGUyZnRCvjC8QYiALToCSPVW5DYbUwLxumJBy9qCImY01HmmHCu+F2oHunU6BT/ALRfmLpvbWSBDg4QJsJaE8bTcNzeXvGBEECTv4qXIbFZuDedGu1I0OoBJHyKXsj4JykAXMgjWSPQqY7QdMwNIi+km2vNOdtN3BotaJtM8/xFLl4GxWOFcJlrrXPZNhzTvY3QCBMgGAZdBMA5ddfVSVMcSIgAdqwn7QcHan8RTqe0C2IDZDcpN5LZmDePEQrchsQezO+E79QdRqO+yTsK8TLXCNZaRHerI2m7gNdbkgcBJtqhiMbMBohoaRF/tTJ15qXK+BsV24ZxiGuM6WN+5ObhXHLY9ogNm0k6QpfbjlDYaIjjeMut/wAISfjiSCQJDg7fciAJvwA0VuQ2IzhHDQSImW3FjBuNEn4VwMZTPIToY9VO3aLg3KA0C5AGaxMgmZnfv5I/tJ06NuZ0PCCNdDbyClyGxW9nd8LtY0Oukd6bCtDHGSTrlIHC5kG/Dd3BVoVV9yAhOhKE6FkQACMJQjCgI2aDuHoiUWaDuHokQiKNKBCdCCEGoJ0JQqUagnQlCAakjCUIAJBGEYQDYRhGEoQgIRRhKEAEYRhGEA2E6EYRhANhEBGEQFACEYRhEBCChGEgEYUKRMHZHcPRGE5jeyO4eiRaiAyEIT4QIVAyEIT4ShAMhCE+EoVAyEoT8qWVAMhKFJlShAMhKE/KjlUAyEYT8qORAMhKFJlSyoBkI5U8NRyoBmVENT8qOVQDMqMJ+VHKgGAIwnhqORQEFMdkdw9E6EaY7I7h6J2VEUjyoFqkypQqCPKhlUmVLKhCPKllUmVLKlgjypZFLlSypYIsqIapciWVLB0PRbDMFN1QsD35g1oIaQ33TMHeZjTcVex+MFYubkZlkgSxsyLEg67ty5fDYp9Ik0zBIiDoe8KselzqTiKlKD+F3zvqvM9TGUZarOrE01R07Nj0W3NMzwc9xB5gCCO4kp1XE0GCDQoxpGXjpcyfnvXLO6bteZc0juMwBw0upGbfpOOYu3b58IibXPmuZ5JPlm3Sl2N00MNUJ/hPZzY63gHEo/Vmk67K8Dg9l/MFZrNrMd7r26Ae9/Yq/SqgNnXx14LNZ8keGYvHF9gVOijvsVKbvzN/tCpVtiVWasJ5th3orFbb/V3dOUbtf87lcpdIGFt7SJvY+OnDktkfV5FzuYvDE5/IjlWjtF9N5LmkAjXS/ffVUg1d+LKsitHPODi6Iw1HKpMqIatlmBHCOVSZEciFKtNvZHcPRHKnUm9kdw9E6EQI8qWVSQlCAiypZVLlSyoCPKhlUuVLKgI4SyqXKllQEeVLKpMqOVAR5VHX2c2tDS2SbCPek8FZyKSjULDmbqJI74sFjP6X3LHki2Z9HeHpzUxcu0LabnwGji/KZJ5SBx4LS/Y2Cygey0I3ZWCQNwnUnTeuf2h0yD2kzlJgObG/eP8AOKmwGO60NykgmJGYi0RYLw3yd6Ogd0FwVVvZpuYf5dRzT5ElvyWVX+japBOHxTtYHWtF/wDuaR6KX2x7LNzHSWnQjvUJx1So/svgb22zTGgUspCPo7xA/wBXQMGNaluFroVfo2xBP/uMOTO81BPIHKVp1aBqnKX6fZa8tcdbOcDv8NFAzDVS+KOELZEdY57Wdkbge048ylkM1/0e4ppAfVoZZ+zVdPgHNEnxWvU2XUpiHNdYRMSDG+RYrSw2Hq071Mrhua2beJuTzWlS2hpaNZuY5CT4+S34szx8IwnDUc6zZtQiRTeRxDHfoonUSNQR3iF1tTbLWuiWkxJGsDieHis2t0novkEB0WIifVb16x3ujW8PuYmRLKn1cfQdUy0ngn4eBiYB3qTIuuM1NWjS46XRQpN7I7h6J2VOpN7Lf6R6J+VbLMaIsiWVS5UsqWCHIjlUuVLKlgiyo5VJlRyJYoiyJZFLlRypYoiDU7KpA1ODFLBDlRyqXInZEsGJtTo62qS5pyvOtpa7vHHmsh+yK9L3WZgNMpB8hr4LswxaGyNntqOJf7rRzuToDG7VcuXFCnJm2E5XR5rW21XpD+IyoB+KmYHjCzxt4xaobeGv/C9a2t0KwtdwBoN5vZmYdD9oG/iuJ239FoDv/S1WmZy06hMmDoHhscdY01XnOux1GDhtvPbEPMbgdJ8I5LbwPTSo2A89ka5Te2gjhyt3rOd9F2MaCSKbY/miT3QsnH7BxWFk1abo0ze80H+oSPNSinpJ6b0iJvO7MDFhy0nxSxO3mU2BzyAS0Eta5xufXyXlVPaDgQCGgcYP9lrYLCGuQKdWgT8JqOpunuewSqot8EtI1NsdL31ZFPMG99tbHLGoE+a5+i9xOrgO8+q6Oh0ErOP8RzGDkS8+gHzXR7K6K0cPeC93xPv5N0C3QwTfsYPLFe5g9F9jvNQVXSGC4J+0dBHLfK7Dq1NlRyLuxw6ao5pS1OzNpN7Lf6R6J2RPot7Lf6R6BPyrbZgQ5EsimypZUsEORLIp8iWRLBDkRDFMKaPVpYIciOVTCmjkSwQhqORTZEcqlghDE7IpQxODUsEIYpm7Sdh2OLRItmAuYGpARDFLRwrnmGgk8AsJpSVMyi2naKtHplTdcCHAaGxJuIB4wNN06q0NqMcWERMCRPbDTOgF7GPRVNp9AajwTTbkceGRzZ5tLhHgVzNboHtMEnqGP5isxp8i5eZKFHYpWdliNoD3SfPffkst+HY5xmtUvq3N2Rb3Rbh3rg9p4DGYWTXw9emNC8dtkf1tlvzVTC9IHNMteT33McJKwop12O6BYat/0Xmk/fMvYbkXBuL8D4Lj9tdEK+Fu9ocz42dpvjvb4ha1PptUaACJ5zz4RwstHE9NGEZWyRvJbI52m6qdA5zYXSithiBmL6e9jjNvwnVvpyXpey9osxFMPpm2hG9p4FeUY97HPLqYyg/Z4X3foun+j3EEVyzc5hkc23B//XmunFladM05IKrO8yI5FNlRyrss5zLot7Lf6W+gTw1Gi3st/pb6BPypYojyo5FJlRypZKIsiOVSQjCWWiPKjlUmVLKlihmVLKpMqOVLJRHlRyqQNTgxLFEQYnBilyo5VNRaIw1dFsPK2lb3iTm46wPlHmsPKjmc29MwfkeRC1ZFqVGyGzOodiPD/ConY3d/n+XC5TFdJS3s1Wlrv/qY3g71k43pjqGgkcJN5tc7o1XG1R02djjNrtY2XlotHvWknTmvOOl3Q6hiWmrhg2nVuSBZj+cDQ8xrKqY7pC+oZAAAPZB7UagkE77+CpYnaLnycxEzI46HXSEoHG1GvpuLXAggwQeSmouz2EyeH6LZxlPrDLrnidfFUTs0tNtFKKS4TY1VzsraVUu4Fjv7iAvQuhvRV2GmpW/6jhAbM5QYmTxMDRSdBNovqUTTqEk04yk/AZgeBHzC6eF0Y8cfqNE5PgblSyp4CULos1UZdD3G/wBLfQJ6ioHsN/pb6BSIUKSCSAKITZRlAORTJSlBRIiFHKWZBRMEVBnTs6CiYIqDOnNcSYUBOFO3CPP2T42VzCsaxoI97ed+mnJPqVgNTp5ETuuueWbwblj8mRj8AXMINI1PwtLAe8FzhHmuTxnRHFudNKgGt/mVqcj8krvn4qD2Yg6Tu5neoX7TBkZ9CPtNAGv6E+C1Sm5GajR52/oFjz9igP8A5T/4qvW6BbQ+7pEcG1WjTvheku2s2LkeczH6KI7T1nSdQ7Xu3iVgZHk+M2BjaPv4epA3sHWDvlkqjh6r6j8jWOc8/ZDSXeI3L2LEbWAmL6QP+d6Y/aMiXAXg9rneOe7zVQMnonsV2Gpk1I6x8EgGcoEw2d5uVu51UO0KZMAgePyvvRZiWu0IK6oSjVI55RfLLWdHOq+ZLMtpgcZS6WkNA6vcN/JP+t5+7PmuYbXsO5a+xMC2syq9+cin1YyU4znrHZcxLgQ1jYuYOoXS1CKtmC1M0Prefuz5o/XA/dnzUT+iNYvcGw0CsKQFQnMMzg0Eua3K4AkAlv8AwszH4HqqbKnWU3ipOQML5Ia5zXOu0WDmxzm29Yp42P5o2Prgfuz5pfXD+WfNT7X6HhpihUs01BUdUcC1uQ02iXNaMriao7JmBeVmDo3UyhzqlINLXPBzOdLWFjHmGtJs94b3gxa6iliZamXfrh/LPml9cf5Z81Dhuij+tDapaBmIeGklwbnq0w4EtymX0nCJnkgeir8jYc3rSX5m9qOzTpVAxnZ7b/4v2ZFrJqxEqZP9cT92fND64n7o+a5cYhL2hbNMSXI6g9MD9380vrgfu/muY69Dr00RFyOo+uDvu/mrWzelGeoGvZlaQZOblf5SuM69FuJM2WMscXFpFUmmelYvpQ1s9psgaEwTw7r7+Sy39MBeTG6w0Gmo5xvC88r1qjSe0YJnv7+arVKhOpJ7yV5LjpdM7U7O+r9Kw8HKQBEDiSSSTv5bjvSqdI2mZcRlm5OU2N4txOq8+Tj3ysSncjpCNcwgGxBBMazpzGoG9Pq7e7Pvm40MCSZvO664MNjSydPNLB2lTpUwCHuBtFhmGt4J3X05a3vn4zpU55cWm09nNd0btLeS5pzxv+SifimhLBs19uvLhEACwAsBuk6qvhtpPYbPcLzr/dZBximwTXVTYQBqeHJWNt0iN1ydnR6TVy0dsaaxfxTvrFX+MeSxWMIEBONM817MY0lZxO2yAaJ9Gs+m7NTc5ruLXFp8xdc43bNUfa82t/RWKPSF495rXD8pXOvU43ybHikjfbtCqBAqVBJJMPcJJMk66yAVA9xIAJMCwEmBJkgDdckoYHaVOrZtnfCdfDirvVH4T5LojpkrRqbae6IGY+qDIqVASZkPcDJEEzOsWlPr7SqPDQSQGMyCJHZzF5niS4kmdSnlnI+SQZyPkstKJqZF7bV+N9nFw7bveMy7XUyb63KLdoVRA6ypAblAzvgN0ygTYWFuQUvVngfJLqzw+SaUNTKZSarhpngfJIUSdx8laFlSEgVdNA/CfJMNPkUomoqFEOVrq+Ss4DZ3WvDQsZfxVsqdujFxOJGmqoEd66zE9DSJNys6p0Zf9mfJeRkm5u2d0Y6UYYanBnNaX7AqcE/6vVLwD4rXRkZRpzvKaaE/aK1WbCeddeCkfsBwEnTmpQMB+CO4qB+FcFvVNk1Bo2eYuoH4Rws4Eck3KYzAWkGAY3G48V0GztrNd2SA07gPdPdwVE0bpNw99Ftx5HB2jXKKkb7cTG5P9qCrYenLROqf1K9hbqzjezo4g711eP6H16Twx+Dc6ze3hjVIOZoOtTMCYc0xA1XKO3+K9xxb8dnDadTDvAY3L1lN7e2RRDWuyPMgNzukXsBBJgeEegeM18KacVKbiW5oDoyvY8XyvbJyutIuQYMGxj07oVttuMokVGt66nAfYDMD7rwOeh594XE1tgVKBis+mRXLqTgwudlqZG1aZd2QAQ57NDoTuMmj0X277HiG1YJbBa9oIBc1w0vbXKfBbMc9LMJxtHs/sbPhHkiMM3cFxv71qP3FX8zP1R/etR+4q/mZ+q6+rHyaND8HZHDt4DyCXsreA8guN/etR+4q/mZ+qX716P3FX8zP1Tqx8jQ/B2BwbeA8gneyt4Bcd+9ej9xW/NT/AFR/exR+4q/mZ+qdWPkaH4OwODadyAwLPhHjdctT+k2m6MuGrGRIAdTmJImJ0kHyTz9I7RrhcR50+R48CE60fI0PwdP7Cz4R5BSYbAsDhDR5LlnfSM0f6Wvv0dTOnjz+R4It+kZsSMLWNyLPpEyC4G0/hPy4hR5YtVZVBo9C/ZwI0Crv2KNwXIUPpZayxwlcjd2qV7xa99QlV+mugxxBw1cEajNS7+K43sb0dBiej7T3+Krv2Ed1vNYR+m3D78NX/NT/AFS/fRhjphcR+amf78x5qFNn9h8gg/YoO42WOfpmw+7CV7TN6do1m6Y76YqH+1ri8as14a63CgNepsrL9lVsR0ea+4F+YCy630wUpthq075cwFQN+lymD2sNVANx2mXHKRdUFur0OLjMJuD6DQe3BHj/AGUX72qR/wBNX8Czdr6jzS/evS/21fdvZv081uio92YNy7I6FnRuiB7g+f8AdL6tUvh+a5130t0Rrh6w33LBbjqh+92h/t635mfqunrLyaem/B5aVqt6VYsaYmtu+2dxBHoPJJJeedRVr7XrPDQ+q9wa7O2XEw+A0OHOGgeCqJJIBJJJIBJJJIBJJJICWniXNjK5wjSCe/RO9tfIOd0jS/OfVBJAL2x/xu/MeM+qDcU8aPdvPvHU3J+aKSAXtj/jd+YqN7y4kkkk6k3JSSQDVbwe030hDCIzNcQRN2gjvgzeODeASSQElbbVR4cHQQ4EGxGvAgz5zzlNxu16lYkvi9R1WwjtuABIvYdkW/4RSQElHpDWY7M1wzB5qA5Gkh5LzmEjjUcQNBbgq7NpVGvY9phzAQyLZZLjYbozGPBJJAT1dv1nCHOBl1RxOUZi6qw06hJ1MtIH/a3ghQ27VZGUiQaRBIkg0QW047gTqkkgKeIxBqOLnGSSTyEkmBwEk2UaSSA//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data:image/jpeg;base64,/9j/4AAQSkZJRgABAQAAAQABAAD/2wCEAAkGBhQQEBQUEBQUFRQVFBQVFRUUFBUUFBUUFRUXFRQUFBQYHCYfFxojGRUUIC8gIycpLCwsFh4yNTAqNSYrLCoBCQoKDgwOGg8PGikcHxwsKSksKSksKSkpKSksKSkpLCksKSkpKSkpLCkpKSosKSksLCkpLCkpLCwpKSkpLCwpKf/AABEIAPgAywMBIgACEQEDEQH/xAAbAAABBQEBAAAAAAAAAAAAAAABAAIDBAUGB//EAEQQAAEDAgMEBwQHBwMDBQAAAAEAAhEDIQQSMQVBUWEGEyJxgZGxFDJSoQcWQlNiktEVFyNjcsHwRFThM4LSJDSDorL/xAAaAQEBAAMBAQAAAAAAAAAAAAAAAQIDBAUG/8QAKBEAAgIBAwMDBAMAAAAAAAAAAAECEQMSITETQVEEYeEykaHwIjOx/9oADAMBAAIRAxEAPwCg3Qdw9EUWCw7h6KSnhnOBLQSBqdw1N/AFfQdjzyEoK07Z1QasdNrRe+lvBN9hf8DtJ03azHgU1IpWhBWRgnkkBpJETF9bDTW4ITRhXHRp/wAOX1sloUV4QhWfYX/A7Vo03u90d53JewVNcjtJ03cfkUtCisgrPsL/AIHeX4suv9QI71XAVtEBlSyJ7XkI9aVjci7EeQpZDwUnWnigKh4pc/YuwzIeBQIUnWnimuM6rJN9yOgQlCKKpAQlCMJQgAijCUIAQjCKMIAQlCMIwgHs0HcFIyu5ogGBvG42IuN9iUxmg7h6JFY9gTPx9Q6vce830I17iR4lN9uqT77p3mbnfc7xc25niokClLwUk9sfftG8TpuMj53Qp4x7Rla4gcPEn1JKiSSkCVmMe33XEaGxi4EA94G9H9o1L9t19bm8wCDygDyUCSaUCwdpVfvHefjp3ie9VYToQRJLggIQhXtlbHqYp5ZRaHODS6C4NsCBqTzCqObBIO4x5JauhXcbCEJyvV9i1WUGV3NHVPMNOYSTf7Oo90o5Jc9y0Z8JQtTa2xvZ2UndbTqda3NDNWWaYdz7XyKzUjJSVoNUCEoRRCyIBGEkUAIShGEYQAShOARhANARhFOhQCboO4ei6/oNTpmjjHVWB7WsaSCBMBtQkA7phciwWHcPRdn0Bq5KOMcQHBtNpynQw2oYPI6Ln9R/X9jPH9RZ2XjWbToV6dWjSYabM1N1MRlsYjhBaORBR2tiMPg6GGf7NTfUqUQBZrQOwwucbGXSR8/HMd0pw9GhUZgqD6b6ohznuzZRBFjJJgExpqqPSXbrMTSwzaYcDRp5XZgACYYOzBPwlc6xSc+Gl8GzUq9zpNl7F6jB0X0cPRr1aoDnurFoADhmgZu8C3Mqp0g2Fh24nCPe1tJlV0VmNcMjXAB2osASYJEDes/DdIMNWw1OhjWVP4XuPpRMaQZ0tA36DRVMXtjDjEUnUMMzqqfvNeAXVZEEu1Fhpre6RhPU+e/7yHKNHZ47ZpBcPYsPVw2XsdTlbW3QbxfX3TwWX0c2GKeDNenQZWrPe4NbXLQGMa4tvmtPZM75PJQYTpLgqFR1ai3EhxB/ggtbRkj4QYHzjgqWC6U0qtGpRxzHFjqjqrXUoljnOLiIPMm99SFioZNNU+37yZao2bO1dhU3HCVnUadOocRTZWpsLXU3BziNBY6D8106vjaFLaIwrcJRLajmB7i0TLmAjKIgACLd652vtjCMq4f2aiWspVGPfUdBqvymY1jj8tE3GdIab9pNxQD+rD6boIGaGtDTaY3cVksUnzfD+DFyR0/RmkyhtPE0KbGhsZ2ujttEUzkB+GXacgsPYVVuIxlV5wgqODYZTptaKTXAkZ35yAJgcdTZHB9LqbNpVcSWv6uo3LEDOLMvExqzjvS2V0iwtB+JY1tbqK7R2rda0w4O36doxwTRJW6dtL5GpeTV25swVNn1qlehQpVqZGXqCDAlo7RHebdyZtraw/ZFF3U0v4hLMuXs05FQZ6Y3OtM8yss9IMKzB18NRZWAfdr3ZXFzuyZcARl90C0qL9vYeps5uGqtqipTzFhbGUv7WXMZ07VxG5Fjltaez/BXJfg1dqdH6VWps6m1jWCrTJqFjQ0uDWMeZIFzAN+adU2vh2Yz2P2Sj1WcUi7KM+YwM0xxPGeaytqdLWuODfQDs2GbBzgAOOVgIEE2IDh4q6ekeAdWGJdRrdfZ2WRkzgWdM66XjnCaJ0tSb2f3slq9jQobBoYZmPz0m1GUy17A4DMGmmH5A/UXtPBUar6WN2bXqmhSpPouhppgDTKdY0hxEKm3pg19LGCqHZ8R7mUAtaAzK0Ekg2AG5VNmbdZSwGIw7g7PVdLSAMos0dozP2TuVWOfLu7XyHJf6N2Li6r7FzW0qYGdxpsMNGgki5KsYWqMRVq1gxn8NrRSa6A2STDnzadT4qu7H4d1FtL+M1ou7KGdp28uJN1Bh8ZRplzWio6lUZlfmyh4INi2LWWxxbtpUYp13NB1OpUp1BiTSMMLmODqeYPFwBl3FQ4zHmjSw/Vhoc6kJdlBMTYCdN/yVN1XD02OFIOe9wgGo1oDBvIG93NR4/GCo2iGg/w6YYZ4zuWUYbq1t8EctifbgDhRqQA6pSBdAgFwMTCy4V3HYsPZRaJmmzKZ4zNlUhbsaajTMJcjUYTgEYWZiNZoO4K7gsRVYx/VPLWu7LxIAdY2M8s3mqbNB3D0U1DElkwBfv4RuNxyMhYNWip7jHYV2uV0CbwYtrdL2R/wumYiDOhOmu4qY7QdM2+f4+f43fJOO0zJhoDSSYvvJdrM6lS5F2KtPCud7oJvFuNvlcXQ9md8LtJ0OnFTUscWzYGXZzM+9II0PEKQbUdIMNMRx1EX14NCtyGxTNF1rG+ljfu4oPoOAktIExJBAnh8ip3YwktMCwI33BGUyZnRCvjC8QYiALToCSPVW5DYbUwLxumJBy9qCImY01HmmHCu+F2oHunU6BT/ALRfmLpvbWSBDg4QJsJaE8bTcNzeXvGBEECTv4qXIbFZuDedGu1I0OoBJHyKXsj4JykAXMgjWSPQqY7QdMwNIi+km2vNOdtN3BotaJtM8/xFLl4GxWOFcJlrrXPZNhzTvY3QCBMgGAZdBMA5ddfVSVMcSIgAdqwn7QcHan8RTqe0C2IDZDcpN5LZmDePEQrchsQezO+E79QdRqO+yTsK8TLXCNZaRHerI2m7gNdbkgcBJtqhiMbMBohoaRF/tTJ15qXK+BsV24ZxiGuM6WN+5ObhXHLY9ogNm0k6QpfbjlDYaIjjeMut/wAISfjiSCQJDg7fciAJvwA0VuQ2IzhHDQSImW3FjBuNEn4VwMZTPIToY9VO3aLg3KA0C5AGaxMgmZnfv5I/tJ06NuZ0PCCNdDbyClyGxW9nd8LtY0Oukd6bCtDHGSTrlIHC5kG/Dd3BVoVV9yAhOhKE6FkQACMJQjCgI2aDuHoiUWaDuHokQiKNKBCdCCEGoJ0JQqUagnQlCAakjCUIAJBGEYQDYRhGEoQgIRRhKEAEYRhGEA2E6EYRhANhEBGEQFACEYRhEBCChGEgEYUKRMHZHcPRGE5jeyO4eiRaiAyEIT4QIVAyEIT4ShAMhCE+EoVAyEoT8qWVAMhKFJlShAMhKE/KjlUAyEYT8qORAMhKFJlSyoBkI5U8NRyoBmVENT8qOVQDMqMJ+VHKgGAIwnhqORQEFMdkdw9E6EaY7I7h6J2VEUjyoFqkypQqCPKhlUmVLKhCPKllUmVLKlgjypZFLlSypYIsqIapciWVLB0PRbDMFN1QsD35g1oIaQ33TMHeZjTcVex+MFYubkZlkgSxsyLEg67ty5fDYp9Ik0zBIiDoe8KselzqTiKlKD+F3zvqvM9TGUZarOrE01R07Nj0W3NMzwc9xB5gCCO4kp1XE0GCDQoxpGXjpcyfnvXLO6bteZc0juMwBw0upGbfpOOYu3b58IibXPmuZ5JPlm3Sl2N00MNUJ/hPZzY63gHEo/Vmk67K8Dg9l/MFZrNrMd7r26Ae9/Yq/SqgNnXx14LNZ8keGYvHF9gVOijvsVKbvzN/tCpVtiVWasJ5th3orFbb/V3dOUbtf87lcpdIGFt7SJvY+OnDktkfV5FzuYvDE5/IjlWjtF9N5LmkAjXS/ffVUg1d+LKsitHPODi6Iw1HKpMqIatlmBHCOVSZEciFKtNvZHcPRHKnUm9kdw9E6EQI8qWVSQlCAiypZVLlSyoCPKhlUuVLKgI4SyqXKllQEeVLKpMqOVAR5VHX2c2tDS2SbCPek8FZyKSjULDmbqJI74sFjP6X3LHki2Z9HeHpzUxcu0LabnwGji/KZJ5SBx4LS/Y2Cygey0I3ZWCQNwnUnTeuf2h0yD2kzlJgObG/eP8AOKmwGO60NykgmJGYi0RYLw3yd6Ogd0FwVVvZpuYf5dRzT5ElvyWVX+japBOHxTtYHWtF/wDuaR6KX2x7LNzHSWnQjvUJx1So/svgb22zTGgUspCPo7xA/wBXQMGNaluFroVfo2xBP/uMOTO81BPIHKVp1aBqnKX6fZa8tcdbOcDv8NFAzDVS+KOELZEdY57Wdkbge048ylkM1/0e4ppAfVoZZ+zVdPgHNEnxWvU2XUpiHNdYRMSDG+RYrSw2Hq071Mrhua2beJuTzWlS2hpaNZuY5CT4+S34szx8IwnDUc6zZtQiRTeRxDHfoonUSNQR3iF1tTbLWuiWkxJGsDieHis2t0novkEB0WIifVb16x3ujW8PuYmRLKn1cfQdUy0ngn4eBiYB3qTIuuM1NWjS46XRQpN7I7h6J2VOpN7Lf6R6J+VbLMaIsiWVS5UsqWCHIjlUuVLKlgiyo5VJlRyJYoiyJZFLlRypYoiDU7KpA1ODFLBDlRyqXInZEsGJtTo62qS5pyvOtpa7vHHmsh+yK9L3WZgNMpB8hr4LswxaGyNntqOJf7rRzuToDG7VcuXFCnJm2E5XR5rW21XpD+IyoB+KmYHjCzxt4xaobeGv/C9a2t0KwtdwBoN5vZmYdD9oG/iuJ239FoDv/S1WmZy06hMmDoHhscdY01XnOux1GDhtvPbEPMbgdJ8I5LbwPTSo2A89ka5Te2gjhyt3rOd9F2MaCSKbY/miT3QsnH7BxWFk1abo0ze80H+oSPNSinpJ6b0iJvO7MDFhy0nxSxO3mU2BzyAS0Eta5xufXyXlVPaDgQCGgcYP9lrYLCGuQKdWgT8JqOpunuewSqot8EtI1NsdL31ZFPMG99tbHLGoE+a5+i9xOrgO8+q6Oh0ErOP8RzGDkS8+gHzXR7K6K0cPeC93xPv5N0C3QwTfsYPLFe5g9F9jvNQVXSGC4J+0dBHLfK7Dq1NlRyLuxw6ao5pS1OzNpN7Lf6R6J2RPot7Lf6R6BPyrbZgQ5EsimypZUsEORLIp8iWRLBDkRDFMKaPVpYIciOVTCmjkSwQhqORTZEcqlghDE7IpQxODUsEIYpm7Sdh2OLRItmAuYGpARDFLRwrnmGgk8AsJpSVMyi2naKtHplTdcCHAaGxJuIB4wNN06q0NqMcWERMCRPbDTOgF7GPRVNp9AajwTTbkceGRzZ5tLhHgVzNboHtMEnqGP5isxp8i5eZKFHYpWdliNoD3SfPffkst+HY5xmtUvq3N2Rb3Rbh3rg9p4DGYWTXw9emNC8dtkf1tlvzVTC9IHNMteT33McJKwop12O6BYat/0Xmk/fMvYbkXBuL8D4Lj9tdEK+Fu9ocz42dpvjvb4ha1PptUaACJ5zz4RwstHE9NGEZWyRvJbI52m6qdA5zYXSithiBmL6e9jjNvwnVvpyXpey9osxFMPpm2hG9p4FeUY97HPLqYyg/Z4X3foun+j3EEVyzc5hkc23B//XmunFladM05IKrO8yI5FNlRyrss5zLot7Lf6W+gTw1Gi3st/pb6BPypYojyo5FJlRypZKIsiOVSQjCWWiPKjlUmVLKlihmVLKpMqOVLJRHlRyqQNTgxLFEQYnBilyo5VNRaIw1dFsPK2lb3iTm46wPlHmsPKjmc29MwfkeRC1ZFqVGyGzOodiPD/ConY3d/n+XC5TFdJS3s1Wlrv/qY3g71k43pjqGgkcJN5tc7o1XG1R02djjNrtY2XlotHvWknTmvOOl3Q6hiWmrhg2nVuSBZj+cDQ8xrKqY7pC+oZAAAPZB7UagkE77+CpYnaLnycxEzI46HXSEoHG1GvpuLXAggwQeSmouz2EyeH6LZxlPrDLrnidfFUTs0tNtFKKS4TY1VzsraVUu4Fjv7iAvQuhvRV2GmpW/6jhAbM5QYmTxMDRSdBNovqUTTqEk04yk/AZgeBHzC6eF0Y8cfqNE5PgblSyp4CULos1UZdD3G/wBLfQJ6ioHsN/pb6BSIUKSCSAKITZRlAORTJSlBRIiFHKWZBRMEVBnTs6CiYIqDOnNcSYUBOFO3CPP2T42VzCsaxoI97ed+mnJPqVgNTp5ETuuueWbwblj8mRj8AXMINI1PwtLAe8FzhHmuTxnRHFudNKgGt/mVqcj8krvn4qD2Yg6Tu5neoX7TBkZ9CPtNAGv6E+C1Sm5GajR52/oFjz9igP8A5T/4qvW6BbQ+7pEcG1WjTvheku2s2LkeczH6KI7T1nSdQ7Xu3iVgZHk+M2BjaPv4epA3sHWDvlkqjh6r6j8jWOc8/ZDSXeI3L2LEbWAmL6QP+d6Y/aMiXAXg9rneOe7zVQMnonsV2Gpk1I6x8EgGcoEw2d5uVu51UO0KZMAgePyvvRZiWu0IK6oSjVI55RfLLWdHOq+ZLMtpgcZS6WkNA6vcN/JP+t5+7PmuYbXsO5a+xMC2syq9+cin1YyU4znrHZcxLgQ1jYuYOoXS1CKtmC1M0Prefuz5o/XA/dnzUT+iNYvcGw0CsKQFQnMMzg0Eua3K4AkAlv8AwszH4HqqbKnWU3ipOQML5Ia5zXOu0WDmxzm29Yp42P5o2Prgfuz5pfXD+WfNT7X6HhpihUs01BUdUcC1uQ02iXNaMriao7JmBeVmDo3UyhzqlINLXPBzOdLWFjHmGtJs94b3gxa6iliZamXfrh/LPml9cf5Z81Dhuij+tDapaBmIeGklwbnq0w4EtymX0nCJnkgeir8jYc3rSX5m9qOzTpVAxnZ7b/4v2ZFrJqxEqZP9cT92fND64n7o+a5cYhL2hbNMSXI6g9MD9380vrgfu/muY69Dr00RFyOo+uDvu/mrWzelGeoGvZlaQZOblf5SuM69FuJM2WMscXFpFUmmelYvpQ1s9psgaEwTw7r7+Sy39MBeTG6w0Gmo5xvC88r1qjSe0YJnv7+arVKhOpJ7yV5LjpdM7U7O+r9Kw8HKQBEDiSSSTv5bjvSqdI2mZcRlm5OU2N4txOq8+Tj3ysSncjpCNcwgGxBBMazpzGoG9Pq7e7Pvm40MCSZvO664MNjSydPNLB2lTpUwCHuBtFhmGt4J3X05a3vn4zpU55cWm09nNd0btLeS5pzxv+SifimhLBs19uvLhEACwAsBuk6qvhtpPYbPcLzr/dZBximwTXVTYQBqeHJWNt0iN1ydnR6TVy0dsaaxfxTvrFX+MeSxWMIEBONM817MY0lZxO2yAaJ9Gs+m7NTc5ruLXFp8xdc43bNUfa82t/RWKPSF495rXD8pXOvU43ybHikjfbtCqBAqVBJJMPcJJMk66yAVA9xIAJMCwEmBJkgDdckoYHaVOrZtnfCdfDirvVH4T5LojpkrRqbae6IGY+qDIqVASZkPcDJEEzOsWlPr7SqPDQSQGMyCJHZzF5niS4kmdSnlnI+SQZyPkstKJqZF7bV+N9nFw7bveMy7XUyb63KLdoVRA6ypAblAzvgN0ygTYWFuQUvVngfJLqzw+SaUNTKZSarhpngfJIUSdx8laFlSEgVdNA/CfJMNPkUomoqFEOVrq+Ss4DZ3WvDQsZfxVsqdujFxOJGmqoEd66zE9DSJNys6p0Zf9mfJeRkm5u2d0Y6UYYanBnNaX7AqcE/6vVLwD4rXRkZRpzvKaaE/aK1WbCeddeCkfsBwEnTmpQMB+CO4qB+FcFvVNk1Bo2eYuoH4Rws4Eck3KYzAWkGAY3G48V0GztrNd2SA07gPdPdwVE0bpNw99Ftx5HB2jXKKkb7cTG5P9qCrYenLROqf1K9hbqzjezo4g711eP6H16Twx+Dc6ze3hjVIOZoOtTMCYc0xA1XKO3+K9xxb8dnDadTDvAY3L1lN7e2RRDWuyPMgNzukXsBBJgeEegeM18KacVKbiW5oDoyvY8XyvbJyutIuQYMGxj07oVttuMokVGt66nAfYDMD7rwOeh594XE1tgVKBis+mRXLqTgwudlqZG1aZd2QAQ57NDoTuMmj0X277HiG1YJbBa9oIBc1w0vbXKfBbMc9LMJxtHs/sbPhHkiMM3cFxv71qP3FX8zP1R/etR+4q/mZ+q6+rHyaND8HZHDt4DyCXsreA8guN/etR+4q/mZ+qX716P3FX8zP1Tqx8jQ/B2BwbeA8gneyt4Bcd+9ej9xW/NT/AFR/exR+4q/mZ+qdWPkaH4OwODadyAwLPhHjdctT+k2m6MuGrGRIAdTmJImJ0kHyTz9I7RrhcR50+R48CE60fI0PwdP7Cz4R5BSYbAsDhDR5LlnfSM0f6Wvv0dTOnjz+R4It+kZsSMLWNyLPpEyC4G0/hPy4hR5YtVZVBo9C/ZwI0Crv2KNwXIUPpZayxwlcjd2qV7xa99QlV+mugxxBw1cEajNS7+K43sb0dBiej7T3+Krv2Ed1vNYR+m3D78NX/NT/AFS/fRhjphcR+amf78x5qFNn9h8gg/YoO42WOfpmw+7CV7TN6do1m6Y76YqH+1ri8as14a63CgNepsrL9lVsR0ea+4F+YCy630wUpthq075cwFQN+lymD2sNVANx2mXHKRdUFur0OLjMJuD6DQe3BHj/AGUX72qR/wBNX8Czdr6jzS/evS/21fdvZv081uio92YNy7I6FnRuiB7g+f8AdL6tUvh+a5130t0Rrh6w33LBbjqh+92h/t635mfqunrLyaem/B5aVqt6VYsaYmtu+2dxBHoPJJJeedRVr7XrPDQ+q9wa7O2XEw+A0OHOGgeCqJJIBJJJIBJJJIBJJJICWniXNjK5wjSCe/RO9tfIOd0jS/OfVBJAL2x/xu/MeM+qDcU8aPdvPvHU3J+aKSAXtj/jd+YqN7y4kkkk6k3JSSQDVbwe030hDCIzNcQRN2gjvgzeODeASSQElbbVR4cHQQ4EGxGvAgz5zzlNxu16lYkvi9R1WwjtuABIvYdkW/4RSQElHpDWY7M1wzB5qA5Gkh5LzmEjjUcQNBbgq7NpVGvY9phzAQyLZZLjYbozGPBJJAT1dv1nCHOBl1RxOUZi6qw06hJ1MtIH/a3ghQ27VZGUiQaRBIkg0QW047gTqkkgKeIxBqOLnGSSTyEkmBwEk2UaSSA//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98662" name="Picture 6" descr="http://ecx.images-amazon.com/images/I/41hMmcWQdw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896026">
            <a:off x="790448" y="1867783"/>
            <a:ext cx="2914680" cy="35458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143000" y="5672930"/>
            <a:ext cx="5160387" cy="646331"/>
          </a:xfrm>
          <a:prstGeom prst="rect">
            <a:avLst/>
          </a:prstGeom>
          <a:noFill/>
        </p:spPr>
        <p:txBody>
          <a:bodyPr wrap="none" rtlCol="0">
            <a:spAutoFit/>
          </a:bodyPr>
          <a:lstStyle/>
          <a:p>
            <a:r>
              <a:rPr lang="en-US" dirty="0" smtClean="0"/>
              <a:t>Find our handout online:</a:t>
            </a:r>
            <a:endParaRPr lang="en-US" dirty="0"/>
          </a:p>
        </p:txBody>
      </p:sp>
    </p:spTree>
    <p:custDataLst>
      <p:tags r:id="rId1"/>
    </p:custData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4" descr="The-March-%20on-Washingt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1100" y="1447800"/>
            <a:ext cx="9105900" cy="668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3" name="AutoShape 6"/>
          <p:cNvSpPr>
            <a:spLocks noChangeArrowheads="1"/>
          </p:cNvSpPr>
          <p:nvPr/>
        </p:nvSpPr>
        <p:spPr bwMode="auto">
          <a:xfrm>
            <a:off x="1409700" y="609600"/>
            <a:ext cx="2590800" cy="838200"/>
          </a:xfrm>
          <a:prstGeom prst="curvedDownArrow">
            <a:avLst>
              <a:gd name="adj1" fmla="val 61818"/>
              <a:gd name="adj2" fmla="val 123636"/>
              <a:gd name="adj3" fmla="val 33333"/>
            </a:avLst>
          </a:prstGeom>
          <a:solidFill>
            <a:srgbClr val="FFFF00"/>
          </a:solidFill>
          <a:ln w="12700">
            <a:solidFill>
              <a:schemeClr val="tx1"/>
            </a:solidFill>
            <a:miter lim="800000"/>
            <a:headEnd type="none" w="sm" len="sm"/>
            <a:tailEnd type="none" w="sm" len="sm"/>
          </a:ln>
        </p:spPr>
        <p:txBody>
          <a:bodyPr wrap="none" anchor="ctr"/>
          <a:lstStyle/>
          <a:p>
            <a:endParaRPr lang="en-US"/>
          </a:p>
        </p:txBody>
      </p:sp>
      <p:sp>
        <p:nvSpPr>
          <p:cNvPr id="92164" name="Text Box 7"/>
          <p:cNvSpPr txBox="1">
            <a:spLocks noChangeArrowheads="1"/>
          </p:cNvSpPr>
          <p:nvPr/>
        </p:nvSpPr>
        <p:spPr bwMode="auto">
          <a:xfrm>
            <a:off x="3619500" y="228600"/>
            <a:ext cx="65151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600">
                <a:solidFill>
                  <a:schemeClr val="tx2"/>
                </a:solidFill>
                <a:latin typeface="Helvetica" pitchFamily="34" charset="0"/>
              </a:defRPr>
            </a:lvl1pPr>
            <a:lvl2pPr marL="742950" indent="-285750">
              <a:defRPr sz="3600">
                <a:solidFill>
                  <a:schemeClr val="tx2"/>
                </a:solidFill>
                <a:latin typeface="Helvetica" pitchFamily="34" charset="0"/>
              </a:defRPr>
            </a:lvl2pPr>
            <a:lvl3pPr marL="1143000" indent="-228600">
              <a:defRPr sz="3600">
                <a:solidFill>
                  <a:schemeClr val="tx2"/>
                </a:solidFill>
                <a:latin typeface="Helvetica" pitchFamily="34" charset="0"/>
              </a:defRPr>
            </a:lvl3pPr>
            <a:lvl4pPr marL="1600200" indent="-228600">
              <a:defRPr sz="3600">
                <a:solidFill>
                  <a:schemeClr val="tx2"/>
                </a:solidFill>
                <a:latin typeface="Helvetica" pitchFamily="34" charset="0"/>
              </a:defRPr>
            </a:lvl4pPr>
            <a:lvl5pPr marL="2057400" indent="-228600">
              <a:defRPr sz="3600">
                <a:solidFill>
                  <a:schemeClr val="tx2"/>
                </a:solidFill>
                <a:latin typeface="Helvetica" pitchFamily="34" charset="0"/>
              </a:defRPr>
            </a:lvl5pPr>
            <a:lvl6pPr marL="2514600" indent="-228600" eaLnBrk="0" fontAlgn="base" hangingPunct="0">
              <a:spcBef>
                <a:spcPct val="0"/>
              </a:spcBef>
              <a:spcAft>
                <a:spcPct val="0"/>
              </a:spcAft>
              <a:defRPr sz="3600">
                <a:solidFill>
                  <a:schemeClr val="tx2"/>
                </a:solidFill>
                <a:latin typeface="Helvetica" pitchFamily="34" charset="0"/>
              </a:defRPr>
            </a:lvl6pPr>
            <a:lvl7pPr marL="2971800" indent="-228600" eaLnBrk="0" fontAlgn="base" hangingPunct="0">
              <a:spcBef>
                <a:spcPct val="0"/>
              </a:spcBef>
              <a:spcAft>
                <a:spcPct val="0"/>
              </a:spcAft>
              <a:defRPr sz="3600">
                <a:solidFill>
                  <a:schemeClr val="tx2"/>
                </a:solidFill>
                <a:latin typeface="Helvetica" pitchFamily="34" charset="0"/>
              </a:defRPr>
            </a:lvl7pPr>
            <a:lvl8pPr marL="3429000" indent="-228600" eaLnBrk="0" fontAlgn="base" hangingPunct="0">
              <a:spcBef>
                <a:spcPct val="0"/>
              </a:spcBef>
              <a:spcAft>
                <a:spcPct val="0"/>
              </a:spcAft>
              <a:defRPr sz="3600">
                <a:solidFill>
                  <a:schemeClr val="tx2"/>
                </a:solidFill>
                <a:latin typeface="Helvetica" pitchFamily="34" charset="0"/>
              </a:defRPr>
            </a:lvl8pPr>
            <a:lvl9pPr marL="3886200" indent="-228600" eaLnBrk="0" fontAlgn="base" hangingPunct="0">
              <a:spcBef>
                <a:spcPct val="0"/>
              </a:spcBef>
              <a:spcAft>
                <a:spcPct val="0"/>
              </a:spcAft>
              <a:defRPr sz="3600">
                <a:solidFill>
                  <a:schemeClr val="tx2"/>
                </a:solidFill>
                <a:latin typeface="Helvetica" pitchFamily="34" charset="0"/>
              </a:defRPr>
            </a:lvl9pPr>
          </a:lstStyle>
          <a:p>
            <a:pPr>
              <a:spcBef>
                <a:spcPct val="50000"/>
              </a:spcBef>
            </a:pPr>
            <a:r>
              <a:rPr lang="en-US" sz="4000" dirty="0">
                <a:solidFill>
                  <a:schemeClr val="bg1"/>
                </a:solidFill>
                <a:latin typeface="Arial Black" pitchFamily="34" charset="0"/>
              </a:rPr>
              <a:t>March on Washington</a:t>
            </a:r>
          </a:p>
        </p:txBody>
      </p:sp>
      <p:pic>
        <p:nvPicPr>
          <p:cNvPr id="92165" name="Picture 9" descr="pie">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3350" y="838200"/>
            <a:ext cx="2609850"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81"/>
  <p:tag name="TPVERSION" val="5"/>
  <p:tag name="TPFULLVERSION" val="5.2.1.3179"/>
  <p:tag name="PPTVERSION" val="14"/>
  <p:tag name="TPOS" val="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azures">
  <a:themeElements>
    <a:clrScheme name="Custom 1">
      <a:dk1>
        <a:srgbClr val="242852"/>
      </a:dk1>
      <a:lt1>
        <a:sysClr val="window" lastClr="FFFFFF"/>
      </a:lt1>
      <a:dk2>
        <a:srgbClr val="000000"/>
      </a:dk2>
      <a:lt2>
        <a:srgbClr val="178AC9"/>
      </a:lt2>
      <a:accent1>
        <a:srgbClr val="055A43"/>
      </a:accent1>
      <a:accent2>
        <a:srgbClr val="297FD5"/>
      </a:accent2>
      <a:accent3>
        <a:srgbClr val="8F899B"/>
      </a:accent3>
      <a:accent4>
        <a:srgbClr val="6A87C9"/>
      </a:accent4>
      <a:accent5>
        <a:srgbClr val="5AA2AE"/>
      </a:accent5>
      <a:accent6>
        <a:srgbClr val="9D90A0"/>
      </a:accent6>
      <a:hlink>
        <a:srgbClr val="4E266C"/>
      </a:hlink>
      <a:folHlink>
        <a:srgbClr val="3EBBF0"/>
      </a:folHlink>
    </a:clrScheme>
    <a:fontScheme name="azures">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Helvetica" pitchFamily="2"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Helvetica" pitchFamily="2" charset="0"/>
          </a:defRPr>
        </a:defPPr>
      </a:lstStyle>
    </a:lnDef>
  </a:objectDefaults>
  <a:extraClrSchemeLst>
    <a:extraClrScheme>
      <a:clrScheme name="azures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zure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azures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zures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zures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zures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azures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3869</TotalTime>
  <Pages>52</Pages>
  <Words>2303</Words>
  <Application>Microsoft Office PowerPoint</Application>
  <PresentationFormat>35mm Slides</PresentationFormat>
  <Paragraphs>534</Paragraphs>
  <Slides>78</Slides>
  <Notes>77</Notes>
  <HiddenSlides>15</HiddenSlides>
  <MMClips>2</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2</vt:i4>
      </vt:variant>
      <vt:variant>
        <vt:lpstr>Slide Titles</vt:lpstr>
      </vt:variant>
      <vt:variant>
        <vt:i4>78</vt:i4>
      </vt:variant>
    </vt:vector>
  </HeadingPairs>
  <TitlesOfParts>
    <vt:vector size="92" baseType="lpstr">
      <vt:lpstr>Arial</vt:lpstr>
      <vt:lpstr>Arial Black</vt:lpstr>
      <vt:lpstr>Bookman</vt:lpstr>
      <vt:lpstr>Garamond</vt:lpstr>
      <vt:lpstr>Georgia</vt:lpstr>
      <vt:lpstr>Helvetica</vt:lpstr>
      <vt:lpstr>Monotype Sorts</vt:lpstr>
      <vt:lpstr>Tahoma</vt:lpstr>
      <vt:lpstr>Times New Roman</vt:lpstr>
      <vt:lpstr>Verdana</vt:lpstr>
      <vt:lpstr>Wingdings</vt:lpstr>
      <vt:lpstr>azures</vt:lpstr>
      <vt:lpstr>Worksheet</vt:lpstr>
      <vt:lpstr>Chart</vt:lpstr>
      <vt:lpstr>How to Give a  Scientific Talk</vt:lpstr>
      <vt:lpstr>Some Examples</vt:lpstr>
      <vt:lpstr>Some Examples</vt:lpstr>
      <vt:lpstr>Elements of Communication</vt:lpstr>
      <vt:lpstr>PowerPoint Presentation</vt:lpstr>
      <vt:lpstr>PowerPoint Presentation</vt:lpstr>
      <vt:lpstr>Content is the most important  part of your presentation..… Really?</vt:lpstr>
      <vt:lpstr>Elements of Communication</vt:lpstr>
      <vt:lpstr>Know Your Audience and Your Venue</vt:lpstr>
      <vt:lpstr>Know Your Audience</vt:lpstr>
      <vt:lpstr>Know Your Audience and Your Venue</vt:lpstr>
      <vt:lpstr>Engage the Audience</vt:lpstr>
      <vt:lpstr>Engage the Audience</vt:lpstr>
      <vt:lpstr>Engage the Audience</vt:lpstr>
      <vt:lpstr>Learning Theory Applied to Multimedia Presentation</vt:lpstr>
      <vt:lpstr>Learning Theory Applied to Multimedia Presentation</vt:lpstr>
      <vt:lpstr>Use graphics to augment your words</vt:lpstr>
      <vt:lpstr>Use graphics to augment your words</vt:lpstr>
      <vt:lpstr>Use graphics to augment your words</vt:lpstr>
      <vt:lpstr>Learning Theory Applied to Multimedia Presentation</vt:lpstr>
      <vt:lpstr>Use Written Text Sparingly</vt:lpstr>
      <vt:lpstr>Use Written Text Sparingly</vt:lpstr>
      <vt:lpstr>Use Written Text Sparingly</vt:lpstr>
      <vt:lpstr>Elements of Communication</vt:lpstr>
      <vt:lpstr>Steps in Designing  an Effective Message</vt:lpstr>
      <vt:lpstr>Healthy Start Logic Model</vt:lpstr>
      <vt:lpstr>Maria Montoya   “I was scared…”</vt:lpstr>
      <vt:lpstr>Maria  and Miguel Montoya</vt:lpstr>
      <vt:lpstr>  Maria  and Miguel Montoya with  Doctor Rameriz</vt:lpstr>
      <vt:lpstr>Structuring  an Effective Message</vt:lpstr>
      <vt:lpstr>Elements of Communication</vt:lpstr>
      <vt:lpstr>Use of Colors: Bad Combinations</vt:lpstr>
      <vt:lpstr>Use of Fonts</vt:lpstr>
      <vt:lpstr>If You Must Use Bulleted Text</vt:lpstr>
      <vt:lpstr>C.R.A.P.</vt:lpstr>
      <vt:lpstr>Contrast</vt:lpstr>
      <vt:lpstr>Repetition</vt:lpstr>
      <vt:lpstr>Alignment</vt:lpstr>
      <vt:lpstr>Proximity</vt:lpstr>
      <vt:lpstr>For Example</vt:lpstr>
      <vt:lpstr>Use Visual Images That Help Communicate</vt:lpstr>
      <vt:lpstr>Use Visual Images  That Help Communicate</vt:lpstr>
      <vt:lpstr>Present Visually  with Illustrations</vt:lpstr>
      <vt:lpstr>Present Visually  with Illustrations</vt:lpstr>
      <vt:lpstr>Present Visually  with Illustrations</vt:lpstr>
      <vt:lpstr>Present Visually  with Illustrations</vt:lpstr>
      <vt:lpstr>PowerPoint Presentation</vt:lpstr>
      <vt:lpstr>Close up of neurons Interdisciplinary Science and Math Initiative  Carelton College</vt:lpstr>
      <vt:lpstr>PowerPoint Presentation</vt:lpstr>
      <vt:lpstr>Present Visually  with Online Resources</vt:lpstr>
      <vt:lpstr>PowerPoint Presentation</vt:lpstr>
      <vt:lpstr>PowerPoint is a Flexible,  Inclusive Media</vt:lpstr>
      <vt:lpstr>Present with a Metaphor</vt:lpstr>
      <vt:lpstr>Tables – Why bother?</vt:lpstr>
      <vt:lpstr>Reverse Osmosis</vt:lpstr>
      <vt:lpstr>Reverse Osmosis</vt:lpstr>
      <vt:lpstr>Cumulative Totals</vt:lpstr>
      <vt:lpstr>Cumulative Totals</vt:lpstr>
      <vt:lpstr>PowerPoint Presentation</vt:lpstr>
      <vt:lpstr>PowerPoint Presentation</vt:lpstr>
      <vt:lpstr>PowerPoint Presentation</vt:lpstr>
      <vt:lpstr>PowerPoint Presentation</vt:lpstr>
      <vt:lpstr>Is this graph’s message  clear?</vt:lpstr>
      <vt:lpstr>Is this graph’s message  clear?</vt:lpstr>
      <vt:lpstr>Percent of Cambridge High School Students Who Reported Weapon Carrying  and/or Staying Home Out of Fear in the Last 30 Days (2004, 2006)</vt:lpstr>
      <vt:lpstr>Percent of Students Reporting  Weapon Carrying and/or Staying Home  in the Last 30 Days (2004, 2006)</vt:lpstr>
      <vt:lpstr>PowerPoint Presentation</vt:lpstr>
      <vt:lpstr>PowerPoint Presentation</vt:lpstr>
      <vt:lpstr>PowerPoint Can Output….</vt:lpstr>
      <vt:lpstr>Elements of Communication</vt:lpstr>
      <vt:lpstr>Control Your Environment</vt:lpstr>
      <vt:lpstr>Connect with Your Audience</vt:lpstr>
      <vt:lpstr>Connect with Your Audience</vt:lpstr>
      <vt:lpstr>Elements of Communication</vt:lpstr>
      <vt:lpstr>Putting It All Together</vt:lpstr>
      <vt:lpstr>PowerPoint Presentation</vt:lpstr>
      <vt:lpstr>Good Resources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Technologies Course</dc:title>
  <dc:subject>Design of Presentations</dc:subject>
  <dc:creator>Educational Media Center</dc:creator>
  <cp:lastModifiedBy>Tomlinson, Sharon Mary</cp:lastModifiedBy>
  <cp:revision>8806887</cp:revision>
  <cp:lastPrinted>2013-10-16T01:32:56Z</cp:lastPrinted>
  <dcterms:created xsi:type="dcterms:W3CDTF">1996-10-04T14:17:46Z</dcterms:created>
  <dcterms:modified xsi:type="dcterms:W3CDTF">2015-12-09T15:26:33Z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75C6F213-033E-4BDE-AF57-98116421F19B</vt:lpwstr>
  </property>
  <property fmtid="{D5CDD505-2E9C-101B-9397-08002B2CF9AE}" pid="3" name="ArticulatePath">
    <vt:lpwstr>Delvalle13</vt:lpwstr>
  </property>
</Properties>
</file>