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8"/>
  </p:notesMasterIdLst>
  <p:sldIdLst>
    <p:sldId id="288" r:id="rId2"/>
    <p:sldId id="289" r:id="rId3"/>
    <p:sldId id="291" r:id="rId4"/>
    <p:sldId id="292" r:id="rId5"/>
    <p:sldId id="293" r:id="rId6"/>
    <p:sldId id="295" r:id="rId7"/>
    <p:sldId id="296" r:id="rId8"/>
    <p:sldId id="294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BC89EF96-8CEA-46FF-86C4-4CE0E76098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734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2928303-E50F-4AE9-89F9-7C85A1D2568B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7E0AC58-6CDC-4657-BDF5-C8E0F5424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2114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68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charset="0"/>
              <a:buNone/>
              <a:defRPr sz="30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fld id="{761AAE5D-8122-431F-AAF3-BCC04ED81B8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436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1F812D-27F4-4B3E-A121-284A45A8296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381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6ACFD9-3AA9-4E14-A76B-BF51B717B6C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27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85A42-AE08-41CC-94F1-12AAAF3BC05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852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DFB798-B1D7-43CD-B792-765B7A0169D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225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449A6-DD98-4BC5-A440-7780FC0CE2B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611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CBF563-5FC1-466D-915E-9E752ACADDB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284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39F74-1A97-4CE6-944E-833FC6640C8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68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4133CB-D30E-4998-A5D7-F004CD047C2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293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EE1A1-C360-4761-A365-E8077998A54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19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98DDFD-929C-4E69-8B3B-381D9C48453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402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35843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35844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35845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58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8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8F304-F988-4ECD-BD13-04D18F0E3E4E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00252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5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58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8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/>
      <p:bldP spid="3584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8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584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8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584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8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584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8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584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8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58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charset="0"/>
              <a:buNone/>
              <a:defRPr/>
            </a:pPr>
            <a:r>
              <a:rPr lang="en-US" dirty="0" smtClean="0">
                <a:cs typeface="+mn-cs"/>
              </a:rPr>
              <a:t>Using Podcasts as a Supplement to Lecture in Order to Free Up Class Time</a:t>
            </a:r>
          </a:p>
          <a:p>
            <a:pPr marL="0" indent="0" algn="ctr" eaLnBrk="1" hangingPunct="1">
              <a:buFont typeface="Wingdings" charset="0"/>
              <a:buNone/>
              <a:defRPr/>
            </a:pPr>
            <a:endParaRPr lang="en-US" dirty="0" smtClean="0">
              <a:cs typeface="+mn-cs"/>
            </a:endParaRPr>
          </a:p>
          <a:p>
            <a:pPr marL="0" indent="0" algn="ctr" eaLnBrk="1" hangingPunct="1">
              <a:buFont typeface="Wingdings" charset="0"/>
              <a:buNone/>
              <a:defRPr/>
            </a:pPr>
            <a:r>
              <a:rPr lang="en-US" dirty="0" smtClean="0">
                <a:cs typeface="+mn-cs"/>
              </a:rPr>
              <a:t>Kabrina </a:t>
            </a:r>
            <a:r>
              <a:rPr lang="en-US" dirty="0" err="1" smtClean="0">
                <a:cs typeface="+mn-cs"/>
              </a:rPr>
              <a:t>Krebel</a:t>
            </a:r>
            <a:r>
              <a:rPr lang="en-US" dirty="0" smtClean="0">
                <a:cs typeface="+mn-cs"/>
              </a:rPr>
              <a:t> Chang, JD</a:t>
            </a:r>
          </a:p>
          <a:p>
            <a:pPr marL="0" indent="0" algn="ctr" eaLnBrk="1" hangingPunct="1">
              <a:buFont typeface="Wingdings" charset="0"/>
              <a:buNone/>
              <a:defRPr/>
            </a:pPr>
            <a:r>
              <a:rPr lang="en-US" dirty="0" smtClean="0">
                <a:cs typeface="+mn-cs"/>
              </a:rPr>
              <a:t>Assistant Professor</a:t>
            </a:r>
          </a:p>
          <a:p>
            <a:pPr marL="0" indent="0" algn="ctr" eaLnBrk="1" hangingPunct="1">
              <a:buFont typeface="Wingdings" charset="0"/>
              <a:buNone/>
              <a:defRPr/>
            </a:pPr>
            <a:r>
              <a:rPr lang="en-US" dirty="0" smtClean="0">
                <a:cs typeface="+mn-cs"/>
              </a:rPr>
              <a:t>School of Management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CEIT 2012</a:t>
            </a:r>
          </a:p>
        </p:txBody>
      </p:sp>
    </p:spTree>
    <p:extLst>
      <p:ext uri="{BB962C8B-B14F-4D97-AF65-F5344CB8AC3E}">
        <p14:creationId xmlns:p14="http://schemas.microsoft.com/office/powerpoint/2010/main" xmlns="" val="388408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My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038600"/>
          </a:xfrm>
        </p:spPr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Introduction to Business Law, approx. 55 students per section, requirement for all SMG graduates, the majority are sophomores.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Employment Law, approx. 60 students, elective, the majority are seniors.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Both are traditional lecture/discussion format using cases.</a:t>
            </a:r>
          </a:p>
        </p:txBody>
      </p:sp>
    </p:spTree>
    <p:extLst>
      <p:ext uri="{BB962C8B-B14F-4D97-AF65-F5344CB8AC3E}">
        <p14:creationId xmlns:p14="http://schemas.microsoft.com/office/powerpoint/2010/main" xmlns="" val="3921393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An Idea was Born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419600"/>
          </a:xfrm>
        </p:spPr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With the help of our IT department, incredible support.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Free-up class time so that we can focus on more in-depth and interesting examples.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Reduce the amount of dry lecture while still delivering relevant and required material.</a:t>
            </a:r>
          </a:p>
        </p:txBody>
      </p:sp>
    </p:spTree>
    <p:extLst>
      <p:ext uri="{BB962C8B-B14F-4D97-AF65-F5344CB8AC3E}">
        <p14:creationId xmlns:p14="http://schemas.microsoft.com/office/powerpoint/2010/main" xmlns="" val="2967489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Choose Material Carefully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419600"/>
          </a:xfrm>
        </p:spPr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Waited until five weeks into the semester.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Chose material that was straightforward and easy to organize, such as the elements of a contract.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Stayed away from material that was controversial, such as discrimination.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KEEP IT SHORT! 12 minutes is my longest.</a:t>
            </a:r>
          </a:p>
        </p:txBody>
      </p:sp>
    </p:spTree>
    <p:extLst>
      <p:ext uri="{BB962C8B-B14F-4D97-AF65-F5344CB8AC3E}">
        <p14:creationId xmlns:p14="http://schemas.microsoft.com/office/powerpoint/2010/main" xmlns="" val="27552213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So Easy 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419600"/>
          </a:xfrm>
        </p:spPr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SMG IT Department, Rick </a:t>
            </a:r>
            <a:r>
              <a:rPr lang="en-US" dirty="0" err="1" smtClean="0">
                <a:cs typeface="+mn-cs"/>
              </a:rPr>
              <a:t>Seaholm</a:t>
            </a:r>
            <a:endParaRPr lang="en-US" dirty="0" smtClean="0">
              <a:cs typeface="+mn-cs"/>
            </a:endParaRP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Small web camera on top of my monitor n my office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Echo360 software, can record video, audio and screen of monitor</a:t>
            </a:r>
          </a:p>
        </p:txBody>
      </p:sp>
    </p:spTree>
    <p:extLst>
      <p:ext uri="{BB962C8B-B14F-4D97-AF65-F5344CB8AC3E}">
        <p14:creationId xmlns:p14="http://schemas.microsoft.com/office/powerpoint/2010/main" xmlns="" val="27552213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So Easy 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419600"/>
          </a:xfrm>
        </p:spPr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Small web camera on top of my monitor n my office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Echo360 software, can record video, audio and screen of monitor.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Created Power Point slides of the material.</a:t>
            </a:r>
          </a:p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Launch Echo360, and “Start Recording”</a:t>
            </a:r>
          </a:p>
        </p:txBody>
      </p:sp>
    </p:spTree>
    <p:extLst>
      <p:ext uri="{BB962C8B-B14F-4D97-AF65-F5344CB8AC3E}">
        <p14:creationId xmlns:p14="http://schemas.microsoft.com/office/powerpoint/2010/main" xmlns="" val="35800274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So Easy to Do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620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2959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What the Student Sees</a:t>
            </a:r>
          </a:p>
        </p:txBody>
      </p:sp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057" y="1828800"/>
            <a:ext cx="727808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55221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So Easy 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419600"/>
          </a:xfrm>
        </p:spPr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I post the entire podcast (video, audio, and power point) </a:t>
            </a:r>
          </a:p>
          <a:p>
            <a:pPr lvl="1"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Slides only</a:t>
            </a:r>
          </a:p>
          <a:p>
            <a:pPr lvl="1" eaLnBrk="1" hangingPunct="1">
              <a:buFont typeface="Wingdings" charset="0"/>
              <a:buChar char="n"/>
              <a:defRPr/>
            </a:pPr>
            <a:r>
              <a:rPr lang="en-US" dirty="0" smtClean="0">
                <a:cs typeface="+mn-cs"/>
              </a:rPr>
              <a:t>Audio only</a:t>
            </a:r>
          </a:p>
        </p:txBody>
      </p:sp>
    </p:spTree>
    <p:extLst>
      <p:ext uri="{BB962C8B-B14F-4D97-AF65-F5344CB8AC3E}">
        <p14:creationId xmlns:p14="http://schemas.microsoft.com/office/powerpoint/2010/main" xmlns="" val="3522959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271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How do Students Like the Podcasts?</a:t>
            </a:r>
          </a:p>
        </p:txBody>
      </p:sp>
      <p:pic>
        <p:nvPicPr>
          <p:cNvPr id="4" name="REV_2hHzyRZzBLuI4ao_RP_bJzTJFoGrAiA0ja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47800" y="2057400"/>
            <a:ext cx="6248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9708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985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They Watched Almost All of Them</a:t>
            </a:r>
          </a:p>
        </p:txBody>
      </p:sp>
      <p:pic>
        <p:nvPicPr>
          <p:cNvPr id="5" name="REV_e5MjPGE4w1edLAE_RP_bJzTJFoGrAiA0ja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905000"/>
            <a:ext cx="6858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1002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8985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On Their Laptops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9980" y="1828800"/>
            <a:ext cx="700024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8961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271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It Helped Them Understand the Class Material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7315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1127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271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And They Want More for My Class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7543799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66258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15340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>
                <a:cs typeface="+mj-cs"/>
              </a:rPr>
              <a:t/>
            </a:r>
            <a:br>
              <a:rPr lang="en-US" dirty="0">
                <a:cs typeface="+mj-cs"/>
              </a:rPr>
            </a:br>
            <a:r>
              <a:rPr lang="en-US" dirty="0" smtClean="0">
                <a:cs typeface="+mj-cs"/>
              </a:rPr>
              <a:t/>
            </a:r>
            <a:br>
              <a:rPr lang="en-US" dirty="0" smtClean="0">
                <a:cs typeface="+mj-cs"/>
              </a:rPr>
            </a:br>
            <a:r>
              <a:rPr lang="en-US" dirty="0" smtClean="0">
                <a:cs typeface="+mj-cs"/>
              </a:rPr>
              <a:t>And They Want More in SMG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5360" y="1828800"/>
            <a:ext cx="726948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98948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15340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>
                <a:cs typeface="+mj-cs"/>
              </a:rPr>
              <a:t/>
            </a:r>
            <a:br>
              <a:rPr lang="en-US" dirty="0">
                <a:cs typeface="+mj-cs"/>
              </a:rPr>
            </a:br>
            <a:r>
              <a:rPr lang="en-US" dirty="0" smtClean="0">
                <a:cs typeface="+mj-cs"/>
              </a:rPr>
              <a:t/>
            </a:r>
            <a:br>
              <a:rPr lang="en-US" dirty="0" smtClean="0">
                <a:cs typeface="+mj-cs"/>
              </a:rPr>
            </a:br>
            <a:r>
              <a:rPr lang="en-US" dirty="0" smtClean="0">
                <a:cs typeface="+mj-cs"/>
              </a:rPr>
              <a:t>Work in Progress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Discovered there was one more subject that could be effective in a podcast</a:t>
            </a:r>
          </a:p>
          <a:p>
            <a:r>
              <a:rPr lang="en-US" dirty="0" smtClean="0"/>
              <a:t>Need to prepare my students for them better; explain it.</a:t>
            </a:r>
          </a:p>
          <a:p>
            <a:r>
              <a:rPr lang="en-US" dirty="0" smtClean="0"/>
              <a:t>Want to incorporate other things in </a:t>
            </a:r>
            <a:r>
              <a:rPr lang="en-US" smtClean="0"/>
              <a:t>the podcasts, like video clips.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366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Refined">
  <a:themeElements>
    <a:clrScheme name="Refined 2">
      <a:dk1>
        <a:srgbClr val="4D4D4D"/>
      </a:dk1>
      <a:lt1>
        <a:srgbClr val="FFFFFF"/>
      </a:lt1>
      <a:dk2>
        <a:srgbClr val="4A1102"/>
      </a:dk2>
      <a:lt2>
        <a:srgbClr val="FFFFFF"/>
      </a:lt2>
      <a:accent1>
        <a:srgbClr val="CC3300"/>
      </a:accent1>
      <a:accent2>
        <a:srgbClr val="666699"/>
      </a:accent2>
      <a:accent3>
        <a:srgbClr val="B1AAAA"/>
      </a:accent3>
      <a:accent4>
        <a:srgbClr val="DADADA"/>
      </a:accent4>
      <a:accent5>
        <a:srgbClr val="E2ADAA"/>
      </a:accent5>
      <a:accent6>
        <a:srgbClr val="5C5C8A"/>
      </a:accent6>
      <a:hlink>
        <a:srgbClr val="FF9900"/>
      </a:hlink>
      <a:folHlink>
        <a:srgbClr val="FFFFFF"/>
      </a:folHlink>
    </a:clrScheme>
    <a:fontScheme name="Refined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344</Words>
  <Application>Microsoft Office PowerPoint</Application>
  <PresentationFormat>On-screen Show (4:3)</PresentationFormat>
  <Paragraphs>44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1_Refined</vt:lpstr>
      <vt:lpstr>CEIT 2012</vt:lpstr>
      <vt:lpstr>My Classes</vt:lpstr>
      <vt:lpstr>An Idea was Born</vt:lpstr>
      <vt:lpstr>Choose Material Carefully</vt:lpstr>
      <vt:lpstr>So Easy to Do</vt:lpstr>
      <vt:lpstr>So Easy to Do</vt:lpstr>
      <vt:lpstr>So Easy to Do</vt:lpstr>
      <vt:lpstr>What the Student Sees</vt:lpstr>
      <vt:lpstr>So Easy to Do</vt:lpstr>
      <vt:lpstr>How do Students Like the Podcasts?</vt:lpstr>
      <vt:lpstr>They Watched Almost All of Them</vt:lpstr>
      <vt:lpstr>On Their Laptops</vt:lpstr>
      <vt:lpstr>It Helped Them Understand the Class Material </vt:lpstr>
      <vt:lpstr>And They Want More for My Class</vt:lpstr>
      <vt:lpstr>  And They Want More in SMG</vt:lpstr>
      <vt:lpstr>  Work in Progress</vt:lpstr>
    </vt:vector>
  </TitlesOfParts>
  <Company>Qualtrics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Trevor Florence</dc:creator>
  <cp:lastModifiedBy>hessl</cp:lastModifiedBy>
  <cp:revision>23</cp:revision>
  <dcterms:created xsi:type="dcterms:W3CDTF">2007-01-11T16:51:25Z</dcterms:created>
  <dcterms:modified xsi:type="dcterms:W3CDTF">2012-03-01T15:27:18Z</dcterms:modified>
</cp:coreProperties>
</file>