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24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45601-0D4A-426F-9900-A6F533CC29CF}" type="datetimeFigureOut">
              <a:rPr lang="en-US" smtClean="0"/>
              <a:pPr/>
              <a:t>11/2/16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8E116-B802-450E-A578-7B1FEFF88C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4945601-0D4A-426F-9900-A6F533CC29CF}" type="datetimeFigureOut">
              <a:rPr lang="en-US" smtClean="0"/>
              <a:pPr/>
              <a:t>11/2/16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008E116-B802-450E-A578-7B1FEFF88C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45601-0D4A-426F-9900-A6F533CC29CF}" type="datetimeFigureOut">
              <a:rPr lang="en-US" smtClean="0"/>
              <a:pPr/>
              <a:t>11/2/16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8E116-B802-450E-A578-7B1FEFF88C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45601-0D4A-426F-9900-A6F533CC29CF}" type="datetimeFigureOut">
              <a:rPr lang="en-US" smtClean="0"/>
              <a:pPr/>
              <a:t>11/2/16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8E116-B802-450E-A578-7B1FEFF88C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8E116-B802-450E-A578-7B1FEFF88C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45601-0D4A-426F-9900-A6F533CC29CF}" type="datetimeFigureOut">
              <a:rPr lang="en-US" smtClean="0"/>
              <a:pPr/>
              <a:t>11/2/16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45601-0D4A-426F-9900-A6F533CC29CF}" type="datetimeFigureOut">
              <a:rPr lang="en-US" smtClean="0"/>
              <a:pPr/>
              <a:t>11/2/16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8E116-B802-450E-A578-7B1FEFF88C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45601-0D4A-426F-9900-A6F533CC29CF}" type="datetimeFigureOut">
              <a:rPr lang="en-US" smtClean="0"/>
              <a:pPr/>
              <a:t>11/2/16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8E116-B802-450E-A578-7B1FEFF88C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4945601-0D4A-426F-9900-A6F533CC29CF}" type="datetimeFigureOut">
              <a:rPr lang="en-US" smtClean="0"/>
              <a:pPr/>
              <a:t>11/2/16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008E116-B802-450E-A578-7B1FEFF88C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45601-0D4A-426F-9900-A6F533CC29CF}" type="datetimeFigureOut">
              <a:rPr lang="en-US" smtClean="0"/>
              <a:pPr/>
              <a:t>11/2/16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8E116-B802-450E-A578-7B1FEFF88C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45601-0D4A-426F-9900-A6F533CC29CF}" type="datetimeFigureOut">
              <a:rPr lang="en-US" smtClean="0"/>
              <a:pPr/>
              <a:t>11/2/16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8E116-B802-450E-A578-7B1FEFF88C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45601-0D4A-426F-9900-A6F533CC29CF}" type="datetimeFigureOut">
              <a:rPr lang="en-US" smtClean="0"/>
              <a:pPr/>
              <a:t>11/2/16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8E116-B802-450E-A578-7B1FEFF88C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4945601-0D4A-426F-9900-A6F533CC29CF}" type="datetimeFigureOut">
              <a:rPr lang="en-US" smtClean="0"/>
              <a:pPr/>
              <a:t>11/2/16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008E116-B802-450E-A578-7B1FEFF88C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God’s nature revealed through practices of care</a:t>
            </a:r>
          </a:p>
          <a:p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BEYOND BELIEF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i="1" dirty="0" smtClean="0"/>
          </a:p>
          <a:p>
            <a:r>
              <a:rPr lang="en-US" sz="3200" b="1" i="1" dirty="0" smtClean="0"/>
              <a:t>The genius of practical theology lies in its integrative activity of keeping theory and practice in critical dialogue</a:t>
            </a:r>
            <a:r>
              <a:rPr lang="en-US" b="1" i="1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i="1" dirty="0" smtClean="0"/>
          </a:p>
          <a:p>
            <a:r>
              <a:rPr lang="en-US" b="1" i="1" dirty="0" smtClean="0"/>
              <a:t>Practical theologians affirm that we learn about God through practice and action</a:t>
            </a:r>
          </a:p>
          <a:p>
            <a:endParaRPr lang="en-US" b="1" i="1" dirty="0" smtClean="0"/>
          </a:p>
          <a:p>
            <a:endParaRPr lang="en-US" b="1" i="1" dirty="0" smtClean="0"/>
          </a:p>
          <a:p>
            <a:r>
              <a:rPr lang="en-US" b="1" i="1" dirty="0" smtClean="0"/>
              <a:t> that significant and substantial knowledge about the nature and activity of God may in fact be gained through practice and action.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1800" y="609600"/>
            <a:ext cx="2057400" cy="1066800"/>
          </a:xfrm>
        </p:spPr>
        <p:txBody>
          <a:bodyPr>
            <a:noAutofit/>
          </a:bodyPr>
          <a:lstStyle/>
          <a:p>
            <a:pPr lvl="0" fontAlgn="base" hangingPunct="0"/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endParaRPr lang="en-US" b="1" u="sng" dirty="0" smtClean="0"/>
          </a:p>
          <a:p>
            <a:pPr lvl="0"/>
            <a:endParaRPr lang="en-US" b="1" u="sng" dirty="0" smtClean="0"/>
          </a:p>
          <a:p>
            <a:pPr lvl="0"/>
            <a:r>
              <a:rPr lang="en-US" sz="1800" b="1" dirty="0" smtClean="0"/>
              <a:t>Theology  is always  tentative,</a:t>
            </a:r>
          </a:p>
          <a:p>
            <a:pPr lvl="0"/>
            <a:r>
              <a:rPr lang="en-US" sz="1800" b="1" dirty="0" smtClean="0"/>
              <a:t> </a:t>
            </a:r>
            <a:r>
              <a:rPr lang="en-US" sz="2000" b="1" dirty="0" smtClean="0"/>
              <a:t>God’s presence subtle.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9418" r="9418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of God is always provisional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endParaRPr lang="en-US" b="1" u="sng" dirty="0" smtClean="0"/>
          </a:p>
          <a:p>
            <a:pPr lvl="0"/>
            <a:r>
              <a:rPr lang="en-US" b="1" dirty="0" smtClean="0"/>
              <a:t>Theology entails exploring and listening to the ‘different’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4097" r="14097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00" dirty="0" smtClean="0"/>
              <a:t>The Divine is better articulated in verse than in prose</a:t>
            </a:r>
            <a:endParaRPr lang="en-US" sz="1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endParaRPr lang="en-US" b="1" u="sng" dirty="0" smtClean="0"/>
          </a:p>
          <a:p>
            <a:pPr lvl="0"/>
            <a:endParaRPr lang="en-US" b="1" u="sng" dirty="0" smtClean="0"/>
          </a:p>
          <a:p>
            <a:pPr lvl="0"/>
            <a:r>
              <a:rPr lang="en-US" sz="1800" b="1" dirty="0" smtClean="0"/>
              <a:t>Theology needs to be poetic.</a:t>
            </a:r>
            <a:endParaRPr lang="en-US" sz="1800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9587" r="9587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Divine</a:t>
            </a:r>
            <a:br>
              <a:rPr lang="en-US" dirty="0" smtClean="0"/>
            </a:br>
            <a:r>
              <a:rPr lang="en-US" dirty="0" smtClean="0"/>
              <a:t>Vulnerability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sz="1800" b="1" dirty="0" smtClean="0"/>
          </a:p>
          <a:p>
            <a:endParaRPr lang="en-US" sz="1800" b="1" dirty="0" smtClean="0"/>
          </a:p>
          <a:p>
            <a:r>
              <a:rPr lang="en-US" sz="1800" b="1" dirty="0" smtClean="0"/>
              <a:t>God as weak in the world</a:t>
            </a:r>
            <a:endParaRPr lang="en-US" sz="18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6204" b="16204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THEOLOGY   AS  DESIRE  FOR  GOD’S  ELUSIVE  LOVE</a:t>
            </a:r>
            <a:endParaRPr lang="en-US" sz="1800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2110" b="12110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God as Being in Relation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Humanity in the image of God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533400"/>
            <a:ext cx="8128000" cy="541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Embracing the mystery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IN SEARCH OF AN ENIGMATIC GOD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733800" y="-152400"/>
            <a:ext cx="10160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God and Humanity are Communal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304800"/>
            <a:ext cx="6019800" cy="5562600"/>
          </a:xfrm>
        </p:spPr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THEOLOGY AS A GLOBAL COMMUNITY AFFAIR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65024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 takes the whole world to do theology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90173"/>
            <a:ext cx="8229600" cy="443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195</TotalTime>
  <Words>158</Words>
  <Application>Microsoft Macintosh PowerPoint</Application>
  <PresentationFormat>On-screen Show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Paper</vt:lpstr>
      <vt:lpstr>BEYOND BELIEF</vt:lpstr>
      <vt:lpstr>PowerPoint Presentation</vt:lpstr>
      <vt:lpstr>PowerPoint Presentation</vt:lpstr>
      <vt:lpstr>PowerPoint Presentation</vt:lpstr>
      <vt:lpstr>Knowledge of God is always provisional</vt:lpstr>
      <vt:lpstr>The Divine is better articulated in verse than in prose</vt:lpstr>
      <vt:lpstr>Divine Vulnerability</vt:lpstr>
      <vt:lpstr>PowerPoint Presentation</vt:lpstr>
      <vt:lpstr>God as Being in Relation</vt:lpstr>
      <vt:lpstr>Embracing the mystery</vt:lpstr>
      <vt:lpstr>God and Humanity are Communal</vt:lpstr>
      <vt:lpstr>It takes the whole world to do theology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BELIEF</dc:title>
  <dc:creator>Emmanuel</dc:creator>
  <cp:lastModifiedBy>Practical Theology, The Center for</cp:lastModifiedBy>
  <cp:revision>28</cp:revision>
  <dcterms:created xsi:type="dcterms:W3CDTF">2011-09-23T16:17:34Z</dcterms:created>
  <dcterms:modified xsi:type="dcterms:W3CDTF">2016-11-02T14:14:07Z</dcterms:modified>
</cp:coreProperties>
</file>