
<file path=[Content_Types].xml><?xml version="1.0" encoding="utf-8"?>
<Types xmlns="http://schemas.openxmlformats.org/package/2006/content-types">
  <Override PartName="/ppt/slideLayouts/slideLayout4.xml" ContentType="application/vnd.openxmlformats-officedocument.presentationml.slideLayout+xml"/>
  <Default Extension="jpeg" ContentType="image/jpeg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 autoAdjust="0"/>
    <p:restoredTop sz="94654" autoAdjust="0"/>
  </p:normalViewPr>
  <p:slideViewPr>
    <p:cSldViewPr>
      <p:cViewPr varScale="1">
        <p:scale>
          <a:sx n="69" d="100"/>
          <a:sy n="69" d="100"/>
        </p:scale>
        <p:origin x="-448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A7584-63A3-480D-8E04-C644FCC7DE30}" type="datetimeFigureOut">
              <a:rPr lang="en-US" smtClean="0"/>
              <a:pPr/>
              <a:t>9/30/11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6EEE4-0338-4C23-859B-00A9595CF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A7584-63A3-480D-8E04-C644FCC7DE30}" type="datetimeFigureOut">
              <a:rPr lang="en-US" smtClean="0"/>
              <a:pPr/>
              <a:t>9/30/11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6EEE4-0338-4C23-859B-00A9595CF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A7584-63A3-480D-8E04-C644FCC7DE30}" type="datetimeFigureOut">
              <a:rPr lang="en-US" smtClean="0"/>
              <a:pPr/>
              <a:t>9/30/11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6EEE4-0338-4C23-859B-00A9595CF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A7584-63A3-480D-8E04-C644FCC7DE30}" type="datetimeFigureOut">
              <a:rPr lang="en-US" smtClean="0"/>
              <a:pPr/>
              <a:t>9/30/11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6EEE4-0338-4C23-859B-00A9595CF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A7584-63A3-480D-8E04-C644FCC7DE30}" type="datetimeFigureOut">
              <a:rPr lang="en-US" smtClean="0"/>
              <a:pPr/>
              <a:t>9/30/11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6EEE4-0338-4C23-859B-00A9595CF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A7584-63A3-480D-8E04-C644FCC7DE30}" type="datetimeFigureOut">
              <a:rPr lang="en-US" smtClean="0"/>
              <a:pPr/>
              <a:t>9/30/11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6EEE4-0338-4C23-859B-00A9595CF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A7584-63A3-480D-8E04-C644FCC7DE30}" type="datetimeFigureOut">
              <a:rPr lang="en-US" smtClean="0"/>
              <a:pPr/>
              <a:t>9/30/11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6EEE4-0338-4C23-859B-00A9595CF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A7584-63A3-480D-8E04-C644FCC7DE30}" type="datetimeFigureOut">
              <a:rPr lang="en-US" smtClean="0"/>
              <a:pPr/>
              <a:t>9/30/11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6EEE4-0338-4C23-859B-00A9595CF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A7584-63A3-480D-8E04-C644FCC7DE30}" type="datetimeFigureOut">
              <a:rPr lang="en-US" smtClean="0"/>
              <a:pPr/>
              <a:t>9/30/11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6EEE4-0338-4C23-859B-00A9595CF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A7584-63A3-480D-8E04-C644FCC7DE30}" type="datetimeFigureOut">
              <a:rPr lang="en-US" smtClean="0"/>
              <a:pPr/>
              <a:t>9/30/11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6EEE4-0338-4C23-859B-00A9595CF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A7584-63A3-480D-8E04-C644FCC7DE30}" type="datetimeFigureOut">
              <a:rPr lang="en-US" smtClean="0"/>
              <a:pPr/>
              <a:t>9/30/11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6EEE4-0338-4C23-859B-00A9595CF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A7584-63A3-480D-8E04-C644FCC7DE30}" type="datetimeFigureOut">
              <a:rPr lang="en-US" smtClean="0"/>
              <a:pPr/>
              <a:t>9/30/11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6EEE4-0338-4C23-859B-00A9595CFA9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30360" y="2057400"/>
            <a:ext cx="494712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/>
              <a:t>Where does alcohol go</a:t>
            </a:r>
          </a:p>
          <a:p>
            <a:pPr algn="ctr"/>
            <a:r>
              <a:rPr lang="en-US" sz="4000" dirty="0" smtClean="0"/>
              <a:t>once it is ingested?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300px-Digestive_system_diagram_en_svg.jpe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tretch>
            <a:fillRect/>
          </a:stretch>
        </p:blipFill>
        <p:spPr>
          <a:xfrm>
            <a:off x="2057399" y="-80302"/>
            <a:ext cx="4897623" cy="6938301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0"/>
            <a:ext cx="7772400" cy="1470025"/>
          </a:xfrm>
        </p:spPr>
        <p:txBody>
          <a:bodyPr/>
          <a:lstStyle/>
          <a:p>
            <a:r>
              <a:rPr lang="en-US" dirty="0" smtClean="0"/>
              <a:t>How does our body cope with alcohol once it is ingested?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8200" y="33528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What does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our body do with that alcohol?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Let’s take a look at a model of alcohol processing.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Lucy and the chocolate factory video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What happens if the conveyer belt speeds up?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Perform the lab procedure.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lcohol grap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8150" y="185737"/>
            <a:ext cx="8267700" cy="64865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What happens to the unprocessed alcohol?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Words>68</Words>
  <Application>Microsoft Macintosh PowerPoint</Application>
  <PresentationFormat>On-screen Show (4:3)</PresentationFormat>
  <Paragraphs>9</Paragraphs>
  <Slides>8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How does our body cope with alcohol once it is ingested?</vt:lpstr>
      <vt:lpstr>Let’s take a look at a model of alcohol processing.</vt:lpstr>
      <vt:lpstr>Lucy and the chocolate factory video</vt:lpstr>
      <vt:lpstr>What happens if the conveyer belt speeds up?</vt:lpstr>
      <vt:lpstr>Slide 7</vt:lpstr>
      <vt:lpstr>What happens to the unprocessed alcohol?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CityLab</dc:creator>
  <cp:lastModifiedBy>School of Education</cp:lastModifiedBy>
  <cp:revision>3</cp:revision>
  <dcterms:created xsi:type="dcterms:W3CDTF">2011-09-30T20:36:14Z</dcterms:created>
  <dcterms:modified xsi:type="dcterms:W3CDTF">2011-09-30T20:41:50Z</dcterms:modified>
</cp:coreProperties>
</file>