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386" r:id="rId26"/>
    <p:sldId id="387" r:id="rId27"/>
    <p:sldId id="388" r:id="rId28"/>
    <p:sldId id="390" r:id="rId29"/>
    <p:sldId id="310" r:id="rId30"/>
    <p:sldId id="311" r:id="rId31"/>
    <p:sldId id="281" r:id="rId32"/>
    <p:sldId id="382" r:id="rId33"/>
    <p:sldId id="320" r:id="rId34"/>
    <p:sldId id="312" r:id="rId35"/>
    <p:sldId id="313" r:id="rId36"/>
    <p:sldId id="365" r:id="rId37"/>
    <p:sldId id="314" r:id="rId38"/>
    <p:sldId id="384" r:id="rId39"/>
    <p:sldId id="366" r:id="rId40"/>
    <p:sldId id="367" r:id="rId41"/>
    <p:sldId id="368" r:id="rId42"/>
    <p:sldId id="316" r:id="rId43"/>
    <p:sldId id="391" r:id="rId44"/>
    <p:sldId id="315" r:id="rId45"/>
    <p:sldId id="393" r:id="rId46"/>
    <p:sldId id="317" r:id="rId47"/>
    <p:sldId id="321" r:id="rId48"/>
    <p:sldId id="374" r:id="rId49"/>
    <p:sldId id="376" r:id="rId50"/>
    <p:sldId id="322" r:id="rId51"/>
    <p:sldId id="377" r:id="rId52"/>
    <p:sldId id="371" r:id="rId53"/>
    <p:sldId id="372" r:id="rId54"/>
    <p:sldId id="378" r:id="rId55"/>
    <p:sldId id="324" r:id="rId56"/>
    <p:sldId id="325" r:id="rId57"/>
    <p:sldId id="392" r:id="rId58"/>
    <p:sldId id="323" r:id="rId59"/>
    <p:sldId id="383" r:id="rId60"/>
    <p:sldId id="326" r:id="rId61"/>
    <p:sldId id="329" r:id="rId62"/>
    <p:sldId id="331" r:id="rId63"/>
    <p:sldId id="330" r:id="rId64"/>
    <p:sldId id="332" r:id="rId65"/>
    <p:sldId id="379" r:id="rId66"/>
    <p:sldId id="334" r:id="rId67"/>
    <p:sldId id="333" r:id="rId68"/>
    <p:sldId id="338" r:id="rId6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A2"/>
    <a:srgbClr val="7E43B9"/>
    <a:srgbClr val="B97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9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144F35-B152-44E7-904C-12643CD5406C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3DE6639-B0BA-4258-8745-56176ED5B246}">
      <dgm:prSet phldrT="[Text]" custT="1"/>
      <dgm:spPr/>
      <dgm:t>
        <a:bodyPr/>
        <a:lstStyle/>
        <a:p>
          <a:r>
            <a:rPr lang="en-US" sz="1400" dirty="0" smtClean="0"/>
            <a:t>Encapsulation</a:t>
          </a:r>
          <a:endParaRPr lang="en-US" sz="1400" dirty="0"/>
        </a:p>
      </dgm:t>
    </dgm:pt>
    <dgm:pt modelId="{EAADB667-4C13-4E64-B4AA-852E372379E8}" type="parTrans" cxnId="{F311DDC3-CF4C-409D-8738-BB33F315047C}">
      <dgm:prSet custT="1"/>
      <dgm:spPr/>
      <dgm:t>
        <a:bodyPr/>
        <a:lstStyle/>
        <a:p>
          <a:endParaRPr lang="en-US" sz="600"/>
        </a:p>
      </dgm:t>
    </dgm:pt>
    <dgm:pt modelId="{7138569F-DFC4-4A69-B70C-4E66D06757DC}" type="sibTrans" cxnId="{F311DDC3-CF4C-409D-8738-BB33F315047C}">
      <dgm:prSet/>
      <dgm:spPr/>
      <dgm:t>
        <a:bodyPr/>
        <a:lstStyle/>
        <a:p>
          <a:endParaRPr lang="en-US" sz="2000"/>
        </a:p>
      </dgm:t>
    </dgm:pt>
    <dgm:pt modelId="{038CB38A-57B4-48B8-8375-70AB2A633403}">
      <dgm:prSet phldrT="[Text]" custT="1"/>
      <dgm:spPr/>
      <dgm:t>
        <a:bodyPr/>
        <a:lstStyle/>
        <a:p>
          <a:r>
            <a:rPr lang="en-US" sz="1400" dirty="0" smtClean="0"/>
            <a:t>Inheritance</a:t>
          </a:r>
          <a:endParaRPr lang="en-US" sz="1400" dirty="0"/>
        </a:p>
      </dgm:t>
    </dgm:pt>
    <dgm:pt modelId="{0E2F3A96-F57B-4811-889A-2ADCEED4A5BF}" type="parTrans" cxnId="{635BB313-7D72-45F1-ADB3-0FA3485F6E68}">
      <dgm:prSet custT="1"/>
      <dgm:spPr/>
      <dgm:t>
        <a:bodyPr/>
        <a:lstStyle/>
        <a:p>
          <a:endParaRPr lang="en-US" sz="600"/>
        </a:p>
      </dgm:t>
    </dgm:pt>
    <dgm:pt modelId="{66FFD3A3-45A5-4112-8F74-7B96FF97C0EF}" type="sibTrans" cxnId="{635BB313-7D72-45F1-ADB3-0FA3485F6E68}">
      <dgm:prSet/>
      <dgm:spPr/>
      <dgm:t>
        <a:bodyPr/>
        <a:lstStyle/>
        <a:p>
          <a:endParaRPr lang="en-US" sz="2000"/>
        </a:p>
      </dgm:t>
    </dgm:pt>
    <dgm:pt modelId="{62F09054-C326-486D-A1CF-7A38576B447F}">
      <dgm:prSet phldrT="[Text]" custT="1"/>
      <dgm:spPr/>
      <dgm:t>
        <a:bodyPr/>
        <a:lstStyle/>
        <a:p>
          <a:r>
            <a:rPr lang="en-US" sz="1400" dirty="0" smtClean="0"/>
            <a:t>Abstraction</a:t>
          </a:r>
          <a:endParaRPr lang="en-US" sz="1400" dirty="0"/>
        </a:p>
      </dgm:t>
    </dgm:pt>
    <dgm:pt modelId="{F9EB825B-EAB9-48AE-AF2E-24F685DEBA8C}" type="parTrans" cxnId="{B708BA6C-29C9-448A-A0E3-EDDC11594589}">
      <dgm:prSet custT="1"/>
      <dgm:spPr/>
      <dgm:t>
        <a:bodyPr/>
        <a:lstStyle/>
        <a:p>
          <a:endParaRPr lang="en-US" sz="600"/>
        </a:p>
      </dgm:t>
    </dgm:pt>
    <dgm:pt modelId="{03651C53-362D-4CFD-898E-E5D96F36F24E}" type="sibTrans" cxnId="{B708BA6C-29C9-448A-A0E3-EDDC11594589}">
      <dgm:prSet/>
      <dgm:spPr/>
      <dgm:t>
        <a:bodyPr/>
        <a:lstStyle/>
        <a:p>
          <a:endParaRPr lang="en-US" sz="2000"/>
        </a:p>
      </dgm:t>
    </dgm:pt>
    <dgm:pt modelId="{05A6CD22-0F5E-46CE-A75E-522C8B61B9B8}">
      <dgm:prSet phldrT="[Text]" custT="1"/>
      <dgm:spPr/>
      <dgm:t>
        <a:bodyPr/>
        <a:lstStyle/>
        <a:p>
          <a:r>
            <a:rPr lang="en-US" sz="1400" dirty="0" smtClean="0"/>
            <a:t>Polymorphism</a:t>
          </a:r>
          <a:endParaRPr lang="en-US" sz="1400" dirty="0"/>
        </a:p>
      </dgm:t>
    </dgm:pt>
    <dgm:pt modelId="{F3CD667B-0751-4E1B-8447-38F82447687F}" type="parTrans" cxnId="{9EF80B5C-B36C-4568-AAB7-3319AD6B617E}">
      <dgm:prSet/>
      <dgm:spPr/>
      <dgm:t>
        <a:bodyPr/>
        <a:lstStyle/>
        <a:p>
          <a:endParaRPr lang="en-US"/>
        </a:p>
      </dgm:t>
    </dgm:pt>
    <dgm:pt modelId="{219866D6-E8C8-4809-AA2A-B67005536CCB}" type="sibTrans" cxnId="{9EF80B5C-B36C-4568-AAB7-3319AD6B617E}">
      <dgm:prSet/>
      <dgm:spPr/>
      <dgm:t>
        <a:bodyPr/>
        <a:lstStyle/>
        <a:p>
          <a:endParaRPr lang="en-US"/>
        </a:p>
      </dgm:t>
    </dgm:pt>
    <dgm:pt modelId="{8C1E2D99-C503-4BE6-BD6C-0D3876CF312C}" type="pres">
      <dgm:prSet presAssocID="{BA144F35-B152-44E7-904C-12643CD5406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9AC2D-1670-43EF-9A9D-98FE09D5F69F}" type="pres">
      <dgm:prSet presAssocID="{BA144F35-B152-44E7-904C-12643CD5406C}" presName="cycle" presStyleCnt="0"/>
      <dgm:spPr/>
    </dgm:pt>
    <dgm:pt modelId="{00DC85C1-A8F3-4F64-8F7D-B7FD734A32C2}" type="pres">
      <dgm:prSet presAssocID="{BA144F35-B152-44E7-904C-12643CD5406C}" presName="centerShape" presStyleCnt="0"/>
      <dgm:spPr/>
    </dgm:pt>
    <dgm:pt modelId="{0FD98733-A528-48D0-B391-4F25600FBBDD}" type="pres">
      <dgm:prSet presAssocID="{BA144F35-B152-44E7-904C-12643CD5406C}" presName="connSite" presStyleLbl="node1" presStyleIdx="0" presStyleCnt="5"/>
      <dgm:spPr/>
    </dgm:pt>
    <dgm:pt modelId="{626AC5F8-1751-45AE-A46B-61F4C2A3FA55}" type="pres">
      <dgm:prSet presAssocID="{BA144F35-B152-44E7-904C-12643CD5406C}" presName="visible" presStyleLbl="node1" presStyleIdx="0" presStyleCnt="5"/>
      <dgm:spPr/>
    </dgm:pt>
    <dgm:pt modelId="{65A818E5-3FA4-4AA2-A22D-D06DFC11336B}" type="pres">
      <dgm:prSet presAssocID="{F3CD667B-0751-4E1B-8447-38F82447687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31E92B50-34AC-4B61-B3F9-E7D694D84509}" type="pres">
      <dgm:prSet presAssocID="{05A6CD22-0F5E-46CE-A75E-522C8B61B9B8}" presName="node" presStyleCnt="0"/>
      <dgm:spPr/>
    </dgm:pt>
    <dgm:pt modelId="{AA230576-5446-4C74-895F-344FAB82D8E0}" type="pres">
      <dgm:prSet presAssocID="{05A6CD22-0F5E-46CE-A75E-522C8B61B9B8}" presName="parentNode" presStyleLbl="node1" presStyleIdx="1" presStyleCnt="5" custScaleX="14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A6B54-F5DD-4832-A01B-4F657A0DFCBC}" type="pres">
      <dgm:prSet presAssocID="{05A6CD22-0F5E-46CE-A75E-522C8B61B9B8}" presName="childNode" presStyleLbl="revTx" presStyleIdx="0" presStyleCnt="0">
        <dgm:presLayoutVars>
          <dgm:bulletEnabled val="1"/>
        </dgm:presLayoutVars>
      </dgm:prSet>
      <dgm:spPr/>
    </dgm:pt>
    <dgm:pt modelId="{B4147F3A-66B6-4D0B-8A95-165B6EF2B133}" type="pres">
      <dgm:prSet presAssocID="{EAADB667-4C13-4E64-B4AA-852E372379E8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ABD8831-EDE3-4E0F-BC36-5B17127F2F3F}" type="pres">
      <dgm:prSet presAssocID="{53DE6639-B0BA-4258-8745-56176ED5B246}" presName="node" presStyleCnt="0"/>
      <dgm:spPr/>
    </dgm:pt>
    <dgm:pt modelId="{773F0FAD-C1D7-4419-A3C1-E0C84466ECA6}" type="pres">
      <dgm:prSet presAssocID="{53DE6639-B0BA-4258-8745-56176ED5B246}" presName="parentNode" presStyleLbl="node1" presStyleIdx="2" presStyleCnt="5" custScaleX="147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AEC9D-A2BE-4937-8462-A602310EDF84}" type="pres">
      <dgm:prSet presAssocID="{53DE6639-B0BA-4258-8745-56176ED5B24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F5DA43-3A26-400D-8DF6-5DD80E20F755}" type="pres">
      <dgm:prSet presAssocID="{0E2F3A96-F57B-4811-889A-2ADCEED4A5BF}" presName="Name25" presStyleLbl="parChTrans1D1" presStyleIdx="2" presStyleCnt="4"/>
      <dgm:spPr/>
      <dgm:t>
        <a:bodyPr/>
        <a:lstStyle/>
        <a:p>
          <a:endParaRPr lang="en-US"/>
        </a:p>
      </dgm:t>
    </dgm:pt>
    <dgm:pt modelId="{07A7C1E2-E68A-43B9-A253-157F6D223D54}" type="pres">
      <dgm:prSet presAssocID="{038CB38A-57B4-48B8-8375-70AB2A633403}" presName="node" presStyleCnt="0"/>
      <dgm:spPr/>
    </dgm:pt>
    <dgm:pt modelId="{3B9DDE1C-D057-4922-8278-16DD8872700E}" type="pres">
      <dgm:prSet presAssocID="{038CB38A-57B4-48B8-8375-70AB2A633403}" presName="parentNode" presStyleLbl="node1" presStyleIdx="3" presStyleCnt="5" custScaleX="122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46BB-74A7-437A-908C-621A7DDBDA9A}" type="pres">
      <dgm:prSet presAssocID="{038CB38A-57B4-48B8-8375-70AB2A63340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FABCF-2227-44D4-A351-B1E03F824D88}" type="pres">
      <dgm:prSet presAssocID="{F9EB825B-EAB9-48AE-AF2E-24F685DEBA8C}" presName="Name25" presStyleLbl="parChTrans1D1" presStyleIdx="3" presStyleCnt="4"/>
      <dgm:spPr/>
      <dgm:t>
        <a:bodyPr/>
        <a:lstStyle/>
        <a:p>
          <a:endParaRPr lang="en-US"/>
        </a:p>
      </dgm:t>
    </dgm:pt>
    <dgm:pt modelId="{FC45E550-9C96-4683-91D0-CA3BB49EFB95}" type="pres">
      <dgm:prSet presAssocID="{62F09054-C326-486D-A1CF-7A38576B447F}" presName="node" presStyleCnt="0"/>
      <dgm:spPr/>
    </dgm:pt>
    <dgm:pt modelId="{CC13ED6D-E7B7-4FD2-A18A-C93A3AF0E806}" type="pres">
      <dgm:prSet presAssocID="{62F09054-C326-486D-A1CF-7A38576B447F}" presName="parentNode" presStyleLbl="node1" presStyleIdx="4" presStyleCnt="5" custScaleX="11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CFD2-1DC4-41BD-8BB5-A913197CCD82}" type="pres">
      <dgm:prSet presAssocID="{62F09054-C326-486D-A1CF-7A38576B4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A49DDA-0775-4C6D-A71E-C07A1D27320F}" type="presOf" srcId="{BA144F35-B152-44E7-904C-12643CD5406C}" destId="{8C1E2D99-C503-4BE6-BD6C-0D3876CF312C}" srcOrd="0" destOrd="0" presId="urn:microsoft.com/office/officeart/2005/8/layout/radial2"/>
    <dgm:cxn modelId="{46E455A6-2457-4A50-909A-F8E5A61F8236}" type="presOf" srcId="{0E2F3A96-F57B-4811-889A-2ADCEED4A5BF}" destId="{9BF5DA43-3A26-400D-8DF6-5DD80E20F755}" srcOrd="0" destOrd="0" presId="urn:microsoft.com/office/officeart/2005/8/layout/radial2"/>
    <dgm:cxn modelId="{635BB313-7D72-45F1-ADB3-0FA3485F6E68}" srcId="{BA144F35-B152-44E7-904C-12643CD5406C}" destId="{038CB38A-57B4-48B8-8375-70AB2A633403}" srcOrd="2" destOrd="0" parTransId="{0E2F3A96-F57B-4811-889A-2ADCEED4A5BF}" sibTransId="{66FFD3A3-45A5-4112-8F74-7B96FF97C0EF}"/>
    <dgm:cxn modelId="{91AF73B6-37F5-414F-A56A-B9F1BB884F3B}" type="presOf" srcId="{F9EB825B-EAB9-48AE-AF2E-24F685DEBA8C}" destId="{513FABCF-2227-44D4-A351-B1E03F824D88}" srcOrd="0" destOrd="0" presId="urn:microsoft.com/office/officeart/2005/8/layout/radial2"/>
    <dgm:cxn modelId="{130B151E-D13E-45F9-8CB0-B416EB347A8A}" type="presOf" srcId="{038CB38A-57B4-48B8-8375-70AB2A633403}" destId="{3B9DDE1C-D057-4922-8278-16DD8872700E}" srcOrd="0" destOrd="0" presId="urn:microsoft.com/office/officeart/2005/8/layout/radial2"/>
    <dgm:cxn modelId="{F43A830D-A372-47F6-8CBA-85A23D3A3676}" type="presOf" srcId="{53DE6639-B0BA-4258-8745-56176ED5B246}" destId="{773F0FAD-C1D7-4419-A3C1-E0C84466ECA6}" srcOrd="0" destOrd="0" presId="urn:microsoft.com/office/officeart/2005/8/layout/radial2"/>
    <dgm:cxn modelId="{36C9C622-E18A-41C7-9E55-EDF9DC2A9F76}" type="presOf" srcId="{05A6CD22-0F5E-46CE-A75E-522C8B61B9B8}" destId="{AA230576-5446-4C74-895F-344FAB82D8E0}" srcOrd="0" destOrd="0" presId="urn:microsoft.com/office/officeart/2005/8/layout/radial2"/>
    <dgm:cxn modelId="{9EF80B5C-B36C-4568-AAB7-3319AD6B617E}" srcId="{BA144F35-B152-44E7-904C-12643CD5406C}" destId="{05A6CD22-0F5E-46CE-A75E-522C8B61B9B8}" srcOrd="0" destOrd="0" parTransId="{F3CD667B-0751-4E1B-8447-38F82447687F}" sibTransId="{219866D6-E8C8-4809-AA2A-B67005536CCB}"/>
    <dgm:cxn modelId="{0D6452B8-DFA0-4B06-9EAC-1D9191863237}" type="presOf" srcId="{62F09054-C326-486D-A1CF-7A38576B447F}" destId="{CC13ED6D-E7B7-4FD2-A18A-C93A3AF0E806}" srcOrd="0" destOrd="0" presId="urn:microsoft.com/office/officeart/2005/8/layout/radial2"/>
    <dgm:cxn modelId="{B0BBCCE4-CD2C-417B-8C35-499724C205A3}" type="presOf" srcId="{EAADB667-4C13-4E64-B4AA-852E372379E8}" destId="{B4147F3A-66B6-4D0B-8A95-165B6EF2B133}" srcOrd="0" destOrd="0" presId="urn:microsoft.com/office/officeart/2005/8/layout/radial2"/>
    <dgm:cxn modelId="{B708BA6C-29C9-448A-A0E3-EDDC11594589}" srcId="{BA144F35-B152-44E7-904C-12643CD5406C}" destId="{62F09054-C326-486D-A1CF-7A38576B447F}" srcOrd="3" destOrd="0" parTransId="{F9EB825B-EAB9-48AE-AF2E-24F685DEBA8C}" sibTransId="{03651C53-362D-4CFD-898E-E5D96F36F24E}"/>
    <dgm:cxn modelId="{F311DDC3-CF4C-409D-8738-BB33F315047C}" srcId="{BA144F35-B152-44E7-904C-12643CD5406C}" destId="{53DE6639-B0BA-4258-8745-56176ED5B246}" srcOrd="1" destOrd="0" parTransId="{EAADB667-4C13-4E64-B4AA-852E372379E8}" sibTransId="{7138569F-DFC4-4A69-B70C-4E66D06757DC}"/>
    <dgm:cxn modelId="{8E098EAC-1ED7-49B5-A104-C6612E45B4B8}" type="presOf" srcId="{F3CD667B-0751-4E1B-8447-38F82447687F}" destId="{65A818E5-3FA4-4AA2-A22D-D06DFC11336B}" srcOrd="0" destOrd="0" presId="urn:microsoft.com/office/officeart/2005/8/layout/radial2"/>
    <dgm:cxn modelId="{68706D70-239E-4F7A-9F8B-E31A1D24B5A5}" type="presParOf" srcId="{8C1E2D99-C503-4BE6-BD6C-0D3876CF312C}" destId="{BDD9AC2D-1670-43EF-9A9D-98FE09D5F69F}" srcOrd="0" destOrd="0" presId="urn:microsoft.com/office/officeart/2005/8/layout/radial2"/>
    <dgm:cxn modelId="{7E338FAB-2C0A-4FF7-B2C3-A1187DAC1E34}" type="presParOf" srcId="{BDD9AC2D-1670-43EF-9A9D-98FE09D5F69F}" destId="{00DC85C1-A8F3-4F64-8F7D-B7FD734A32C2}" srcOrd="0" destOrd="0" presId="urn:microsoft.com/office/officeart/2005/8/layout/radial2"/>
    <dgm:cxn modelId="{F2242AF9-E7BE-4570-8A7B-9664C7C5B7C9}" type="presParOf" srcId="{00DC85C1-A8F3-4F64-8F7D-B7FD734A32C2}" destId="{0FD98733-A528-48D0-B391-4F25600FBBDD}" srcOrd="0" destOrd="0" presId="urn:microsoft.com/office/officeart/2005/8/layout/radial2"/>
    <dgm:cxn modelId="{2A93631B-17E7-4C1C-887F-C6B1ED31D349}" type="presParOf" srcId="{00DC85C1-A8F3-4F64-8F7D-B7FD734A32C2}" destId="{626AC5F8-1751-45AE-A46B-61F4C2A3FA55}" srcOrd="1" destOrd="0" presId="urn:microsoft.com/office/officeart/2005/8/layout/radial2"/>
    <dgm:cxn modelId="{BC2EF7D4-0F01-484A-876C-0EEEA67E8243}" type="presParOf" srcId="{BDD9AC2D-1670-43EF-9A9D-98FE09D5F69F}" destId="{65A818E5-3FA4-4AA2-A22D-D06DFC11336B}" srcOrd="1" destOrd="0" presId="urn:microsoft.com/office/officeart/2005/8/layout/radial2"/>
    <dgm:cxn modelId="{E61FC7DB-61DF-4BB2-AEA1-7730D888EAD6}" type="presParOf" srcId="{BDD9AC2D-1670-43EF-9A9D-98FE09D5F69F}" destId="{31E92B50-34AC-4B61-B3F9-E7D694D84509}" srcOrd="2" destOrd="0" presId="urn:microsoft.com/office/officeart/2005/8/layout/radial2"/>
    <dgm:cxn modelId="{4334A15B-6FF9-484E-8C30-4088122D16C2}" type="presParOf" srcId="{31E92B50-34AC-4B61-B3F9-E7D694D84509}" destId="{AA230576-5446-4C74-895F-344FAB82D8E0}" srcOrd="0" destOrd="0" presId="urn:microsoft.com/office/officeart/2005/8/layout/radial2"/>
    <dgm:cxn modelId="{7F532F13-B78C-4B85-95E8-29C4E2E08530}" type="presParOf" srcId="{31E92B50-34AC-4B61-B3F9-E7D694D84509}" destId="{482A6B54-F5DD-4832-A01B-4F657A0DFCBC}" srcOrd="1" destOrd="0" presId="urn:microsoft.com/office/officeart/2005/8/layout/radial2"/>
    <dgm:cxn modelId="{BB4A7B73-0B4C-4F9C-AB41-6A565FC59C1D}" type="presParOf" srcId="{BDD9AC2D-1670-43EF-9A9D-98FE09D5F69F}" destId="{B4147F3A-66B6-4D0B-8A95-165B6EF2B133}" srcOrd="3" destOrd="0" presId="urn:microsoft.com/office/officeart/2005/8/layout/radial2"/>
    <dgm:cxn modelId="{0F147E11-CDB8-4347-94CD-E5C6A5D7F22A}" type="presParOf" srcId="{BDD9AC2D-1670-43EF-9A9D-98FE09D5F69F}" destId="{4ABD8831-EDE3-4E0F-BC36-5B17127F2F3F}" srcOrd="4" destOrd="0" presId="urn:microsoft.com/office/officeart/2005/8/layout/radial2"/>
    <dgm:cxn modelId="{D45C1D5F-FFEE-48BA-9776-C5DED3B85270}" type="presParOf" srcId="{4ABD8831-EDE3-4E0F-BC36-5B17127F2F3F}" destId="{773F0FAD-C1D7-4419-A3C1-E0C84466ECA6}" srcOrd="0" destOrd="0" presId="urn:microsoft.com/office/officeart/2005/8/layout/radial2"/>
    <dgm:cxn modelId="{A4D5AE18-AEBA-4916-9396-57DE074B1B43}" type="presParOf" srcId="{4ABD8831-EDE3-4E0F-BC36-5B17127F2F3F}" destId="{296AEC9D-A2BE-4937-8462-A602310EDF84}" srcOrd="1" destOrd="0" presId="urn:microsoft.com/office/officeart/2005/8/layout/radial2"/>
    <dgm:cxn modelId="{ACD88F23-06E6-4418-B27D-B686805245D8}" type="presParOf" srcId="{BDD9AC2D-1670-43EF-9A9D-98FE09D5F69F}" destId="{9BF5DA43-3A26-400D-8DF6-5DD80E20F755}" srcOrd="5" destOrd="0" presId="urn:microsoft.com/office/officeart/2005/8/layout/radial2"/>
    <dgm:cxn modelId="{D6782762-BDBA-4E3A-9CAD-646A24398E1A}" type="presParOf" srcId="{BDD9AC2D-1670-43EF-9A9D-98FE09D5F69F}" destId="{07A7C1E2-E68A-43B9-A253-157F6D223D54}" srcOrd="6" destOrd="0" presId="urn:microsoft.com/office/officeart/2005/8/layout/radial2"/>
    <dgm:cxn modelId="{13393182-85A5-4D65-B771-2AF0CBC6801B}" type="presParOf" srcId="{07A7C1E2-E68A-43B9-A253-157F6D223D54}" destId="{3B9DDE1C-D057-4922-8278-16DD8872700E}" srcOrd="0" destOrd="0" presId="urn:microsoft.com/office/officeart/2005/8/layout/radial2"/>
    <dgm:cxn modelId="{567CBC2C-A6A8-47D8-BF73-AE32793EBF64}" type="presParOf" srcId="{07A7C1E2-E68A-43B9-A253-157F6D223D54}" destId="{4A9846BB-74A7-437A-908C-621A7DDBDA9A}" srcOrd="1" destOrd="0" presId="urn:microsoft.com/office/officeart/2005/8/layout/radial2"/>
    <dgm:cxn modelId="{FDD58410-C869-49D2-B2FD-EAC8A7393962}" type="presParOf" srcId="{BDD9AC2D-1670-43EF-9A9D-98FE09D5F69F}" destId="{513FABCF-2227-44D4-A351-B1E03F824D88}" srcOrd="7" destOrd="0" presId="urn:microsoft.com/office/officeart/2005/8/layout/radial2"/>
    <dgm:cxn modelId="{3E43F20D-A8F1-49E0-A4F4-2C46AD398017}" type="presParOf" srcId="{BDD9AC2D-1670-43EF-9A9D-98FE09D5F69F}" destId="{FC45E550-9C96-4683-91D0-CA3BB49EFB95}" srcOrd="8" destOrd="0" presId="urn:microsoft.com/office/officeart/2005/8/layout/radial2"/>
    <dgm:cxn modelId="{D855DC6B-A152-4183-8B8B-D053E1CA045B}" type="presParOf" srcId="{FC45E550-9C96-4683-91D0-CA3BB49EFB95}" destId="{CC13ED6D-E7B7-4FD2-A18A-C93A3AF0E806}" srcOrd="0" destOrd="0" presId="urn:microsoft.com/office/officeart/2005/8/layout/radial2"/>
    <dgm:cxn modelId="{3A4C7222-1391-4A65-988C-74045B6C8130}" type="presParOf" srcId="{FC45E550-9C96-4683-91D0-CA3BB49EFB95}" destId="{AF26CFD2-1DC4-41BD-8BB5-A913197CCD8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144F35-B152-44E7-904C-12643CD5406C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3DE6639-B0BA-4258-8745-56176ED5B246}">
      <dgm:prSet phldrT="[Text]" custT="1"/>
      <dgm:spPr/>
      <dgm:t>
        <a:bodyPr/>
        <a:lstStyle/>
        <a:p>
          <a:r>
            <a:rPr lang="en-US" sz="1400" dirty="0" smtClean="0"/>
            <a:t>Encapsulation</a:t>
          </a:r>
          <a:endParaRPr lang="en-US" sz="1400" dirty="0"/>
        </a:p>
      </dgm:t>
    </dgm:pt>
    <dgm:pt modelId="{EAADB667-4C13-4E64-B4AA-852E372379E8}" type="parTrans" cxnId="{F311DDC3-CF4C-409D-8738-BB33F315047C}">
      <dgm:prSet custT="1"/>
      <dgm:spPr/>
      <dgm:t>
        <a:bodyPr/>
        <a:lstStyle/>
        <a:p>
          <a:endParaRPr lang="en-US" sz="600"/>
        </a:p>
      </dgm:t>
    </dgm:pt>
    <dgm:pt modelId="{7138569F-DFC4-4A69-B70C-4E66D06757DC}" type="sibTrans" cxnId="{F311DDC3-CF4C-409D-8738-BB33F315047C}">
      <dgm:prSet/>
      <dgm:spPr/>
      <dgm:t>
        <a:bodyPr/>
        <a:lstStyle/>
        <a:p>
          <a:endParaRPr lang="en-US" sz="2000"/>
        </a:p>
      </dgm:t>
    </dgm:pt>
    <dgm:pt modelId="{038CB38A-57B4-48B8-8375-70AB2A633403}">
      <dgm:prSet phldrT="[Text]" custT="1"/>
      <dgm:spPr/>
      <dgm:t>
        <a:bodyPr/>
        <a:lstStyle/>
        <a:p>
          <a:r>
            <a:rPr lang="en-US" sz="1400" dirty="0" smtClean="0"/>
            <a:t>Inheritance</a:t>
          </a:r>
          <a:endParaRPr lang="en-US" sz="1400" dirty="0"/>
        </a:p>
      </dgm:t>
    </dgm:pt>
    <dgm:pt modelId="{0E2F3A96-F57B-4811-889A-2ADCEED4A5BF}" type="parTrans" cxnId="{635BB313-7D72-45F1-ADB3-0FA3485F6E68}">
      <dgm:prSet custT="1"/>
      <dgm:spPr/>
      <dgm:t>
        <a:bodyPr/>
        <a:lstStyle/>
        <a:p>
          <a:endParaRPr lang="en-US" sz="600"/>
        </a:p>
      </dgm:t>
    </dgm:pt>
    <dgm:pt modelId="{66FFD3A3-45A5-4112-8F74-7B96FF97C0EF}" type="sibTrans" cxnId="{635BB313-7D72-45F1-ADB3-0FA3485F6E68}">
      <dgm:prSet/>
      <dgm:spPr/>
      <dgm:t>
        <a:bodyPr/>
        <a:lstStyle/>
        <a:p>
          <a:endParaRPr lang="en-US" sz="2000"/>
        </a:p>
      </dgm:t>
    </dgm:pt>
    <dgm:pt modelId="{62F09054-C326-486D-A1CF-7A38576B447F}">
      <dgm:prSet phldrT="[Text]" custT="1"/>
      <dgm:spPr/>
      <dgm:t>
        <a:bodyPr/>
        <a:lstStyle/>
        <a:p>
          <a:r>
            <a:rPr lang="en-US" sz="1400" dirty="0" smtClean="0"/>
            <a:t>Abstraction</a:t>
          </a:r>
          <a:endParaRPr lang="en-US" sz="1400" dirty="0"/>
        </a:p>
      </dgm:t>
    </dgm:pt>
    <dgm:pt modelId="{F9EB825B-EAB9-48AE-AF2E-24F685DEBA8C}" type="parTrans" cxnId="{B708BA6C-29C9-448A-A0E3-EDDC11594589}">
      <dgm:prSet custT="1"/>
      <dgm:spPr/>
      <dgm:t>
        <a:bodyPr/>
        <a:lstStyle/>
        <a:p>
          <a:endParaRPr lang="en-US" sz="600"/>
        </a:p>
      </dgm:t>
    </dgm:pt>
    <dgm:pt modelId="{03651C53-362D-4CFD-898E-E5D96F36F24E}" type="sibTrans" cxnId="{B708BA6C-29C9-448A-A0E3-EDDC11594589}">
      <dgm:prSet/>
      <dgm:spPr/>
      <dgm:t>
        <a:bodyPr/>
        <a:lstStyle/>
        <a:p>
          <a:endParaRPr lang="en-US" sz="2000"/>
        </a:p>
      </dgm:t>
    </dgm:pt>
    <dgm:pt modelId="{05A6CD22-0F5E-46CE-A75E-522C8B61B9B8}">
      <dgm:prSet phldrT="[Text]" custT="1"/>
      <dgm:spPr/>
      <dgm:t>
        <a:bodyPr/>
        <a:lstStyle/>
        <a:p>
          <a:r>
            <a:rPr lang="en-US" sz="1400" dirty="0" smtClean="0"/>
            <a:t>Polymorphism</a:t>
          </a:r>
          <a:endParaRPr lang="en-US" sz="1400" dirty="0"/>
        </a:p>
      </dgm:t>
    </dgm:pt>
    <dgm:pt modelId="{F3CD667B-0751-4E1B-8447-38F82447687F}" type="parTrans" cxnId="{9EF80B5C-B36C-4568-AAB7-3319AD6B617E}">
      <dgm:prSet/>
      <dgm:spPr/>
      <dgm:t>
        <a:bodyPr/>
        <a:lstStyle/>
        <a:p>
          <a:endParaRPr lang="en-US"/>
        </a:p>
      </dgm:t>
    </dgm:pt>
    <dgm:pt modelId="{219866D6-E8C8-4809-AA2A-B67005536CCB}" type="sibTrans" cxnId="{9EF80B5C-B36C-4568-AAB7-3319AD6B617E}">
      <dgm:prSet/>
      <dgm:spPr/>
      <dgm:t>
        <a:bodyPr/>
        <a:lstStyle/>
        <a:p>
          <a:endParaRPr lang="en-US"/>
        </a:p>
      </dgm:t>
    </dgm:pt>
    <dgm:pt modelId="{8C1E2D99-C503-4BE6-BD6C-0D3876CF312C}" type="pres">
      <dgm:prSet presAssocID="{BA144F35-B152-44E7-904C-12643CD5406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9AC2D-1670-43EF-9A9D-98FE09D5F69F}" type="pres">
      <dgm:prSet presAssocID="{BA144F35-B152-44E7-904C-12643CD5406C}" presName="cycle" presStyleCnt="0"/>
      <dgm:spPr/>
    </dgm:pt>
    <dgm:pt modelId="{00DC85C1-A8F3-4F64-8F7D-B7FD734A32C2}" type="pres">
      <dgm:prSet presAssocID="{BA144F35-B152-44E7-904C-12643CD5406C}" presName="centerShape" presStyleCnt="0"/>
      <dgm:spPr/>
    </dgm:pt>
    <dgm:pt modelId="{0FD98733-A528-48D0-B391-4F25600FBBDD}" type="pres">
      <dgm:prSet presAssocID="{BA144F35-B152-44E7-904C-12643CD5406C}" presName="connSite" presStyleLbl="node1" presStyleIdx="0" presStyleCnt="5"/>
      <dgm:spPr/>
    </dgm:pt>
    <dgm:pt modelId="{626AC5F8-1751-45AE-A46B-61F4C2A3FA55}" type="pres">
      <dgm:prSet presAssocID="{BA144F35-B152-44E7-904C-12643CD5406C}" presName="visible" presStyleLbl="node1" presStyleIdx="0" presStyleCnt="5"/>
      <dgm:spPr/>
    </dgm:pt>
    <dgm:pt modelId="{65A818E5-3FA4-4AA2-A22D-D06DFC11336B}" type="pres">
      <dgm:prSet presAssocID="{F3CD667B-0751-4E1B-8447-38F82447687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31E92B50-34AC-4B61-B3F9-E7D694D84509}" type="pres">
      <dgm:prSet presAssocID="{05A6CD22-0F5E-46CE-A75E-522C8B61B9B8}" presName="node" presStyleCnt="0"/>
      <dgm:spPr/>
    </dgm:pt>
    <dgm:pt modelId="{AA230576-5446-4C74-895F-344FAB82D8E0}" type="pres">
      <dgm:prSet presAssocID="{05A6CD22-0F5E-46CE-A75E-522C8B61B9B8}" presName="parentNode" presStyleLbl="node1" presStyleIdx="1" presStyleCnt="5" custScaleX="14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A6B54-F5DD-4832-A01B-4F657A0DFCBC}" type="pres">
      <dgm:prSet presAssocID="{05A6CD22-0F5E-46CE-A75E-522C8B61B9B8}" presName="childNode" presStyleLbl="revTx" presStyleIdx="0" presStyleCnt="0">
        <dgm:presLayoutVars>
          <dgm:bulletEnabled val="1"/>
        </dgm:presLayoutVars>
      </dgm:prSet>
      <dgm:spPr/>
    </dgm:pt>
    <dgm:pt modelId="{B4147F3A-66B6-4D0B-8A95-165B6EF2B133}" type="pres">
      <dgm:prSet presAssocID="{EAADB667-4C13-4E64-B4AA-852E372379E8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ABD8831-EDE3-4E0F-BC36-5B17127F2F3F}" type="pres">
      <dgm:prSet presAssocID="{53DE6639-B0BA-4258-8745-56176ED5B246}" presName="node" presStyleCnt="0"/>
      <dgm:spPr/>
    </dgm:pt>
    <dgm:pt modelId="{773F0FAD-C1D7-4419-A3C1-E0C84466ECA6}" type="pres">
      <dgm:prSet presAssocID="{53DE6639-B0BA-4258-8745-56176ED5B246}" presName="parentNode" presStyleLbl="node1" presStyleIdx="2" presStyleCnt="5" custScaleX="147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AEC9D-A2BE-4937-8462-A602310EDF84}" type="pres">
      <dgm:prSet presAssocID="{53DE6639-B0BA-4258-8745-56176ED5B24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F5DA43-3A26-400D-8DF6-5DD80E20F755}" type="pres">
      <dgm:prSet presAssocID="{0E2F3A96-F57B-4811-889A-2ADCEED4A5BF}" presName="Name25" presStyleLbl="parChTrans1D1" presStyleIdx="2" presStyleCnt="4"/>
      <dgm:spPr/>
      <dgm:t>
        <a:bodyPr/>
        <a:lstStyle/>
        <a:p>
          <a:endParaRPr lang="en-US"/>
        </a:p>
      </dgm:t>
    </dgm:pt>
    <dgm:pt modelId="{07A7C1E2-E68A-43B9-A253-157F6D223D54}" type="pres">
      <dgm:prSet presAssocID="{038CB38A-57B4-48B8-8375-70AB2A633403}" presName="node" presStyleCnt="0"/>
      <dgm:spPr/>
    </dgm:pt>
    <dgm:pt modelId="{3B9DDE1C-D057-4922-8278-16DD8872700E}" type="pres">
      <dgm:prSet presAssocID="{038CB38A-57B4-48B8-8375-70AB2A633403}" presName="parentNode" presStyleLbl="node1" presStyleIdx="3" presStyleCnt="5" custScaleX="122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46BB-74A7-437A-908C-621A7DDBDA9A}" type="pres">
      <dgm:prSet presAssocID="{038CB38A-57B4-48B8-8375-70AB2A63340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FABCF-2227-44D4-A351-B1E03F824D88}" type="pres">
      <dgm:prSet presAssocID="{F9EB825B-EAB9-48AE-AF2E-24F685DEBA8C}" presName="Name25" presStyleLbl="parChTrans1D1" presStyleIdx="3" presStyleCnt="4"/>
      <dgm:spPr/>
      <dgm:t>
        <a:bodyPr/>
        <a:lstStyle/>
        <a:p>
          <a:endParaRPr lang="en-US"/>
        </a:p>
      </dgm:t>
    </dgm:pt>
    <dgm:pt modelId="{FC45E550-9C96-4683-91D0-CA3BB49EFB95}" type="pres">
      <dgm:prSet presAssocID="{62F09054-C326-486D-A1CF-7A38576B447F}" presName="node" presStyleCnt="0"/>
      <dgm:spPr/>
    </dgm:pt>
    <dgm:pt modelId="{CC13ED6D-E7B7-4FD2-A18A-C93A3AF0E806}" type="pres">
      <dgm:prSet presAssocID="{62F09054-C326-486D-A1CF-7A38576B447F}" presName="parentNode" presStyleLbl="node1" presStyleIdx="4" presStyleCnt="5" custScaleX="11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CFD2-1DC4-41BD-8BB5-A913197CCD82}" type="pres">
      <dgm:prSet presAssocID="{62F09054-C326-486D-A1CF-7A38576B4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387E13-929E-4B6E-A110-5C274BD481FA}" type="presOf" srcId="{038CB38A-57B4-48B8-8375-70AB2A633403}" destId="{3B9DDE1C-D057-4922-8278-16DD8872700E}" srcOrd="0" destOrd="0" presId="urn:microsoft.com/office/officeart/2005/8/layout/radial2"/>
    <dgm:cxn modelId="{635BB313-7D72-45F1-ADB3-0FA3485F6E68}" srcId="{BA144F35-B152-44E7-904C-12643CD5406C}" destId="{038CB38A-57B4-48B8-8375-70AB2A633403}" srcOrd="2" destOrd="0" parTransId="{0E2F3A96-F57B-4811-889A-2ADCEED4A5BF}" sibTransId="{66FFD3A3-45A5-4112-8F74-7B96FF97C0EF}"/>
    <dgm:cxn modelId="{9EF80B5C-B36C-4568-AAB7-3319AD6B617E}" srcId="{BA144F35-B152-44E7-904C-12643CD5406C}" destId="{05A6CD22-0F5E-46CE-A75E-522C8B61B9B8}" srcOrd="0" destOrd="0" parTransId="{F3CD667B-0751-4E1B-8447-38F82447687F}" sibTransId="{219866D6-E8C8-4809-AA2A-B67005536CCB}"/>
    <dgm:cxn modelId="{CDFA26AC-D95C-45DC-8574-74F4F63C732D}" type="presOf" srcId="{05A6CD22-0F5E-46CE-A75E-522C8B61B9B8}" destId="{AA230576-5446-4C74-895F-344FAB82D8E0}" srcOrd="0" destOrd="0" presId="urn:microsoft.com/office/officeart/2005/8/layout/radial2"/>
    <dgm:cxn modelId="{9F105411-4B3A-4EBC-BA5B-A1EEE76803C1}" type="presOf" srcId="{0E2F3A96-F57B-4811-889A-2ADCEED4A5BF}" destId="{9BF5DA43-3A26-400D-8DF6-5DD80E20F755}" srcOrd="0" destOrd="0" presId="urn:microsoft.com/office/officeart/2005/8/layout/radial2"/>
    <dgm:cxn modelId="{8531482A-2A3F-4AE2-B9CA-B2C25AC1D304}" type="presOf" srcId="{F3CD667B-0751-4E1B-8447-38F82447687F}" destId="{65A818E5-3FA4-4AA2-A22D-D06DFC11336B}" srcOrd="0" destOrd="0" presId="urn:microsoft.com/office/officeart/2005/8/layout/radial2"/>
    <dgm:cxn modelId="{942E4885-E6D2-42A5-8826-B8299278E489}" type="presOf" srcId="{53DE6639-B0BA-4258-8745-56176ED5B246}" destId="{773F0FAD-C1D7-4419-A3C1-E0C84466ECA6}" srcOrd="0" destOrd="0" presId="urn:microsoft.com/office/officeart/2005/8/layout/radial2"/>
    <dgm:cxn modelId="{B708BA6C-29C9-448A-A0E3-EDDC11594589}" srcId="{BA144F35-B152-44E7-904C-12643CD5406C}" destId="{62F09054-C326-486D-A1CF-7A38576B447F}" srcOrd="3" destOrd="0" parTransId="{F9EB825B-EAB9-48AE-AF2E-24F685DEBA8C}" sibTransId="{03651C53-362D-4CFD-898E-E5D96F36F24E}"/>
    <dgm:cxn modelId="{3B6283EE-8788-4FEA-B7DC-AB3477C29252}" type="presOf" srcId="{EAADB667-4C13-4E64-B4AA-852E372379E8}" destId="{B4147F3A-66B6-4D0B-8A95-165B6EF2B133}" srcOrd="0" destOrd="0" presId="urn:microsoft.com/office/officeart/2005/8/layout/radial2"/>
    <dgm:cxn modelId="{F311DDC3-CF4C-409D-8738-BB33F315047C}" srcId="{BA144F35-B152-44E7-904C-12643CD5406C}" destId="{53DE6639-B0BA-4258-8745-56176ED5B246}" srcOrd="1" destOrd="0" parTransId="{EAADB667-4C13-4E64-B4AA-852E372379E8}" sibTransId="{7138569F-DFC4-4A69-B70C-4E66D06757DC}"/>
    <dgm:cxn modelId="{9976C2DF-D6EA-4801-AF8C-6459AA3EEC53}" type="presOf" srcId="{BA144F35-B152-44E7-904C-12643CD5406C}" destId="{8C1E2D99-C503-4BE6-BD6C-0D3876CF312C}" srcOrd="0" destOrd="0" presId="urn:microsoft.com/office/officeart/2005/8/layout/radial2"/>
    <dgm:cxn modelId="{8366DD5A-33C0-4EB1-B749-925B38EE79A8}" type="presOf" srcId="{F9EB825B-EAB9-48AE-AF2E-24F685DEBA8C}" destId="{513FABCF-2227-44D4-A351-B1E03F824D88}" srcOrd="0" destOrd="0" presId="urn:microsoft.com/office/officeart/2005/8/layout/radial2"/>
    <dgm:cxn modelId="{FAEB36DD-EE0B-47A3-B22A-1B9D3C471A08}" type="presOf" srcId="{62F09054-C326-486D-A1CF-7A38576B447F}" destId="{CC13ED6D-E7B7-4FD2-A18A-C93A3AF0E806}" srcOrd="0" destOrd="0" presId="urn:microsoft.com/office/officeart/2005/8/layout/radial2"/>
    <dgm:cxn modelId="{753CDEF5-9609-430C-BA14-39A3DCCAA6D2}" type="presParOf" srcId="{8C1E2D99-C503-4BE6-BD6C-0D3876CF312C}" destId="{BDD9AC2D-1670-43EF-9A9D-98FE09D5F69F}" srcOrd="0" destOrd="0" presId="urn:microsoft.com/office/officeart/2005/8/layout/radial2"/>
    <dgm:cxn modelId="{72736033-EC7B-454B-A1F4-F9C33A8E1082}" type="presParOf" srcId="{BDD9AC2D-1670-43EF-9A9D-98FE09D5F69F}" destId="{00DC85C1-A8F3-4F64-8F7D-B7FD734A32C2}" srcOrd="0" destOrd="0" presId="urn:microsoft.com/office/officeart/2005/8/layout/radial2"/>
    <dgm:cxn modelId="{063FD062-82A3-4B08-8517-C31540637E62}" type="presParOf" srcId="{00DC85C1-A8F3-4F64-8F7D-B7FD734A32C2}" destId="{0FD98733-A528-48D0-B391-4F25600FBBDD}" srcOrd="0" destOrd="0" presId="urn:microsoft.com/office/officeart/2005/8/layout/radial2"/>
    <dgm:cxn modelId="{C7CDD88E-D75E-4037-9A2C-A5E366C9FC53}" type="presParOf" srcId="{00DC85C1-A8F3-4F64-8F7D-B7FD734A32C2}" destId="{626AC5F8-1751-45AE-A46B-61F4C2A3FA55}" srcOrd="1" destOrd="0" presId="urn:microsoft.com/office/officeart/2005/8/layout/radial2"/>
    <dgm:cxn modelId="{1647548B-678E-4D43-91B8-D87B9909BEAF}" type="presParOf" srcId="{BDD9AC2D-1670-43EF-9A9D-98FE09D5F69F}" destId="{65A818E5-3FA4-4AA2-A22D-D06DFC11336B}" srcOrd="1" destOrd="0" presId="urn:microsoft.com/office/officeart/2005/8/layout/radial2"/>
    <dgm:cxn modelId="{566D24F8-A964-44BD-A08E-5C92C0281D78}" type="presParOf" srcId="{BDD9AC2D-1670-43EF-9A9D-98FE09D5F69F}" destId="{31E92B50-34AC-4B61-B3F9-E7D694D84509}" srcOrd="2" destOrd="0" presId="urn:microsoft.com/office/officeart/2005/8/layout/radial2"/>
    <dgm:cxn modelId="{0477830C-46FC-43C0-9A3A-2CFD8A9654DD}" type="presParOf" srcId="{31E92B50-34AC-4B61-B3F9-E7D694D84509}" destId="{AA230576-5446-4C74-895F-344FAB82D8E0}" srcOrd="0" destOrd="0" presId="urn:microsoft.com/office/officeart/2005/8/layout/radial2"/>
    <dgm:cxn modelId="{4F88D7EB-3AC1-475A-BE47-BF2C5D31A5E0}" type="presParOf" srcId="{31E92B50-34AC-4B61-B3F9-E7D694D84509}" destId="{482A6B54-F5DD-4832-A01B-4F657A0DFCBC}" srcOrd="1" destOrd="0" presId="urn:microsoft.com/office/officeart/2005/8/layout/radial2"/>
    <dgm:cxn modelId="{82B28FF3-0D40-48EF-8B77-826CF7141C27}" type="presParOf" srcId="{BDD9AC2D-1670-43EF-9A9D-98FE09D5F69F}" destId="{B4147F3A-66B6-4D0B-8A95-165B6EF2B133}" srcOrd="3" destOrd="0" presId="urn:microsoft.com/office/officeart/2005/8/layout/radial2"/>
    <dgm:cxn modelId="{A2E9A94D-4E88-4F78-8EDC-DF1B669227E6}" type="presParOf" srcId="{BDD9AC2D-1670-43EF-9A9D-98FE09D5F69F}" destId="{4ABD8831-EDE3-4E0F-BC36-5B17127F2F3F}" srcOrd="4" destOrd="0" presId="urn:microsoft.com/office/officeart/2005/8/layout/radial2"/>
    <dgm:cxn modelId="{9BC1271E-B36A-4663-838D-7632E692E513}" type="presParOf" srcId="{4ABD8831-EDE3-4E0F-BC36-5B17127F2F3F}" destId="{773F0FAD-C1D7-4419-A3C1-E0C84466ECA6}" srcOrd="0" destOrd="0" presId="urn:microsoft.com/office/officeart/2005/8/layout/radial2"/>
    <dgm:cxn modelId="{0C3DABCB-B93F-4BB9-A2F7-49878BA278EA}" type="presParOf" srcId="{4ABD8831-EDE3-4E0F-BC36-5B17127F2F3F}" destId="{296AEC9D-A2BE-4937-8462-A602310EDF84}" srcOrd="1" destOrd="0" presId="urn:microsoft.com/office/officeart/2005/8/layout/radial2"/>
    <dgm:cxn modelId="{1B915004-0CA6-4B6E-85D7-14C961D016AB}" type="presParOf" srcId="{BDD9AC2D-1670-43EF-9A9D-98FE09D5F69F}" destId="{9BF5DA43-3A26-400D-8DF6-5DD80E20F755}" srcOrd="5" destOrd="0" presId="urn:microsoft.com/office/officeart/2005/8/layout/radial2"/>
    <dgm:cxn modelId="{A766C9D7-1C10-443C-B6DB-9253D9A3FD5A}" type="presParOf" srcId="{BDD9AC2D-1670-43EF-9A9D-98FE09D5F69F}" destId="{07A7C1E2-E68A-43B9-A253-157F6D223D54}" srcOrd="6" destOrd="0" presId="urn:microsoft.com/office/officeart/2005/8/layout/radial2"/>
    <dgm:cxn modelId="{8A78618F-B142-42C6-B957-F68E19EBB3C3}" type="presParOf" srcId="{07A7C1E2-E68A-43B9-A253-157F6D223D54}" destId="{3B9DDE1C-D057-4922-8278-16DD8872700E}" srcOrd="0" destOrd="0" presId="urn:microsoft.com/office/officeart/2005/8/layout/radial2"/>
    <dgm:cxn modelId="{8DB00B2B-EE24-4C32-80BE-BC9F832A6128}" type="presParOf" srcId="{07A7C1E2-E68A-43B9-A253-157F6D223D54}" destId="{4A9846BB-74A7-437A-908C-621A7DDBDA9A}" srcOrd="1" destOrd="0" presId="urn:microsoft.com/office/officeart/2005/8/layout/radial2"/>
    <dgm:cxn modelId="{91AEE01E-4F67-431E-9448-41735398CBEA}" type="presParOf" srcId="{BDD9AC2D-1670-43EF-9A9D-98FE09D5F69F}" destId="{513FABCF-2227-44D4-A351-B1E03F824D88}" srcOrd="7" destOrd="0" presId="urn:microsoft.com/office/officeart/2005/8/layout/radial2"/>
    <dgm:cxn modelId="{3A878EEF-ACEF-4F99-8862-2F0E8B83F5E9}" type="presParOf" srcId="{BDD9AC2D-1670-43EF-9A9D-98FE09D5F69F}" destId="{FC45E550-9C96-4683-91D0-CA3BB49EFB95}" srcOrd="8" destOrd="0" presId="urn:microsoft.com/office/officeart/2005/8/layout/radial2"/>
    <dgm:cxn modelId="{A61E2997-BF00-4122-B257-F42091B9C8C6}" type="presParOf" srcId="{FC45E550-9C96-4683-91D0-CA3BB49EFB95}" destId="{CC13ED6D-E7B7-4FD2-A18A-C93A3AF0E806}" srcOrd="0" destOrd="0" presId="urn:microsoft.com/office/officeart/2005/8/layout/radial2"/>
    <dgm:cxn modelId="{F5A95C34-5B99-4C72-B99F-DEA9C1FAEB2A}" type="presParOf" srcId="{FC45E550-9C96-4683-91D0-CA3BB49EFB95}" destId="{AF26CFD2-1DC4-41BD-8BB5-A913197CCD8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7C4BD7-80EE-4272-982C-ED800B6EA343}" type="doc">
      <dgm:prSet loTypeId="urn:microsoft.com/office/officeart/2005/8/layout/orgChart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55934D2-85B4-4D2A-A4B1-366C929107AA}">
      <dgm:prSet phldrT="[Text]"/>
      <dgm:spPr/>
      <dgm:t>
        <a:bodyPr/>
        <a:lstStyle/>
        <a:p>
          <a:r>
            <a:rPr lang="en-US" dirty="0" smtClean="0"/>
            <a:t>Molecule</a:t>
          </a:r>
          <a:endParaRPr lang="en-US" dirty="0"/>
        </a:p>
      </dgm:t>
    </dgm:pt>
    <dgm:pt modelId="{8BF0210B-FC7C-44A5-9E3C-6337CBA49D0C}" type="parTrans" cxnId="{5ED5671A-1A7A-429A-9641-B0E9F5C119C6}">
      <dgm:prSet/>
      <dgm:spPr/>
      <dgm:t>
        <a:bodyPr/>
        <a:lstStyle/>
        <a:p>
          <a:endParaRPr lang="en-US"/>
        </a:p>
      </dgm:t>
    </dgm:pt>
    <dgm:pt modelId="{B4A6AF2F-C780-478F-A887-7CC4AD52F96F}" type="sibTrans" cxnId="{5ED5671A-1A7A-429A-9641-B0E9F5C119C6}">
      <dgm:prSet/>
      <dgm:spPr/>
      <dgm:t>
        <a:bodyPr/>
        <a:lstStyle/>
        <a:p>
          <a:endParaRPr lang="en-US"/>
        </a:p>
      </dgm:t>
    </dgm:pt>
    <dgm:pt modelId="{AA983399-5A30-4C5D-83AA-1A77393CC2F0}">
      <dgm:prSet phldrT="[Text]"/>
      <dgm:spPr/>
      <dgm:t>
        <a:bodyPr/>
        <a:lstStyle/>
        <a:p>
          <a:r>
            <a:rPr lang="en-US" dirty="0" smtClean="0"/>
            <a:t>Inorganic</a:t>
          </a:r>
          <a:endParaRPr lang="en-US" dirty="0"/>
        </a:p>
      </dgm:t>
    </dgm:pt>
    <dgm:pt modelId="{4EEC2DD1-A3B3-47D6-982C-CCF77A20153D}" type="parTrans" cxnId="{9F1C1E58-BAF2-4426-A2D0-15441CC234D3}">
      <dgm:prSet/>
      <dgm:spPr/>
      <dgm:t>
        <a:bodyPr/>
        <a:lstStyle/>
        <a:p>
          <a:endParaRPr lang="en-US"/>
        </a:p>
      </dgm:t>
    </dgm:pt>
    <dgm:pt modelId="{672E573D-BAB5-48FA-AB4B-DBBBFE538B36}" type="sibTrans" cxnId="{9F1C1E58-BAF2-4426-A2D0-15441CC234D3}">
      <dgm:prSet/>
      <dgm:spPr/>
      <dgm:t>
        <a:bodyPr/>
        <a:lstStyle/>
        <a:p>
          <a:endParaRPr lang="en-US"/>
        </a:p>
      </dgm:t>
    </dgm:pt>
    <dgm:pt modelId="{9E37F18D-EA15-4225-8CDC-A325EC42E1B9}">
      <dgm:prSet phldrT="[Text]"/>
      <dgm:spPr/>
      <dgm:t>
        <a:bodyPr/>
        <a:lstStyle/>
        <a:p>
          <a:r>
            <a:rPr lang="en-US" dirty="0" smtClean="0"/>
            <a:t>Organic</a:t>
          </a:r>
          <a:endParaRPr lang="en-US" dirty="0"/>
        </a:p>
      </dgm:t>
    </dgm:pt>
    <dgm:pt modelId="{F95C436D-B873-4CA0-8367-1459F43F3AAE}" type="parTrans" cxnId="{104047C4-A589-4166-AE2B-B173ADCF91EF}">
      <dgm:prSet/>
      <dgm:spPr/>
      <dgm:t>
        <a:bodyPr/>
        <a:lstStyle/>
        <a:p>
          <a:endParaRPr lang="en-US"/>
        </a:p>
      </dgm:t>
    </dgm:pt>
    <dgm:pt modelId="{11440BF2-E471-463E-AE66-B8F16E6FF7CF}" type="sibTrans" cxnId="{104047C4-A589-4166-AE2B-B173ADCF91EF}">
      <dgm:prSet/>
      <dgm:spPr/>
      <dgm:t>
        <a:bodyPr/>
        <a:lstStyle/>
        <a:p>
          <a:endParaRPr lang="en-US"/>
        </a:p>
      </dgm:t>
    </dgm:pt>
    <dgm:pt modelId="{A5173D58-3A9B-4467-8CAC-29CB4BD6B0DE}">
      <dgm:prSet phldrT="[Text]"/>
      <dgm:spPr/>
      <dgm:t>
        <a:bodyPr/>
        <a:lstStyle/>
        <a:p>
          <a:r>
            <a:rPr lang="en-US" dirty="0" smtClean="0"/>
            <a:t>Mineral</a:t>
          </a:r>
          <a:endParaRPr lang="en-US" dirty="0"/>
        </a:p>
      </dgm:t>
    </dgm:pt>
    <dgm:pt modelId="{538A443F-B3C7-4E81-ADE2-008F824BB861}" type="parTrans" cxnId="{390D4353-AAC2-472D-8739-C6700DBE2912}">
      <dgm:prSet/>
      <dgm:spPr/>
      <dgm:t>
        <a:bodyPr/>
        <a:lstStyle/>
        <a:p>
          <a:endParaRPr lang="en-US"/>
        </a:p>
      </dgm:t>
    </dgm:pt>
    <dgm:pt modelId="{A127848C-2DF1-4609-AD3A-0FB4C33251D1}" type="sibTrans" cxnId="{390D4353-AAC2-472D-8739-C6700DBE2912}">
      <dgm:prSet/>
      <dgm:spPr/>
      <dgm:t>
        <a:bodyPr/>
        <a:lstStyle/>
        <a:p>
          <a:endParaRPr lang="en-US"/>
        </a:p>
      </dgm:t>
    </dgm:pt>
    <dgm:pt modelId="{4A07F8F8-24F7-4A64-81AE-213F34ECD627}">
      <dgm:prSet phldrT="[Text]"/>
      <dgm:spPr/>
      <dgm:t>
        <a:bodyPr/>
        <a:lstStyle/>
        <a:p>
          <a:r>
            <a:rPr lang="en-US" dirty="0" smtClean="0"/>
            <a:t>Protein</a:t>
          </a:r>
          <a:endParaRPr lang="en-US" dirty="0"/>
        </a:p>
      </dgm:t>
    </dgm:pt>
    <dgm:pt modelId="{72B69E05-8758-4359-9D94-91A61175B3BE}" type="parTrans" cxnId="{07C07BB8-A5DB-4C02-8D19-15971576FA17}">
      <dgm:prSet/>
      <dgm:spPr/>
      <dgm:t>
        <a:bodyPr/>
        <a:lstStyle/>
        <a:p>
          <a:endParaRPr lang="en-US"/>
        </a:p>
      </dgm:t>
    </dgm:pt>
    <dgm:pt modelId="{E755051D-056E-4A47-8C6B-46C3362A30DD}" type="sibTrans" cxnId="{07C07BB8-A5DB-4C02-8D19-15971576FA17}">
      <dgm:prSet/>
      <dgm:spPr/>
      <dgm:t>
        <a:bodyPr/>
        <a:lstStyle/>
        <a:p>
          <a:endParaRPr lang="en-US"/>
        </a:p>
      </dgm:t>
    </dgm:pt>
    <dgm:pt modelId="{BEE1B748-E7FD-41B7-8E52-0D77B5742B49}" type="pres">
      <dgm:prSet presAssocID="{297C4BD7-80EE-4272-982C-ED800B6EA3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2D10B48-CAFD-41AF-8E87-DF7CD55CDAC0}" type="pres">
      <dgm:prSet presAssocID="{755934D2-85B4-4D2A-A4B1-366C929107AA}" presName="hierRoot1" presStyleCnt="0">
        <dgm:presLayoutVars>
          <dgm:hierBranch val="init"/>
        </dgm:presLayoutVars>
      </dgm:prSet>
      <dgm:spPr/>
    </dgm:pt>
    <dgm:pt modelId="{13E68E95-B1BC-4EB2-BE9E-B9A5881DB967}" type="pres">
      <dgm:prSet presAssocID="{755934D2-85B4-4D2A-A4B1-366C929107AA}" presName="rootComposite1" presStyleCnt="0"/>
      <dgm:spPr/>
    </dgm:pt>
    <dgm:pt modelId="{E23A8512-09E7-46F0-A048-6EBDA89AACB8}" type="pres">
      <dgm:prSet presAssocID="{755934D2-85B4-4D2A-A4B1-366C929107A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CF21EC-F2FF-4311-BD45-9E1E08BA4339}" type="pres">
      <dgm:prSet presAssocID="{755934D2-85B4-4D2A-A4B1-366C929107A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A8059D4-2DB4-46A0-9E79-1BDBB7F6DBC4}" type="pres">
      <dgm:prSet presAssocID="{755934D2-85B4-4D2A-A4B1-366C929107AA}" presName="hierChild2" presStyleCnt="0"/>
      <dgm:spPr/>
    </dgm:pt>
    <dgm:pt modelId="{2FBD448E-63BF-4E39-89BC-011DE524A4F6}" type="pres">
      <dgm:prSet presAssocID="{4EEC2DD1-A3B3-47D6-982C-CCF77A20153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890738-3C7D-4649-9776-76B0D63D989D}" type="pres">
      <dgm:prSet presAssocID="{AA983399-5A30-4C5D-83AA-1A77393CC2F0}" presName="hierRoot2" presStyleCnt="0">
        <dgm:presLayoutVars>
          <dgm:hierBranch val="init"/>
        </dgm:presLayoutVars>
      </dgm:prSet>
      <dgm:spPr/>
    </dgm:pt>
    <dgm:pt modelId="{D6C50560-7E3D-4E61-8528-74A8AE307425}" type="pres">
      <dgm:prSet presAssocID="{AA983399-5A30-4C5D-83AA-1A77393CC2F0}" presName="rootComposite" presStyleCnt="0"/>
      <dgm:spPr/>
    </dgm:pt>
    <dgm:pt modelId="{2D1D8B69-C974-4174-8F12-D7160D44193C}" type="pres">
      <dgm:prSet presAssocID="{AA983399-5A30-4C5D-83AA-1A77393CC2F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6902-A954-496A-8438-B3C2A72C333D}" type="pres">
      <dgm:prSet presAssocID="{AA983399-5A30-4C5D-83AA-1A77393CC2F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1B20E64-3AF1-406E-97EB-DF07B61F7B84}" type="pres">
      <dgm:prSet presAssocID="{AA983399-5A30-4C5D-83AA-1A77393CC2F0}" presName="hierChild4" presStyleCnt="0"/>
      <dgm:spPr/>
    </dgm:pt>
    <dgm:pt modelId="{C91B1D6D-B771-4D74-9952-E3D19C4CE204}" type="pres">
      <dgm:prSet presAssocID="{538A443F-B3C7-4E81-ADE2-008F824BB861}" presName="Name37" presStyleLbl="parChTrans1D3" presStyleIdx="0" presStyleCnt="2"/>
      <dgm:spPr/>
      <dgm:t>
        <a:bodyPr/>
        <a:lstStyle/>
        <a:p>
          <a:endParaRPr lang="en-US"/>
        </a:p>
      </dgm:t>
    </dgm:pt>
    <dgm:pt modelId="{B695CE31-0880-4087-B761-A5887D74D29B}" type="pres">
      <dgm:prSet presAssocID="{A5173D58-3A9B-4467-8CAC-29CB4BD6B0DE}" presName="hierRoot2" presStyleCnt="0">
        <dgm:presLayoutVars>
          <dgm:hierBranch val="init"/>
        </dgm:presLayoutVars>
      </dgm:prSet>
      <dgm:spPr/>
    </dgm:pt>
    <dgm:pt modelId="{EE718B1E-B7E2-4CBF-8E7B-9A3A2E5CFDCB}" type="pres">
      <dgm:prSet presAssocID="{A5173D58-3A9B-4467-8CAC-29CB4BD6B0DE}" presName="rootComposite" presStyleCnt="0"/>
      <dgm:spPr/>
    </dgm:pt>
    <dgm:pt modelId="{2760BCA4-3536-410C-A9A1-8740608A393C}" type="pres">
      <dgm:prSet presAssocID="{A5173D58-3A9B-4467-8CAC-29CB4BD6B0D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551E4-EA4D-4FDC-B279-1B0C0F018D7E}" type="pres">
      <dgm:prSet presAssocID="{A5173D58-3A9B-4467-8CAC-29CB4BD6B0DE}" presName="rootConnector" presStyleLbl="node3" presStyleIdx="0" presStyleCnt="2"/>
      <dgm:spPr/>
      <dgm:t>
        <a:bodyPr/>
        <a:lstStyle/>
        <a:p>
          <a:endParaRPr lang="en-US"/>
        </a:p>
      </dgm:t>
    </dgm:pt>
    <dgm:pt modelId="{58072B21-26EE-4F0F-9C6D-4CB1A4FB0029}" type="pres">
      <dgm:prSet presAssocID="{A5173D58-3A9B-4467-8CAC-29CB4BD6B0DE}" presName="hierChild4" presStyleCnt="0"/>
      <dgm:spPr/>
    </dgm:pt>
    <dgm:pt modelId="{3FD3CC08-4AFF-467C-BC4F-DF4E07983539}" type="pres">
      <dgm:prSet presAssocID="{A5173D58-3A9B-4467-8CAC-29CB4BD6B0DE}" presName="hierChild5" presStyleCnt="0"/>
      <dgm:spPr/>
    </dgm:pt>
    <dgm:pt modelId="{209F41C3-6382-4C8D-B3C2-D8E04ED7F297}" type="pres">
      <dgm:prSet presAssocID="{AA983399-5A30-4C5D-83AA-1A77393CC2F0}" presName="hierChild5" presStyleCnt="0"/>
      <dgm:spPr/>
    </dgm:pt>
    <dgm:pt modelId="{1A0A8602-DC14-415A-A5F7-7866A6568D2E}" type="pres">
      <dgm:prSet presAssocID="{F95C436D-B873-4CA0-8367-1459F43F3AA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610EC96-11D5-4179-9060-8FC033273680}" type="pres">
      <dgm:prSet presAssocID="{9E37F18D-EA15-4225-8CDC-A325EC42E1B9}" presName="hierRoot2" presStyleCnt="0">
        <dgm:presLayoutVars>
          <dgm:hierBranch val="init"/>
        </dgm:presLayoutVars>
      </dgm:prSet>
      <dgm:spPr/>
    </dgm:pt>
    <dgm:pt modelId="{FD13C9EE-64E4-40C0-A479-40651EA5B8E1}" type="pres">
      <dgm:prSet presAssocID="{9E37F18D-EA15-4225-8CDC-A325EC42E1B9}" presName="rootComposite" presStyleCnt="0"/>
      <dgm:spPr/>
    </dgm:pt>
    <dgm:pt modelId="{142563BA-188D-441F-854B-F82C6C6BA649}" type="pres">
      <dgm:prSet presAssocID="{9E37F18D-EA15-4225-8CDC-A325EC42E1B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BD771-00F0-438E-850F-11DAF1143AE4}" type="pres">
      <dgm:prSet presAssocID="{9E37F18D-EA15-4225-8CDC-A325EC42E1B9}" presName="rootConnector" presStyleLbl="node2" presStyleIdx="1" presStyleCnt="2"/>
      <dgm:spPr/>
      <dgm:t>
        <a:bodyPr/>
        <a:lstStyle/>
        <a:p>
          <a:endParaRPr lang="en-US"/>
        </a:p>
      </dgm:t>
    </dgm:pt>
    <dgm:pt modelId="{AFB4AD14-A419-4308-9E2F-5694B520CDF2}" type="pres">
      <dgm:prSet presAssocID="{9E37F18D-EA15-4225-8CDC-A325EC42E1B9}" presName="hierChild4" presStyleCnt="0"/>
      <dgm:spPr/>
    </dgm:pt>
    <dgm:pt modelId="{B022E443-A23E-4DA0-88D2-2CB6C4BBAB42}" type="pres">
      <dgm:prSet presAssocID="{72B69E05-8758-4359-9D94-91A61175B3BE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1CC0F7E-77BA-4EB1-9E49-904031AFE495}" type="pres">
      <dgm:prSet presAssocID="{4A07F8F8-24F7-4A64-81AE-213F34ECD627}" presName="hierRoot2" presStyleCnt="0">
        <dgm:presLayoutVars>
          <dgm:hierBranch val="init"/>
        </dgm:presLayoutVars>
      </dgm:prSet>
      <dgm:spPr/>
    </dgm:pt>
    <dgm:pt modelId="{8572997E-DF4A-4D84-89ED-106A1386F46E}" type="pres">
      <dgm:prSet presAssocID="{4A07F8F8-24F7-4A64-81AE-213F34ECD627}" presName="rootComposite" presStyleCnt="0"/>
      <dgm:spPr/>
    </dgm:pt>
    <dgm:pt modelId="{FF07F827-4F07-430B-8644-F5431D779572}" type="pres">
      <dgm:prSet presAssocID="{4A07F8F8-24F7-4A64-81AE-213F34ECD62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33B0A5-B44B-46DF-83B7-43291F30E5CE}" type="pres">
      <dgm:prSet presAssocID="{4A07F8F8-24F7-4A64-81AE-213F34ECD627}" presName="rootConnector" presStyleLbl="node3" presStyleIdx="1" presStyleCnt="2"/>
      <dgm:spPr/>
      <dgm:t>
        <a:bodyPr/>
        <a:lstStyle/>
        <a:p>
          <a:endParaRPr lang="en-US"/>
        </a:p>
      </dgm:t>
    </dgm:pt>
    <dgm:pt modelId="{DF53E056-B250-4020-AEA6-548E4C44AF1A}" type="pres">
      <dgm:prSet presAssocID="{4A07F8F8-24F7-4A64-81AE-213F34ECD627}" presName="hierChild4" presStyleCnt="0"/>
      <dgm:spPr/>
    </dgm:pt>
    <dgm:pt modelId="{40DEEB05-6113-41ED-BBC5-2B8D659EE805}" type="pres">
      <dgm:prSet presAssocID="{4A07F8F8-24F7-4A64-81AE-213F34ECD627}" presName="hierChild5" presStyleCnt="0"/>
      <dgm:spPr/>
    </dgm:pt>
    <dgm:pt modelId="{23809F7B-CC37-4243-8D3C-8384E62511EC}" type="pres">
      <dgm:prSet presAssocID="{9E37F18D-EA15-4225-8CDC-A325EC42E1B9}" presName="hierChild5" presStyleCnt="0"/>
      <dgm:spPr/>
    </dgm:pt>
    <dgm:pt modelId="{2CD62FC8-0FF7-47B1-A889-FDF402959209}" type="pres">
      <dgm:prSet presAssocID="{755934D2-85B4-4D2A-A4B1-366C929107AA}" presName="hierChild3" presStyleCnt="0"/>
      <dgm:spPr/>
    </dgm:pt>
  </dgm:ptLst>
  <dgm:cxnLst>
    <dgm:cxn modelId="{7DEACBE2-135E-4893-BE11-01E6D1A994FC}" type="presOf" srcId="{F95C436D-B873-4CA0-8367-1459F43F3AAE}" destId="{1A0A8602-DC14-415A-A5F7-7866A6568D2E}" srcOrd="0" destOrd="0" presId="urn:microsoft.com/office/officeart/2005/8/layout/orgChart1"/>
    <dgm:cxn modelId="{C23C1902-459D-4566-AEA0-191678E4A418}" type="presOf" srcId="{297C4BD7-80EE-4272-982C-ED800B6EA343}" destId="{BEE1B748-E7FD-41B7-8E52-0D77B5742B49}" srcOrd="0" destOrd="0" presId="urn:microsoft.com/office/officeart/2005/8/layout/orgChart1"/>
    <dgm:cxn modelId="{F50945CE-32B9-45F8-823E-2FA08A8ED728}" type="presOf" srcId="{72B69E05-8758-4359-9D94-91A61175B3BE}" destId="{B022E443-A23E-4DA0-88D2-2CB6C4BBAB42}" srcOrd="0" destOrd="0" presId="urn:microsoft.com/office/officeart/2005/8/layout/orgChart1"/>
    <dgm:cxn modelId="{3E5804F5-63CF-4F4C-8015-05035E9CC945}" type="presOf" srcId="{A5173D58-3A9B-4467-8CAC-29CB4BD6B0DE}" destId="{2760BCA4-3536-410C-A9A1-8740608A393C}" srcOrd="0" destOrd="0" presId="urn:microsoft.com/office/officeart/2005/8/layout/orgChart1"/>
    <dgm:cxn modelId="{7FBEC55B-0E5F-4B51-A284-37497CF62677}" type="presOf" srcId="{9E37F18D-EA15-4225-8CDC-A325EC42E1B9}" destId="{142563BA-188D-441F-854B-F82C6C6BA649}" srcOrd="0" destOrd="0" presId="urn:microsoft.com/office/officeart/2005/8/layout/orgChart1"/>
    <dgm:cxn modelId="{EF88A6CB-8D79-4B8A-85EB-7C8AF87251F6}" type="presOf" srcId="{AA983399-5A30-4C5D-83AA-1A77393CC2F0}" destId="{2D1D8B69-C974-4174-8F12-D7160D44193C}" srcOrd="0" destOrd="0" presId="urn:microsoft.com/office/officeart/2005/8/layout/orgChart1"/>
    <dgm:cxn modelId="{32B43C75-57EF-49D1-9CA6-631F1971AA18}" type="presOf" srcId="{A5173D58-3A9B-4467-8CAC-29CB4BD6B0DE}" destId="{2CE551E4-EA4D-4FDC-B279-1B0C0F018D7E}" srcOrd="1" destOrd="0" presId="urn:microsoft.com/office/officeart/2005/8/layout/orgChart1"/>
    <dgm:cxn modelId="{FFF069F2-C12D-4FF1-B4B9-C8CB1A0A0F3B}" type="presOf" srcId="{755934D2-85B4-4D2A-A4B1-366C929107AA}" destId="{4ACF21EC-F2FF-4311-BD45-9E1E08BA4339}" srcOrd="1" destOrd="0" presId="urn:microsoft.com/office/officeart/2005/8/layout/orgChart1"/>
    <dgm:cxn modelId="{9F1C1E58-BAF2-4426-A2D0-15441CC234D3}" srcId="{755934D2-85B4-4D2A-A4B1-366C929107AA}" destId="{AA983399-5A30-4C5D-83AA-1A77393CC2F0}" srcOrd="0" destOrd="0" parTransId="{4EEC2DD1-A3B3-47D6-982C-CCF77A20153D}" sibTransId="{672E573D-BAB5-48FA-AB4B-DBBBFE538B36}"/>
    <dgm:cxn modelId="{5ED5671A-1A7A-429A-9641-B0E9F5C119C6}" srcId="{297C4BD7-80EE-4272-982C-ED800B6EA343}" destId="{755934D2-85B4-4D2A-A4B1-366C929107AA}" srcOrd="0" destOrd="0" parTransId="{8BF0210B-FC7C-44A5-9E3C-6337CBA49D0C}" sibTransId="{B4A6AF2F-C780-478F-A887-7CC4AD52F96F}"/>
    <dgm:cxn modelId="{104047C4-A589-4166-AE2B-B173ADCF91EF}" srcId="{755934D2-85B4-4D2A-A4B1-366C929107AA}" destId="{9E37F18D-EA15-4225-8CDC-A325EC42E1B9}" srcOrd="1" destOrd="0" parTransId="{F95C436D-B873-4CA0-8367-1459F43F3AAE}" sibTransId="{11440BF2-E471-463E-AE66-B8F16E6FF7CF}"/>
    <dgm:cxn modelId="{6A69C1BC-DF67-4574-8917-469335882290}" type="presOf" srcId="{9E37F18D-EA15-4225-8CDC-A325EC42E1B9}" destId="{1D8BD771-00F0-438E-850F-11DAF1143AE4}" srcOrd="1" destOrd="0" presId="urn:microsoft.com/office/officeart/2005/8/layout/orgChart1"/>
    <dgm:cxn modelId="{37962F86-DA31-4A53-8DAF-56D20973BBA0}" type="presOf" srcId="{538A443F-B3C7-4E81-ADE2-008F824BB861}" destId="{C91B1D6D-B771-4D74-9952-E3D19C4CE204}" srcOrd="0" destOrd="0" presId="urn:microsoft.com/office/officeart/2005/8/layout/orgChart1"/>
    <dgm:cxn modelId="{7D745509-5CAA-431E-A770-5551DDCEBB7A}" type="presOf" srcId="{755934D2-85B4-4D2A-A4B1-366C929107AA}" destId="{E23A8512-09E7-46F0-A048-6EBDA89AACB8}" srcOrd="0" destOrd="0" presId="urn:microsoft.com/office/officeart/2005/8/layout/orgChart1"/>
    <dgm:cxn modelId="{385B79CA-A488-4957-AEF4-B556AC04E02A}" type="presOf" srcId="{4A07F8F8-24F7-4A64-81AE-213F34ECD627}" destId="{6633B0A5-B44B-46DF-83B7-43291F30E5CE}" srcOrd="1" destOrd="0" presId="urn:microsoft.com/office/officeart/2005/8/layout/orgChart1"/>
    <dgm:cxn modelId="{401D3128-D864-42DB-8A5A-D83456949807}" type="presOf" srcId="{4A07F8F8-24F7-4A64-81AE-213F34ECD627}" destId="{FF07F827-4F07-430B-8644-F5431D779572}" srcOrd="0" destOrd="0" presId="urn:microsoft.com/office/officeart/2005/8/layout/orgChart1"/>
    <dgm:cxn modelId="{C8BB0CE8-7E8A-4C5F-B545-8B79BD9DCE05}" type="presOf" srcId="{AA983399-5A30-4C5D-83AA-1A77393CC2F0}" destId="{84436902-A954-496A-8438-B3C2A72C333D}" srcOrd="1" destOrd="0" presId="urn:microsoft.com/office/officeart/2005/8/layout/orgChart1"/>
    <dgm:cxn modelId="{390D4353-AAC2-472D-8739-C6700DBE2912}" srcId="{AA983399-5A30-4C5D-83AA-1A77393CC2F0}" destId="{A5173D58-3A9B-4467-8CAC-29CB4BD6B0DE}" srcOrd="0" destOrd="0" parTransId="{538A443F-B3C7-4E81-ADE2-008F824BB861}" sibTransId="{A127848C-2DF1-4609-AD3A-0FB4C33251D1}"/>
    <dgm:cxn modelId="{07C07BB8-A5DB-4C02-8D19-15971576FA17}" srcId="{9E37F18D-EA15-4225-8CDC-A325EC42E1B9}" destId="{4A07F8F8-24F7-4A64-81AE-213F34ECD627}" srcOrd="0" destOrd="0" parTransId="{72B69E05-8758-4359-9D94-91A61175B3BE}" sibTransId="{E755051D-056E-4A47-8C6B-46C3362A30DD}"/>
    <dgm:cxn modelId="{503589A9-CF6B-4655-BFE1-EB781CD37805}" type="presOf" srcId="{4EEC2DD1-A3B3-47D6-982C-CCF77A20153D}" destId="{2FBD448E-63BF-4E39-89BC-011DE524A4F6}" srcOrd="0" destOrd="0" presId="urn:microsoft.com/office/officeart/2005/8/layout/orgChart1"/>
    <dgm:cxn modelId="{26CEFC0C-8BAF-4FC8-9A11-A9EBF39B5BE1}" type="presParOf" srcId="{BEE1B748-E7FD-41B7-8E52-0D77B5742B49}" destId="{82D10B48-CAFD-41AF-8E87-DF7CD55CDAC0}" srcOrd="0" destOrd="0" presId="urn:microsoft.com/office/officeart/2005/8/layout/orgChart1"/>
    <dgm:cxn modelId="{0E7BB6DA-D4EE-4DE5-A5E3-873758EB5846}" type="presParOf" srcId="{82D10B48-CAFD-41AF-8E87-DF7CD55CDAC0}" destId="{13E68E95-B1BC-4EB2-BE9E-B9A5881DB967}" srcOrd="0" destOrd="0" presId="urn:microsoft.com/office/officeart/2005/8/layout/orgChart1"/>
    <dgm:cxn modelId="{21D442B0-2BAE-4A8A-9735-DE38DD71032E}" type="presParOf" srcId="{13E68E95-B1BC-4EB2-BE9E-B9A5881DB967}" destId="{E23A8512-09E7-46F0-A048-6EBDA89AACB8}" srcOrd="0" destOrd="0" presId="urn:microsoft.com/office/officeart/2005/8/layout/orgChart1"/>
    <dgm:cxn modelId="{50AA3D38-CF41-485B-AB94-AAE92BAA53E3}" type="presParOf" srcId="{13E68E95-B1BC-4EB2-BE9E-B9A5881DB967}" destId="{4ACF21EC-F2FF-4311-BD45-9E1E08BA4339}" srcOrd="1" destOrd="0" presId="urn:microsoft.com/office/officeart/2005/8/layout/orgChart1"/>
    <dgm:cxn modelId="{4F3F31A8-A9DC-405F-87E6-EFA9F9CE244F}" type="presParOf" srcId="{82D10B48-CAFD-41AF-8E87-DF7CD55CDAC0}" destId="{DA8059D4-2DB4-46A0-9E79-1BDBB7F6DBC4}" srcOrd="1" destOrd="0" presId="urn:microsoft.com/office/officeart/2005/8/layout/orgChart1"/>
    <dgm:cxn modelId="{DBE92332-47CD-40E5-9D61-BB5993E6F84A}" type="presParOf" srcId="{DA8059D4-2DB4-46A0-9E79-1BDBB7F6DBC4}" destId="{2FBD448E-63BF-4E39-89BC-011DE524A4F6}" srcOrd="0" destOrd="0" presId="urn:microsoft.com/office/officeart/2005/8/layout/orgChart1"/>
    <dgm:cxn modelId="{F0C4D5D3-FDBB-4C70-BF5F-4A8145AEFFDE}" type="presParOf" srcId="{DA8059D4-2DB4-46A0-9E79-1BDBB7F6DBC4}" destId="{69890738-3C7D-4649-9776-76B0D63D989D}" srcOrd="1" destOrd="0" presId="urn:microsoft.com/office/officeart/2005/8/layout/orgChart1"/>
    <dgm:cxn modelId="{9F0C9918-563D-418F-96DD-157B8C5E5D9E}" type="presParOf" srcId="{69890738-3C7D-4649-9776-76B0D63D989D}" destId="{D6C50560-7E3D-4E61-8528-74A8AE307425}" srcOrd="0" destOrd="0" presId="urn:microsoft.com/office/officeart/2005/8/layout/orgChart1"/>
    <dgm:cxn modelId="{4D93A561-CA71-49A4-A01E-357774A83CBA}" type="presParOf" srcId="{D6C50560-7E3D-4E61-8528-74A8AE307425}" destId="{2D1D8B69-C974-4174-8F12-D7160D44193C}" srcOrd="0" destOrd="0" presId="urn:microsoft.com/office/officeart/2005/8/layout/orgChart1"/>
    <dgm:cxn modelId="{B651A561-F852-4608-8B80-670AB2FC83D0}" type="presParOf" srcId="{D6C50560-7E3D-4E61-8528-74A8AE307425}" destId="{84436902-A954-496A-8438-B3C2A72C333D}" srcOrd="1" destOrd="0" presId="urn:microsoft.com/office/officeart/2005/8/layout/orgChart1"/>
    <dgm:cxn modelId="{29A55484-40EA-4A12-95FC-F6B314893A8C}" type="presParOf" srcId="{69890738-3C7D-4649-9776-76B0D63D989D}" destId="{21B20E64-3AF1-406E-97EB-DF07B61F7B84}" srcOrd="1" destOrd="0" presId="urn:microsoft.com/office/officeart/2005/8/layout/orgChart1"/>
    <dgm:cxn modelId="{6FC9575F-85B5-49FC-9460-B13F03017769}" type="presParOf" srcId="{21B20E64-3AF1-406E-97EB-DF07B61F7B84}" destId="{C91B1D6D-B771-4D74-9952-E3D19C4CE204}" srcOrd="0" destOrd="0" presId="urn:microsoft.com/office/officeart/2005/8/layout/orgChart1"/>
    <dgm:cxn modelId="{D29385D6-3FC5-4C7F-8E33-49B2338DEC48}" type="presParOf" srcId="{21B20E64-3AF1-406E-97EB-DF07B61F7B84}" destId="{B695CE31-0880-4087-B761-A5887D74D29B}" srcOrd="1" destOrd="0" presId="urn:microsoft.com/office/officeart/2005/8/layout/orgChart1"/>
    <dgm:cxn modelId="{8D154919-DD84-48A8-A674-9217A899737C}" type="presParOf" srcId="{B695CE31-0880-4087-B761-A5887D74D29B}" destId="{EE718B1E-B7E2-4CBF-8E7B-9A3A2E5CFDCB}" srcOrd="0" destOrd="0" presId="urn:microsoft.com/office/officeart/2005/8/layout/orgChart1"/>
    <dgm:cxn modelId="{3D22C3FA-00A3-44EB-951C-717E9BA43916}" type="presParOf" srcId="{EE718B1E-B7E2-4CBF-8E7B-9A3A2E5CFDCB}" destId="{2760BCA4-3536-410C-A9A1-8740608A393C}" srcOrd="0" destOrd="0" presId="urn:microsoft.com/office/officeart/2005/8/layout/orgChart1"/>
    <dgm:cxn modelId="{20D0E33F-32C9-4947-A23A-88ACCF8D8BDC}" type="presParOf" srcId="{EE718B1E-B7E2-4CBF-8E7B-9A3A2E5CFDCB}" destId="{2CE551E4-EA4D-4FDC-B279-1B0C0F018D7E}" srcOrd="1" destOrd="0" presId="urn:microsoft.com/office/officeart/2005/8/layout/orgChart1"/>
    <dgm:cxn modelId="{D149428A-8EBD-4973-B593-F56E2D0251EB}" type="presParOf" srcId="{B695CE31-0880-4087-B761-A5887D74D29B}" destId="{58072B21-26EE-4F0F-9C6D-4CB1A4FB0029}" srcOrd="1" destOrd="0" presId="urn:microsoft.com/office/officeart/2005/8/layout/orgChart1"/>
    <dgm:cxn modelId="{19438A7C-9886-4474-94A5-70B038F43D0E}" type="presParOf" srcId="{B695CE31-0880-4087-B761-A5887D74D29B}" destId="{3FD3CC08-4AFF-467C-BC4F-DF4E07983539}" srcOrd="2" destOrd="0" presId="urn:microsoft.com/office/officeart/2005/8/layout/orgChart1"/>
    <dgm:cxn modelId="{60F4B70F-3958-4ED7-B547-FEDA1F4B6E0D}" type="presParOf" srcId="{69890738-3C7D-4649-9776-76B0D63D989D}" destId="{209F41C3-6382-4C8D-B3C2-D8E04ED7F297}" srcOrd="2" destOrd="0" presId="urn:microsoft.com/office/officeart/2005/8/layout/orgChart1"/>
    <dgm:cxn modelId="{6434C0F0-545E-4109-A405-5CD09828FB74}" type="presParOf" srcId="{DA8059D4-2DB4-46A0-9E79-1BDBB7F6DBC4}" destId="{1A0A8602-DC14-415A-A5F7-7866A6568D2E}" srcOrd="2" destOrd="0" presId="urn:microsoft.com/office/officeart/2005/8/layout/orgChart1"/>
    <dgm:cxn modelId="{A4C9A9EF-24A2-4651-B1B7-E72E73CD6EB8}" type="presParOf" srcId="{DA8059D4-2DB4-46A0-9E79-1BDBB7F6DBC4}" destId="{2610EC96-11D5-4179-9060-8FC033273680}" srcOrd="3" destOrd="0" presId="urn:microsoft.com/office/officeart/2005/8/layout/orgChart1"/>
    <dgm:cxn modelId="{1DF9F405-D65B-431E-8D8B-9439CA1DD9AC}" type="presParOf" srcId="{2610EC96-11D5-4179-9060-8FC033273680}" destId="{FD13C9EE-64E4-40C0-A479-40651EA5B8E1}" srcOrd="0" destOrd="0" presId="urn:microsoft.com/office/officeart/2005/8/layout/orgChart1"/>
    <dgm:cxn modelId="{B67626CF-709F-4019-A52B-21D59BA683AD}" type="presParOf" srcId="{FD13C9EE-64E4-40C0-A479-40651EA5B8E1}" destId="{142563BA-188D-441F-854B-F82C6C6BA649}" srcOrd="0" destOrd="0" presId="urn:microsoft.com/office/officeart/2005/8/layout/orgChart1"/>
    <dgm:cxn modelId="{AA5E3C83-C1E0-45DA-8CD9-874225E9129E}" type="presParOf" srcId="{FD13C9EE-64E4-40C0-A479-40651EA5B8E1}" destId="{1D8BD771-00F0-438E-850F-11DAF1143AE4}" srcOrd="1" destOrd="0" presId="urn:microsoft.com/office/officeart/2005/8/layout/orgChart1"/>
    <dgm:cxn modelId="{B584AA4F-5151-4100-9332-DBA704CD4068}" type="presParOf" srcId="{2610EC96-11D5-4179-9060-8FC033273680}" destId="{AFB4AD14-A419-4308-9E2F-5694B520CDF2}" srcOrd="1" destOrd="0" presId="urn:microsoft.com/office/officeart/2005/8/layout/orgChart1"/>
    <dgm:cxn modelId="{8F96C7FD-AA03-4756-84EE-E0B78C35D093}" type="presParOf" srcId="{AFB4AD14-A419-4308-9E2F-5694B520CDF2}" destId="{B022E443-A23E-4DA0-88D2-2CB6C4BBAB42}" srcOrd="0" destOrd="0" presId="urn:microsoft.com/office/officeart/2005/8/layout/orgChart1"/>
    <dgm:cxn modelId="{8F9921C2-E440-4793-BC40-A1E7B00B7C8B}" type="presParOf" srcId="{AFB4AD14-A419-4308-9E2F-5694B520CDF2}" destId="{F1CC0F7E-77BA-4EB1-9E49-904031AFE495}" srcOrd="1" destOrd="0" presId="urn:microsoft.com/office/officeart/2005/8/layout/orgChart1"/>
    <dgm:cxn modelId="{2076C741-58CE-4069-916E-9EAE3B304B55}" type="presParOf" srcId="{F1CC0F7E-77BA-4EB1-9E49-904031AFE495}" destId="{8572997E-DF4A-4D84-89ED-106A1386F46E}" srcOrd="0" destOrd="0" presId="urn:microsoft.com/office/officeart/2005/8/layout/orgChart1"/>
    <dgm:cxn modelId="{61B61AB9-B545-4B63-9919-AB3B063BA5EF}" type="presParOf" srcId="{8572997E-DF4A-4D84-89ED-106A1386F46E}" destId="{FF07F827-4F07-430B-8644-F5431D779572}" srcOrd="0" destOrd="0" presId="urn:microsoft.com/office/officeart/2005/8/layout/orgChart1"/>
    <dgm:cxn modelId="{66CC145D-F7D2-4EC9-97D5-A5A4A887BA0E}" type="presParOf" srcId="{8572997E-DF4A-4D84-89ED-106A1386F46E}" destId="{6633B0A5-B44B-46DF-83B7-43291F30E5CE}" srcOrd="1" destOrd="0" presId="urn:microsoft.com/office/officeart/2005/8/layout/orgChart1"/>
    <dgm:cxn modelId="{0C3EB6F0-1C1C-4D7E-89D3-65D49170B51C}" type="presParOf" srcId="{F1CC0F7E-77BA-4EB1-9E49-904031AFE495}" destId="{DF53E056-B250-4020-AEA6-548E4C44AF1A}" srcOrd="1" destOrd="0" presId="urn:microsoft.com/office/officeart/2005/8/layout/orgChart1"/>
    <dgm:cxn modelId="{98D2115A-5527-4979-B8D3-58889E27E49B}" type="presParOf" srcId="{F1CC0F7E-77BA-4EB1-9E49-904031AFE495}" destId="{40DEEB05-6113-41ED-BBC5-2B8D659EE805}" srcOrd="2" destOrd="0" presId="urn:microsoft.com/office/officeart/2005/8/layout/orgChart1"/>
    <dgm:cxn modelId="{01265B00-BC57-490B-B5EC-92085D8FBE75}" type="presParOf" srcId="{2610EC96-11D5-4179-9060-8FC033273680}" destId="{23809F7B-CC37-4243-8D3C-8384E62511EC}" srcOrd="2" destOrd="0" presId="urn:microsoft.com/office/officeart/2005/8/layout/orgChart1"/>
    <dgm:cxn modelId="{5C559063-5580-403B-8D73-A78A7F449A86}" type="presParOf" srcId="{82D10B48-CAFD-41AF-8E87-DF7CD55CDAC0}" destId="{2CD62FC8-0FF7-47B1-A889-FDF4029592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7C4BD7-80EE-4272-982C-ED800B6EA343}" type="doc">
      <dgm:prSet loTypeId="urn:microsoft.com/office/officeart/2005/8/layout/orgChart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55934D2-85B4-4D2A-A4B1-366C929107AA}">
      <dgm:prSet phldrT="[Text]"/>
      <dgm:spPr/>
      <dgm:t>
        <a:bodyPr/>
        <a:lstStyle/>
        <a:p>
          <a:r>
            <a:rPr lang="en-US" dirty="0" smtClean="0"/>
            <a:t>Molecule</a:t>
          </a:r>
          <a:endParaRPr lang="en-US" dirty="0"/>
        </a:p>
      </dgm:t>
    </dgm:pt>
    <dgm:pt modelId="{8BF0210B-FC7C-44A5-9E3C-6337CBA49D0C}" type="parTrans" cxnId="{5ED5671A-1A7A-429A-9641-B0E9F5C119C6}">
      <dgm:prSet/>
      <dgm:spPr/>
      <dgm:t>
        <a:bodyPr/>
        <a:lstStyle/>
        <a:p>
          <a:endParaRPr lang="en-US"/>
        </a:p>
      </dgm:t>
    </dgm:pt>
    <dgm:pt modelId="{B4A6AF2F-C780-478F-A887-7CC4AD52F96F}" type="sibTrans" cxnId="{5ED5671A-1A7A-429A-9641-B0E9F5C119C6}">
      <dgm:prSet/>
      <dgm:spPr/>
      <dgm:t>
        <a:bodyPr/>
        <a:lstStyle/>
        <a:p>
          <a:endParaRPr lang="en-US"/>
        </a:p>
      </dgm:t>
    </dgm:pt>
    <dgm:pt modelId="{AA983399-5A30-4C5D-83AA-1A77393CC2F0}">
      <dgm:prSet phldrT="[Text]"/>
      <dgm:spPr/>
      <dgm:t>
        <a:bodyPr/>
        <a:lstStyle/>
        <a:p>
          <a:r>
            <a:rPr lang="en-US" dirty="0" smtClean="0"/>
            <a:t>Inorganic</a:t>
          </a:r>
          <a:endParaRPr lang="en-US" dirty="0"/>
        </a:p>
      </dgm:t>
    </dgm:pt>
    <dgm:pt modelId="{4EEC2DD1-A3B3-47D6-982C-CCF77A20153D}" type="parTrans" cxnId="{9F1C1E58-BAF2-4426-A2D0-15441CC234D3}">
      <dgm:prSet/>
      <dgm:spPr/>
      <dgm:t>
        <a:bodyPr/>
        <a:lstStyle/>
        <a:p>
          <a:endParaRPr lang="en-US"/>
        </a:p>
      </dgm:t>
    </dgm:pt>
    <dgm:pt modelId="{672E573D-BAB5-48FA-AB4B-DBBBFE538B36}" type="sibTrans" cxnId="{9F1C1E58-BAF2-4426-A2D0-15441CC234D3}">
      <dgm:prSet/>
      <dgm:spPr/>
      <dgm:t>
        <a:bodyPr/>
        <a:lstStyle/>
        <a:p>
          <a:endParaRPr lang="en-US"/>
        </a:p>
      </dgm:t>
    </dgm:pt>
    <dgm:pt modelId="{9E37F18D-EA15-4225-8CDC-A325EC42E1B9}">
      <dgm:prSet phldrT="[Text]"/>
      <dgm:spPr/>
      <dgm:t>
        <a:bodyPr/>
        <a:lstStyle/>
        <a:p>
          <a:r>
            <a:rPr lang="en-US" dirty="0" smtClean="0"/>
            <a:t>Organic</a:t>
          </a:r>
          <a:endParaRPr lang="en-US" dirty="0"/>
        </a:p>
      </dgm:t>
    </dgm:pt>
    <dgm:pt modelId="{F95C436D-B873-4CA0-8367-1459F43F3AAE}" type="parTrans" cxnId="{104047C4-A589-4166-AE2B-B173ADCF91EF}">
      <dgm:prSet/>
      <dgm:spPr/>
      <dgm:t>
        <a:bodyPr/>
        <a:lstStyle/>
        <a:p>
          <a:endParaRPr lang="en-US"/>
        </a:p>
      </dgm:t>
    </dgm:pt>
    <dgm:pt modelId="{11440BF2-E471-463E-AE66-B8F16E6FF7CF}" type="sibTrans" cxnId="{104047C4-A589-4166-AE2B-B173ADCF91EF}">
      <dgm:prSet/>
      <dgm:spPr/>
      <dgm:t>
        <a:bodyPr/>
        <a:lstStyle/>
        <a:p>
          <a:endParaRPr lang="en-US"/>
        </a:p>
      </dgm:t>
    </dgm:pt>
    <dgm:pt modelId="{A5173D58-3A9B-4467-8CAC-29CB4BD6B0DE}">
      <dgm:prSet phldrT="[Text]"/>
      <dgm:spPr/>
      <dgm:t>
        <a:bodyPr/>
        <a:lstStyle/>
        <a:p>
          <a:r>
            <a:rPr lang="en-US" dirty="0" smtClean="0"/>
            <a:t>Mineral</a:t>
          </a:r>
          <a:endParaRPr lang="en-US" dirty="0"/>
        </a:p>
      </dgm:t>
    </dgm:pt>
    <dgm:pt modelId="{538A443F-B3C7-4E81-ADE2-008F824BB861}" type="parTrans" cxnId="{390D4353-AAC2-472D-8739-C6700DBE2912}">
      <dgm:prSet/>
      <dgm:spPr/>
      <dgm:t>
        <a:bodyPr/>
        <a:lstStyle/>
        <a:p>
          <a:endParaRPr lang="en-US"/>
        </a:p>
      </dgm:t>
    </dgm:pt>
    <dgm:pt modelId="{A127848C-2DF1-4609-AD3A-0FB4C33251D1}" type="sibTrans" cxnId="{390D4353-AAC2-472D-8739-C6700DBE2912}">
      <dgm:prSet/>
      <dgm:spPr/>
      <dgm:t>
        <a:bodyPr/>
        <a:lstStyle/>
        <a:p>
          <a:endParaRPr lang="en-US"/>
        </a:p>
      </dgm:t>
    </dgm:pt>
    <dgm:pt modelId="{4A07F8F8-24F7-4A64-81AE-213F34ECD627}">
      <dgm:prSet phldrT="[Text]"/>
      <dgm:spPr/>
      <dgm:t>
        <a:bodyPr/>
        <a:lstStyle/>
        <a:p>
          <a:r>
            <a:rPr lang="en-US" dirty="0" smtClean="0"/>
            <a:t>Protein</a:t>
          </a:r>
          <a:endParaRPr lang="en-US" dirty="0"/>
        </a:p>
      </dgm:t>
    </dgm:pt>
    <dgm:pt modelId="{72B69E05-8758-4359-9D94-91A61175B3BE}" type="parTrans" cxnId="{07C07BB8-A5DB-4C02-8D19-15971576FA17}">
      <dgm:prSet/>
      <dgm:spPr/>
      <dgm:t>
        <a:bodyPr/>
        <a:lstStyle/>
        <a:p>
          <a:endParaRPr lang="en-US"/>
        </a:p>
      </dgm:t>
    </dgm:pt>
    <dgm:pt modelId="{E755051D-056E-4A47-8C6B-46C3362A30DD}" type="sibTrans" cxnId="{07C07BB8-A5DB-4C02-8D19-15971576FA17}">
      <dgm:prSet/>
      <dgm:spPr/>
      <dgm:t>
        <a:bodyPr/>
        <a:lstStyle/>
        <a:p>
          <a:endParaRPr lang="en-US"/>
        </a:p>
      </dgm:t>
    </dgm:pt>
    <dgm:pt modelId="{BEE1B748-E7FD-41B7-8E52-0D77B5742B49}" type="pres">
      <dgm:prSet presAssocID="{297C4BD7-80EE-4272-982C-ED800B6EA3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2D10B48-CAFD-41AF-8E87-DF7CD55CDAC0}" type="pres">
      <dgm:prSet presAssocID="{755934D2-85B4-4D2A-A4B1-366C929107AA}" presName="hierRoot1" presStyleCnt="0">
        <dgm:presLayoutVars>
          <dgm:hierBranch val="init"/>
        </dgm:presLayoutVars>
      </dgm:prSet>
      <dgm:spPr/>
    </dgm:pt>
    <dgm:pt modelId="{13E68E95-B1BC-4EB2-BE9E-B9A5881DB967}" type="pres">
      <dgm:prSet presAssocID="{755934D2-85B4-4D2A-A4B1-366C929107AA}" presName="rootComposite1" presStyleCnt="0"/>
      <dgm:spPr/>
    </dgm:pt>
    <dgm:pt modelId="{E23A8512-09E7-46F0-A048-6EBDA89AACB8}" type="pres">
      <dgm:prSet presAssocID="{755934D2-85B4-4D2A-A4B1-366C929107A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CF21EC-F2FF-4311-BD45-9E1E08BA4339}" type="pres">
      <dgm:prSet presAssocID="{755934D2-85B4-4D2A-A4B1-366C929107A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A8059D4-2DB4-46A0-9E79-1BDBB7F6DBC4}" type="pres">
      <dgm:prSet presAssocID="{755934D2-85B4-4D2A-A4B1-366C929107AA}" presName="hierChild2" presStyleCnt="0"/>
      <dgm:spPr/>
    </dgm:pt>
    <dgm:pt modelId="{2FBD448E-63BF-4E39-89BC-011DE524A4F6}" type="pres">
      <dgm:prSet presAssocID="{4EEC2DD1-A3B3-47D6-982C-CCF77A20153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890738-3C7D-4649-9776-76B0D63D989D}" type="pres">
      <dgm:prSet presAssocID="{AA983399-5A30-4C5D-83AA-1A77393CC2F0}" presName="hierRoot2" presStyleCnt="0">
        <dgm:presLayoutVars>
          <dgm:hierBranch val="init"/>
        </dgm:presLayoutVars>
      </dgm:prSet>
      <dgm:spPr/>
    </dgm:pt>
    <dgm:pt modelId="{D6C50560-7E3D-4E61-8528-74A8AE307425}" type="pres">
      <dgm:prSet presAssocID="{AA983399-5A30-4C5D-83AA-1A77393CC2F0}" presName="rootComposite" presStyleCnt="0"/>
      <dgm:spPr/>
    </dgm:pt>
    <dgm:pt modelId="{2D1D8B69-C974-4174-8F12-D7160D44193C}" type="pres">
      <dgm:prSet presAssocID="{AA983399-5A30-4C5D-83AA-1A77393CC2F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6902-A954-496A-8438-B3C2A72C333D}" type="pres">
      <dgm:prSet presAssocID="{AA983399-5A30-4C5D-83AA-1A77393CC2F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1B20E64-3AF1-406E-97EB-DF07B61F7B84}" type="pres">
      <dgm:prSet presAssocID="{AA983399-5A30-4C5D-83AA-1A77393CC2F0}" presName="hierChild4" presStyleCnt="0"/>
      <dgm:spPr/>
    </dgm:pt>
    <dgm:pt modelId="{C91B1D6D-B771-4D74-9952-E3D19C4CE204}" type="pres">
      <dgm:prSet presAssocID="{538A443F-B3C7-4E81-ADE2-008F824BB861}" presName="Name37" presStyleLbl="parChTrans1D3" presStyleIdx="0" presStyleCnt="2"/>
      <dgm:spPr/>
      <dgm:t>
        <a:bodyPr/>
        <a:lstStyle/>
        <a:p>
          <a:endParaRPr lang="en-US"/>
        </a:p>
      </dgm:t>
    </dgm:pt>
    <dgm:pt modelId="{B695CE31-0880-4087-B761-A5887D74D29B}" type="pres">
      <dgm:prSet presAssocID="{A5173D58-3A9B-4467-8CAC-29CB4BD6B0DE}" presName="hierRoot2" presStyleCnt="0">
        <dgm:presLayoutVars>
          <dgm:hierBranch val="init"/>
        </dgm:presLayoutVars>
      </dgm:prSet>
      <dgm:spPr/>
    </dgm:pt>
    <dgm:pt modelId="{EE718B1E-B7E2-4CBF-8E7B-9A3A2E5CFDCB}" type="pres">
      <dgm:prSet presAssocID="{A5173D58-3A9B-4467-8CAC-29CB4BD6B0DE}" presName="rootComposite" presStyleCnt="0"/>
      <dgm:spPr/>
    </dgm:pt>
    <dgm:pt modelId="{2760BCA4-3536-410C-A9A1-8740608A393C}" type="pres">
      <dgm:prSet presAssocID="{A5173D58-3A9B-4467-8CAC-29CB4BD6B0D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551E4-EA4D-4FDC-B279-1B0C0F018D7E}" type="pres">
      <dgm:prSet presAssocID="{A5173D58-3A9B-4467-8CAC-29CB4BD6B0DE}" presName="rootConnector" presStyleLbl="node3" presStyleIdx="0" presStyleCnt="2"/>
      <dgm:spPr/>
      <dgm:t>
        <a:bodyPr/>
        <a:lstStyle/>
        <a:p>
          <a:endParaRPr lang="en-US"/>
        </a:p>
      </dgm:t>
    </dgm:pt>
    <dgm:pt modelId="{58072B21-26EE-4F0F-9C6D-4CB1A4FB0029}" type="pres">
      <dgm:prSet presAssocID="{A5173D58-3A9B-4467-8CAC-29CB4BD6B0DE}" presName="hierChild4" presStyleCnt="0"/>
      <dgm:spPr/>
    </dgm:pt>
    <dgm:pt modelId="{3FD3CC08-4AFF-467C-BC4F-DF4E07983539}" type="pres">
      <dgm:prSet presAssocID="{A5173D58-3A9B-4467-8CAC-29CB4BD6B0DE}" presName="hierChild5" presStyleCnt="0"/>
      <dgm:spPr/>
    </dgm:pt>
    <dgm:pt modelId="{209F41C3-6382-4C8D-B3C2-D8E04ED7F297}" type="pres">
      <dgm:prSet presAssocID="{AA983399-5A30-4C5D-83AA-1A77393CC2F0}" presName="hierChild5" presStyleCnt="0"/>
      <dgm:spPr/>
    </dgm:pt>
    <dgm:pt modelId="{1A0A8602-DC14-415A-A5F7-7866A6568D2E}" type="pres">
      <dgm:prSet presAssocID="{F95C436D-B873-4CA0-8367-1459F43F3AA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610EC96-11D5-4179-9060-8FC033273680}" type="pres">
      <dgm:prSet presAssocID="{9E37F18D-EA15-4225-8CDC-A325EC42E1B9}" presName="hierRoot2" presStyleCnt="0">
        <dgm:presLayoutVars>
          <dgm:hierBranch val="init"/>
        </dgm:presLayoutVars>
      </dgm:prSet>
      <dgm:spPr/>
    </dgm:pt>
    <dgm:pt modelId="{FD13C9EE-64E4-40C0-A479-40651EA5B8E1}" type="pres">
      <dgm:prSet presAssocID="{9E37F18D-EA15-4225-8CDC-A325EC42E1B9}" presName="rootComposite" presStyleCnt="0"/>
      <dgm:spPr/>
    </dgm:pt>
    <dgm:pt modelId="{142563BA-188D-441F-854B-F82C6C6BA649}" type="pres">
      <dgm:prSet presAssocID="{9E37F18D-EA15-4225-8CDC-A325EC42E1B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BD771-00F0-438E-850F-11DAF1143AE4}" type="pres">
      <dgm:prSet presAssocID="{9E37F18D-EA15-4225-8CDC-A325EC42E1B9}" presName="rootConnector" presStyleLbl="node2" presStyleIdx="1" presStyleCnt="2"/>
      <dgm:spPr/>
      <dgm:t>
        <a:bodyPr/>
        <a:lstStyle/>
        <a:p>
          <a:endParaRPr lang="en-US"/>
        </a:p>
      </dgm:t>
    </dgm:pt>
    <dgm:pt modelId="{AFB4AD14-A419-4308-9E2F-5694B520CDF2}" type="pres">
      <dgm:prSet presAssocID="{9E37F18D-EA15-4225-8CDC-A325EC42E1B9}" presName="hierChild4" presStyleCnt="0"/>
      <dgm:spPr/>
    </dgm:pt>
    <dgm:pt modelId="{B022E443-A23E-4DA0-88D2-2CB6C4BBAB42}" type="pres">
      <dgm:prSet presAssocID="{72B69E05-8758-4359-9D94-91A61175B3BE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1CC0F7E-77BA-4EB1-9E49-904031AFE495}" type="pres">
      <dgm:prSet presAssocID="{4A07F8F8-24F7-4A64-81AE-213F34ECD627}" presName="hierRoot2" presStyleCnt="0">
        <dgm:presLayoutVars>
          <dgm:hierBranch val="init"/>
        </dgm:presLayoutVars>
      </dgm:prSet>
      <dgm:spPr/>
    </dgm:pt>
    <dgm:pt modelId="{8572997E-DF4A-4D84-89ED-106A1386F46E}" type="pres">
      <dgm:prSet presAssocID="{4A07F8F8-24F7-4A64-81AE-213F34ECD627}" presName="rootComposite" presStyleCnt="0"/>
      <dgm:spPr/>
    </dgm:pt>
    <dgm:pt modelId="{FF07F827-4F07-430B-8644-F5431D779572}" type="pres">
      <dgm:prSet presAssocID="{4A07F8F8-24F7-4A64-81AE-213F34ECD62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33B0A5-B44B-46DF-83B7-43291F30E5CE}" type="pres">
      <dgm:prSet presAssocID="{4A07F8F8-24F7-4A64-81AE-213F34ECD627}" presName="rootConnector" presStyleLbl="node3" presStyleIdx="1" presStyleCnt="2"/>
      <dgm:spPr/>
      <dgm:t>
        <a:bodyPr/>
        <a:lstStyle/>
        <a:p>
          <a:endParaRPr lang="en-US"/>
        </a:p>
      </dgm:t>
    </dgm:pt>
    <dgm:pt modelId="{DF53E056-B250-4020-AEA6-548E4C44AF1A}" type="pres">
      <dgm:prSet presAssocID="{4A07F8F8-24F7-4A64-81AE-213F34ECD627}" presName="hierChild4" presStyleCnt="0"/>
      <dgm:spPr/>
    </dgm:pt>
    <dgm:pt modelId="{40DEEB05-6113-41ED-BBC5-2B8D659EE805}" type="pres">
      <dgm:prSet presAssocID="{4A07F8F8-24F7-4A64-81AE-213F34ECD627}" presName="hierChild5" presStyleCnt="0"/>
      <dgm:spPr/>
    </dgm:pt>
    <dgm:pt modelId="{23809F7B-CC37-4243-8D3C-8384E62511EC}" type="pres">
      <dgm:prSet presAssocID="{9E37F18D-EA15-4225-8CDC-A325EC42E1B9}" presName="hierChild5" presStyleCnt="0"/>
      <dgm:spPr/>
    </dgm:pt>
    <dgm:pt modelId="{2CD62FC8-0FF7-47B1-A889-FDF402959209}" type="pres">
      <dgm:prSet presAssocID="{755934D2-85B4-4D2A-A4B1-366C929107AA}" presName="hierChild3" presStyleCnt="0"/>
      <dgm:spPr/>
    </dgm:pt>
  </dgm:ptLst>
  <dgm:cxnLst>
    <dgm:cxn modelId="{D0E691B5-B59E-4E45-97E9-C6E4CFF3FD91}" type="presOf" srcId="{4A07F8F8-24F7-4A64-81AE-213F34ECD627}" destId="{FF07F827-4F07-430B-8644-F5431D779572}" srcOrd="0" destOrd="0" presId="urn:microsoft.com/office/officeart/2005/8/layout/orgChart1"/>
    <dgm:cxn modelId="{5C8F7A89-6759-479F-BA28-B70D1F1792C7}" type="presOf" srcId="{A5173D58-3A9B-4467-8CAC-29CB4BD6B0DE}" destId="{2CE551E4-EA4D-4FDC-B279-1B0C0F018D7E}" srcOrd="1" destOrd="0" presId="urn:microsoft.com/office/officeart/2005/8/layout/orgChart1"/>
    <dgm:cxn modelId="{11C84542-71FC-4937-B20A-B2A6061B753C}" type="presOf" srcId="{F95C436D-B873-4CA0-8367-1459F43F3AAE}" destId="{1A0A8602-DC14-415A-A5F7-7866A6568D2E}" srcOrd="0" destOrd="0" presId="urn:microsoft.com/office/officeart/2005/8/layout/orgChart1"/>
    <dgm:cxn modelId="{9E9BDD2D-C44A-4ADC-BF17-41A4826B7B10}" type="presOf" srcId="{72B69E05-8758-4359-9D94-91A61175B3BE}" destId="{B022E443-A23E-4DA0-88D2-2CB6C4BBAB42}" srcOrd="0" destOrd="0" presId="urn:microsoft.com/office/officeart/2005/8/layout/orgChart1"/>
    <dgm:cxn modelId="{B89E09BD-A753-4CC7-9B06-B8088E2125D4}" type="presOf" srcId="{AA983399-5A30-4C5D-83AA-1A77393CC2F0}" destId="{84436902-A954-496A-8438-B3C2A72C333D}" srcOrd="1" destOrd="0" presId="urn:microsoft.com/office/officeart/2005/8/layout/orgChart1"/>
    <dgm:cxn modelId="{3BE1A76C-6769-43C4-BAE9-6CE2EFE3FCF7}" type="presOf" srcId="{9E37F18D-EA15-4225-8CDC-A325EC42E1B9}" destId="{142563BA-188D-441F-854B-F82C6C6BA649}" srcOrd="0" destOrd="0" presId="urn:microsoft.com/office/officeart/2005/8/layout/orgChart1"/>
    <dgm:cxn modelId="{9F1C1E58-BAF2-4426-A2D0-15441CC234D3}" srcId="{755934D2-85B4-4D2A-A4B1-366C929107AA}" destId="{AA983399-5A30-4C5D-83AA-1A77393CC2F0}" srcOrd="0" destOrd="0" parTransId="{4EEC2DD1-A3B3-47D6-982C-CCF77A20153D}" sibTransId="{672E573D-BAB5-48FA-AB4B-DBBBFE538B36}"/>
    <dgm:cxn modelId="{AFFDC144-0CB7-409E-9E5E-82CDC2A0325A}" type="presOf" srcId="{4EEC2DD1-A3B3-47D6-982C-CCF77A20153D}" destId="{2FBD448E-63BF-4E39-89BC-011DE524A4F6}" srcOrd="0" destOrd="0" presId="urn:microsoft.com/office/officeart/2005/8/layout/orgChart1"/>
    <dgm:cxn modelId="{35B1C13D-3C0C-43FC-B8F9-918360C6DD2D}" type="presOf" srcId="{4A07F8F8-24F7-4A64-81AE-213F34ECD627}" destId="{6633B0A5-B44B-46DF-83B7-43291F30E5CE}" srcOrd="1" destOrd="0" presId="urn:microsoft.com/office/officeart/2005/8/layout/orgChart1"/>
    <dgm:cxn modelId="{5ED5671A-1A7A-429A-9641-B0E9F5C119C6}" srcId="{297C4BD7-80EE-4272-982C-ED800B6EA343}" destId="{755934D2-85B4-4D2A-A4B1-366C929107AA}" srcOrd="0" destOrd="0" parTransId="{8BF0210B-FC7C-44A5-9E3C-6337CBA49D0C}" sibTransId="{B4A6AF2F-C780-478F-A887-7CC4AD52F96F}"/>
    <dgm:cxn modelId="{903756B1-B17C-4414-808E-C0D9386206F1}" type="presOf" srcId="{755934D2-85B4-4D2A-A4B1-366C929107AA}" destId="{E23A8512-09E7-46F0-A048-6EBDA89AACB8}" srcOrd="0" destOrd="0" presId="urn:microsoft.com/office/officeart/2005/8/layout/orgChart1"/>
    <dgm:cxn modelId="{104047C4-A589-4166-AE2B-B173ADCF91EF}" srcId="{755934D2-85B4-4D2A-A4B1-366C929107AA}" destId="{9E37F18D-EA15-4225-8CDC-A325EC42E1B9}" srcOrd="1" destOrd="0" parTransId="{F95C436D-B873-4CA0-8367-1459F43F3AAE}" sibTransId="{11440BF2-E471-463E-AE66-B8F16E6FF7CF}"/>
    <dgm:cxn modelId="{10428F07-1E69-47D1-AFB1-BC95A1BF5442}" type="presOf" srcId="{538A443F-B3C7-4E81-ADE2-008F824BB861}" destId="{C91B1D6D-B771-4D74-9952-E3D19C4CE204}" srcOrd="0" destOrd="0" presId="urn:microsoft.com/office/officeart/2005/8/layout/orgChart1"/>
    <dgm:cxn modelId="{9EA1FBC0-BF6C-4C9C-A3A6-0FD5D523421B}" type="presOf" srcId="{AA983399-5A30-4C5D-83AA-1A77393CC2F0}" destId="{2D1D8B69-C974-4174-8F12-D7160D44193C}" srcOrd="0" destOrd="0" presId="urn:microsoft.com/office/officeart/2005/8/layout/orgChart1"/>
    <dgm:cxn modelId="{272D1D6B-4D5D-4CCC-932B-BF0E128950BD}" type="presOf" srcId="{297C4BD7-80EE-4272-982C-ED800B6EA343}" destId="{BEE1B748-E7FD-41B7-8E52-0D77B5742B49}" srcOrd="0" destOrd="0" presId="urn:microsoft.com/office/officeart/2005/8/layout/orgChart1"/>
    <dgm:cxn modelId="{D25E5CFF-6607-4921-B357-2F12355324B8}" type="presOf" srcId="{9E37F18D-EA15-4225-8CDC-A325EC42E1B9}" destId="{1D8BD771-00F0-438E-850F-11DAF1143AE4}" srcOrd="1" destOrd="0" presId="urn:microsoft.com/office/officeart/2005/8/layout/orgChart1"/>
    <dgm:cxn modelId="{390D4353-AAC2-472D-8739-C6700DBE2912}" srcId="{AA983399-5A30-4C5D-83AA-1A77393CC2F0}" destId="{A5173D58-3A9B-4467-8CAC-29CB4BD6B0DE}" srcOrd="0" destOrd="0" parTransId="{538A443F-B3C7-4E81-ADE2-008F824BB861}" sibTransId="{A127848C-2DF1-4609-AD3A-0FB4C33251D1}"/>
    <dgm:cxn modelId="{9E3A75FA-C245-4191-A578-EAA492C2F105}" type="presOf" srcId="{755934D2-85B4-4D2A-A4B1-366C929107AA}" destId="{4ACF21EC-F2FF-4311-BD45-9E1E08BA4339}" srcOrd="1" destOrd="0" presId="urn:microsoft.com/office/officeart/2005/8/layout/orgChart1"/>
    <dgm:cxn modelId="{AD025BF1-8D37-43A8-8AE0-74CD5232CC6A}" type="presOf" srcId="{A5173D58-3A9B-4467-8CAC-29CB4BD6B0DE}" destId="{2760BCA4-3536-410C-A9A1-8740608A393C}" srcOrd="0" destOrd="0" presId="urn:microsoft.com/office/officeart/2005/8/layout/orgChart1"/>
    <dgm:cxn modelId="{07C07BB8-A5DB-4C02-8D19-15971576FA17}" srcId="{9E37F18D-EA15-4225-8CDC-A325EC42E1B9}" destId="{4A07F8F8-24F7-4A64-81AE-213F34ECD627}" srcOrd="0" destOrd="0" parTransId="{72B69E05-8758-4359-9D94-91A61175B3BE}" sibTransId="{E755051D-056E-4A47-8C6B-46C3362A30DD}"/>
    <dgm:cxn modelId="{C1117EDD-8278-4AC6-81E3-4036CC3AA73C}" type="presParOf" srcId="{BEE1B748-E7FD-41B7-8E52-0D77B5742B49}" destId="{82D10B48-CAFD-41AF-8E87-DF7CD55CDAC0}" srcOrd="0" destOrd="0" presId="urn:microsoft.com/office/officeart/2005/8/layout/orgChart1"/>
    <dgm:cxn modelId="{BF6326DB-6A6B-4C86-B86F-716916BC72BC}" type="presParOf" srcId="{82D10B48-CAFD-41AF-8E87-DF7CD55CDAC0}" destId="{13E68E95-B1BC-4EB2-BE9E-B9A5881DB967}" srcOrd="0" destOrd="0" presId="urn:microsoft.com/office/officeart/2005/8/layout/orgChart1"/>
    <dgm:cxn modelId="{81BBADC8-AB5E-4573-9E7C-D747C90B7A42}" type="presParOf" srcId="{13E68E95-B1BC-4EB2-BE9E-B9A5881DB967}" destId="{E23A8512-09E7-46F0-A048-6EBDA89AACB8}" srcOrd="0" destOrd="0" presId="urn:microsoft.com/office/officeart/2005/8/layout/orgChart1"/>
    <dgm:cxn modelId="{4D4F2129-7D3A-447B-9792-055C8A91F6D6}" type="presParOf" srcId="{13E68E95-B1BC-4EB2-BE9E-B9A5881DB967}" destId="{4ACF21EC-F2FF-4311-BD45-9E1E08BA4339}" srcOrd="1" destOrd="0" presId="urn:microsoft.com/office/officeart/2005/8/layout/orgChart1"/>
    <dgm:cxn modelId="{14BBA228-96A8-448B-B801-77CBD924D0DD}" type="presParOf" srcId="{82D10B48-CAFD-41AF-8E87-DF7CD55CDAC0}" destId="{DA8059D4-2DB4-46A0-9E79-1BDBB7F6DBC4}" srcOrd="1" destOrd="0" presId="urn:microsoft.com/office/officeart/2005/8/layout/orgChart1"/>
    <dgm:cxn modelId="{D04F2DA9-5262-421F-AE1E-FF771D0ABC40}" type="presParOf" srcId="{DA8059D4-2DB4-46A0-9E79-1BDBB7F6DBC4}" destId="{2FBD448E-63BF-4E39-89BC-011DE524A4F6}" srcOrd="0" destOrd="0" presId="urn:microsoft.com/office/officeart/2005/8/layout/orgChart1"/>
    <dgm:cxn modelId="{AC24061A-EAC5-4432-BE07-50D0BB7A44B1}" type="presParOf" srcId="{DA8059D4-2DB4-46A0-9E79-1BDBB7F6DBC4}" destId="{69890738-3C7D-4649-9776-76B0D63D989D}" srcOrd="1" destOrd="0" presId="urn:microsoft.com/office/officeart/2005/8/layout/orgChart1"/>
    <dgm:cxn modelId="{FBAD7209-0467-4790-8DB3-44BBE2536AF6}" type="presParOf" srcId="{69890738-3C7D-4649-9776-76B0D63D989D}" destId="{D6C50560-7E3D-4E61-8528-74A8AE307425}" srcOrd="0" destOrd="0" presId="urn:microsoft.com/office/officeart/2005/8/layout/orgChart1"/>
    <dgm:cxn modelId="{F6694AD9-B25B-4804-80CA-DEA892DB2738}" type="presParOf" srcId="{D6C50560-7E3D-4E61-8528-74A8AE307425}" destId="{2D1D8B69-C974-4174-8F12-D7160D44193C}" srcOrd="0" destOrd="0" presId="urn:microsoft.com/office/officeart/2005/8/layout/orgChart1"/>
    <dgm:cxn modelId="{ACAAB209-732A-4EA3-BDF5-A7AFA09FC637}" type="presParOf" srcId="{D6C50560-7E3D-4E61-8528-74A8AE307425}" destId="{84436902-A954-496A-8438-B3C2A72C333D}" srcOrd="1" destOrd="0" presId="urn:microsoft.com/office/officeart/2005/8/layout/orgChart1"/>
    <dgm:cxn modelId="{541F52E8-9984-4899-A418-0C9D2D4D5A5E}" type="presParOf" srcId="{69890738-3C7D-4649-9776-76B0D63D989D}" destId="{21B20E64-3AF1-406E-97EB-DF07B61F7B84}" srcOrd="1" destOrd="0" presId="urn:microsoft.com/office/officeart/2005/8/layout/orgChart1"/>
    <dgm:cxn modelId="{EC0399C8-A93B-4F64-B56B-6166FB14A216}" type="presParOf" srcId="{21B20E64-3AF1-406E-97EB-DF07B61F7B84}" destId="{C91B1D6D-B771-4D74-9952-E3D19C4CE204}" srcOrd="0" destOrd="0" presId="urn:microsoft.com/office/officeart/2005/8/layout/orgChart1"/>
    <dgm:cxn modelId="{E45CECD2-C9E4-4F45-9E80-F63DF76F8753}" type="presParOf" srcId="{21B20E64-3AF1-406E-97EB-DF07B61F7B84}" destId="{B695CE31-0880-4087-B761-A5887D74D29B}" srcOrd="1" destOrd="0" presId="urn:microsoft.com/office/officeart/2005/8/layout/orgChart1"/>
    <dgm:cxn modelId="{51B2D73A-66A9-486F-B9A6-9DA553F03D34}" type="presParOf" srcId="{B695CE31-0880-4087-B761-A5887D74D29B}" destId="{EE718B1E-B7E2-4CBF-8E7B-9A3A2E5CFDCB}" srcOrd="0" destOrd="0" presId="urn:microsoft.com/office/officeart/2005/8/layout/orgChart1"/>
    <dgm:cxn modelId="{FFEA3128-7145-4AA8-8DAB-09758AFA43BF}" type="presParOf" srcId="{EE718B1E-B7E2-4CBF-8E7B-9A3A2E5CFDCB}" destId="{2760BCA4-3536-410C-A9A1-8740608A393C}" srcOrd="0" destOrd="0" presId="urn:microsoft.com/office/officeart/2005/8/layout/orgChart1"/>
    <dgm:cxn modelId="{8A26E0A8-D395-4D9E-B688-ADDEE8BE6EF8}" type="presParOf" srcId="{EE718B1E-B7E2-4CBF-8E7B-9A3A2E5CFDCB}" destId="{2CE551E4-EA4D-4FDC-B279-1B0C0F018D7E}" srcOrd="1" destOrd="0" presId="urn:microsoft.com/office/officeart/2005/8/layout/orgChart1"/>
    <dgm:cxn modelId="{EB61E6C2-7598-4C23-A54E-20C7C364C38D}" type="presParOf" srcId="{B695CE31-0880-4087-B761-A5887D74D29B}" destId="{58072B21-26EE-4F0F-9C6D-4CB1A4FB0029}" srcOrd="1" destOrd="0" presId="urn:microsoft.com/office/officeart/2005/8/layout/orgChart1"/>
    <dgm:cxn modelId="{7BB1C4F2-441A-4240-BF82-53D9FE3CD564}" type="presParOf" srcId="{B695CE31-0880-4087-B761-A5887D74D29B}" destId="{3FD3CC08-4AFF-467C-BC4F-DF4E07983539}" srcOrd="2" destOrd="0" presId="urn:microsoft.com/office/officeart/2005/8/layout/orgChart1"/>
    <dgm:cxn modelId="{E9E570F4-2646-4B60-A529-6AAFCC8ECE35}" type="presParOf" srcId="{69890738-3C7D-4649-9776-76B0D63D989D}" destId="{209F41C3-6382-4C8D-B3C2-D8E04ED7F297}" srcOrd="2" destOrd="0" presId="urn:microsoft.com/office/officeart/2005/8/layout/orgChart1"/>
    <dgm:cxn modelId="{C5D512D7-5F4F-47B0-B02F-EC1A5FB7EF34}" type="presParOf" srcId="{DA8059D4-2DB4-46A0-9E79-1BDBB7F6DBC4}" destId="{1A0A8602-DC14-415A-A5F7-7866A6568D2E}" srcOrd="2" destOrd="0" presId="urn:microsoft.com/office/officeart/2005/8/layout/orgChart1"/>
    <dgm:cxn modelId="{50C49599-EEE3-49B7-BD14-8F2BD5ABCBDE}" type="presParOf" srcId="{DA8059D4-2DB4-46A0-9E79-1BDBB7F6DBC4}" destId="{2610EC96-11D5-4179-9060-8FC033273680}" srcOrd="3" destOrd="0" presId="urn:microsoft.com/office/officeart/2005/8/layout/orgChart1"/>
    <dgm:cxn modelId="{C6D886FD-E76C-494C-89A7-D8DAAE826D58}" type="presParOf" srcId="{2610EC96-11D5-4179-9060-8FC033273680}" destId="{FD13C9EE-64E4-40C0-A479-40651EA5B8E1}" srcOrd="0" destOrd="0" presId="urn:microsoft.com/office/officeart/2005/8/layout/orgChart1"/>
    <dgm:cxn modelId="{99CC2F5A-C056-477B-B1DF-FA1B487BA092}" type="presParOf" srcId="{FD13C9EE-64E4-40C0-A479-40651EA5B8E1}" destId="{142563BA-188D-441F-854B-F82C6C6BA649}" srcOrd="0" destOrd="0" presId="urn:microsoft.com/office/officeart/2005/8/layout/orgChart1"/>
    <dgm:cxn modelId="{63EFD658-7714-44BE-B3C7-310ADB15365C}" type="presParOf" srcId="{FD13C9EE-64E4-40C0-A479-40651EA5B8E1}" destId="{1D8BD771-00F0-438E-850F-11DAF1143AE4}" srcOrd="1" destOrd="0" presId="urn:microsoft.com/office/officeart/2005/8/layout/orgChart1"/>
    <dgm:cxn modelId="{476EE5AF-8B44-4591-98CA-B6544936EB04}" type="presParOf" srcId="{2610EC96-11D5-4179-9060-8FC033273680}" destId="{AFB4AD14-A419-4308-9E2F-5694B520CDF2}" srcOrd="1" destOrd="0" presId="urn:microsoft.com/office/officeart/2005/8/layout/orgChart1"/>
    <dgm:cxn modelId="{CCDD0A63-B85B-4262-AB12-1FFD146685A5}" type="presParOf" srcId="{AFB4AD14-A419-4308-9E2F-5694B520CDF2}" destId="{B022E443-A23E-4DA0-88D2-2CB6C4BBAB42}" srcOrd="0" destOrd="0" presId="urn:microsoft.com/office/officeart/2005/8/layout/orgChart1"/>
    <dgm:cxn modelId="{3AB00364-B595-4995-9B80-B2D60FFC1E86}" type="presParOf" srcId="{AFB4AD14-A419-4308-9E2F-5694B520CDF2}" destId="{F1CC0F7E-77BA-4EB1-9E49-904031AFE495}" srcOrd="1" destOrd="0" presId="urn:microsoft.com/office/officeart/2005/8/layout/orgChart1"/>
    <dgm:cxn modelId="{31E2FC98-A549-4EB0-982A-4F1AEF7A70B5}" type="presParOf" srcId="{F1CC0F7E-77BA-4EB1-9E49-904031AFE495}" destId="{8572997E-DF4A-4D84-89ED-106A1386F46E}" srcOrd="0" destOrd="0" presId="urn:microsoft.com/office/officeart/2005/8/layout/orgChart1"/>
    <dgm:cxn modelId="{C1E5B5CF-017A-44F9-9465-971A5AF2E7A0}" type="presParOf" srcId="{8572997E-DF4A-4D84-89ED-106A1386F46E}" destId="{FF07F827-4F07-430B-8644-F5431D779572}" srcOrd="0" destOrd="0" presId="urn:microsoft.com/office/officeart/2005/8/layout/orgChart1"/>
    <dgm:cxn modelId="{96BA67D6-A79C-4A5F-82A5-76DA379DE9BF}" type="presParOf" srcId="{8572997E-DF4A-4D84-89ED-106A1386F46E}" destId="{6633B0A5-B44B-46DF-83B7-43291F30E5CE}" srcOrd="1" destOrd="0" presId="urn:microsoft.com/office/officeart/2005/8/layout/orgChart1"/>
    <dgm:cxn modelId="{CBBBC263-71C0-4D6D-B1EB-BA2B372C50CB}" type="presParOf" srcId="{F1CC0F7E-77BA-4EB1-9E49-904031AFE495}" destId="{DF53E056-B250-4020-AEA6-548E4C44AF1A}" srcOrd="1" destOrd="0" presId="urn:microsoft.com/office/officeart/2005/8/layout/orgChart1"/>
    <dgm:cxn modelId="{0FACCCE5-46E5-4CCE-8808-C1325177CFAE}" type="presParOf" srcId="{F1CC0F7E-77BA-4EB1-9E49-904031AFE495}" destId="{40DEEB05-6113-41ED-BBC5-2B8D659EE805}" srcOrd="2" destOrd="0" presId="urn:microsoft.com/office/officeart/2005/8/layout/orgChart1"/>
    <dgm:cxn modelId="{1AC510A8-B819-4F58-90DC-4B1C5DEA7E21}" type="presParOf" srcId="{2610EC96-11D5-4179-9060-8FC033273680}" destId="{23809F7B-CC37-4243-8D3C-8384E62511EC}" srcOrd="2" destOrd="0" presId="urn:microsoft.com/office/officeart/2005/8/layout/orgChart1"/>
    <dgm:cxn modelId="{4E2C0DCA-8D1E-46FD-80EC-B93A2D74BB30}" type="presParOf" srcId="{82D10B48-CAFD-41AF-8E87-DF7CD55CDAC0}" destId="{2CD62FC8-0FF7-47B1-A889-FDF4029592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BDAE79-3CCE-4E79-BA93-52993293860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BD421C-800D-48C1-AEAB-5D2A1495DB08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sQ.Area</a:t>
          </a:r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()</a:t>
          </a:r>
          <a:endParaRPr lang="en-US" dirty="0">
            <a:solidFill>
              <a:schemeClr val="tx1"/>
            </a:solidFill>
          </a:endParaRPr>
        </a:p>
      </dgm:t>
    </dgm:pt>
    <dgm:pt modelId="{FD9F4E3A-9453-40B7-9B8B-FDD3261C5A2E}" type="parTrans" cxnId="{F434188D-B2B8-49F0-973C-B202391CF2A4}">
      <dgm:prSet/>
      <dgm:spPr/>
      <dgm:t>
        <a:bodyPr/>
        <a:lstStyle/>
        <a:p>
          <a:endParaRPr lang="en-US"/>
        </a:p>
      </dgm:t>
    </dgm:pt>
    <dgm:pt modelId="{8A3E6509-9A3B-4C70-817E-CE32A1CFD425}" type="sibTrans" cxnId="{F434188D-B2B8-49F0-973C-B202391CF2A4}">
      <dgm:prSet/>
      <dgm:spPr/>
      <dgm:t>
        <a:bodyPr/>
        <a:lstStyle/>
        <a:p>
          <a:endParaRPr lang="en-US"/>
        </a:p>
      </dgm:t>
    </dgm:pt>
    <dgm:pt modelId="{17E44BEC-821D-4C44-AE86-8F2D9E627B6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class does not implement Area() so compiler looks to superclass</a:t>
          </a:r>
          <a:endParaRPr lang="en-US" dirty="0">
            <a:solidFill>
              <a:schemeClr val="tx1"/>
            </a:solidFill>
          </a:endParaRPr>
        </a:p>
      </dgm:t>
    </dgm:pt>
    <dgm:pt modelId="{5181786A-9E97-47D3-8D8E-DCFCF50C7A08}" type="parTrans" cxnId="{4E47561A-BDDE-4068-9DA0-119AE79B8D3F}">
      <dgm:prSet/>
      <dgm:spPr/>
      <dgm:t>
        <a:bodyPr/>
        <a:lstStyle/>
        <a:p>
          <a:endParaRPr lang="en-US"/>
        </a:p>
      </dgm:t>
    </dgm:pt>
    <dgm:pt modelId="{4FA83BA7-FB6F-4E40-9661-4BAB5CF949BC}" type="sibTrans" cxnId="{4E47561A-BDDE-4068-9DA0-119AE79B8D3F}">
      <dgm:prSet/>
      <dgm:spPr/>
      <dgm:t>
        <a:bodyPr/>
        <a:lstStyle/>
        <a:p>
          <a:endParaRPr lang="en-US"/>
        </a:p>
      </dgm:t>
    </dgm:pt>
    <dgm:pt modelId="{CB57D8C4-6D38-41FF-B48C-248F5D37DA47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Finds Area() in Rectangle class.</a:t>
          </a:r>
          <a:endParaRPr lang="en-US" dirty="0"/>
        </a:p>
      </dgm:t>
    </dgm:pt>
    <dgm:pt modelId="{B717DD59-F09D-45BA-BE39-B4158AD29658}" type="parTrans" cxnId="{C715CF9A-75CA-43AB-8977-713C5BDE1C20}">
      <dgm:prSet/>
      <dgm:spPr/>
      <dgm:t>
        <a:bodyPr/>
        <a:lstStyle/>
        <a:p>
          <a:endParaRPr lang="en-US"/>
        </a:p>
      </dgm:t>
    </dgm:pt>
    <dgm:pt modelId="{3F1DB839-65AA-4B36-861E-1F9078D60AC2}" type="sibTrans" cxnId="{C715CF9A-75CA-43AB-8977-713C5BDE1C20}">
      <dgm:prSet/>
      <dgm:spPr/>
      <dgm:t>
        <a:bodyPr/>
        <a:lstStyle/>
        <a:p>
          <a:endParaRPr lang="en-US"/>
        </a:p>
      </dgm:t>
    </dgm:pt>
    <dgm:pt modelId="{892FACEA-6FE9-420E-98CF-8DA13D09056A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Inserts call to </a:t>
          </a:r>
          <a:r>
            <a:rPr lang="en-US" dirty="0" err="1" smtClean="0">
              <a:latin typeface="+mn-lt"/>
              <a:ea typeface="Osaka" pitchFamily="-64" charset="-128"/>
              <a:cs typeface="Times" panose="02020603050405020304" pitchFamily="18" charset="0"/>
            </a:rPr>
            <a:t>Rectangle.Area</a:t>
          </a:r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() method in compiled code.</a:t>
          </a:r>
          <a:endParaRPr lang="en-US" dirty="0"/>
        </a:p>
      </dgm:t>
    </dgm:pt>
    <dgm:pt modelId="{20B5E234-7436-4823-ACBF-B480B4737ABD}" type="parTrans" cxnId="{AD7414E5-4A77-4F4F-ACD6-B944F3EB9D77}">
      <dgm:prSet/>
      <dgm:spPr/>
      <dgm:t>
        <a:bodyPr/>
        <a:lstStyle/>
        <a:p>
          <a:endParaRPr lang="en-US"/>
        </a:p>
      </dgm:t>
    </dgm:pt>
    <dgm:pt modelId="{6A4F57B3-9280-4117-AB0B-D89C84A3F8D0}" type="sibTrans" cxnId="{AD7414E5-4A77-4F4F-ACD6-B944F3EB9D77}">
      <dgm:prSet/>
      <dgm:spPr/>
      <dgm:t>
        <a:bodyPr/>
        <a:lstStyle/>
        <a:p>
          <a:endParaRPr lang="en-US"/>
        </a:p>
      </dgm:t>
    </dgm:pt>
    <dgm:pt modelId="{ACF4A991-4A8C-4C26-9F5B-A1F4A8D65C17}" type="pres">
      <dgm:prSet presAssocID="{AFBDAE79-3CCE-4E79-BA93-52993293860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A582FF3-A8AC-4B61-9A1D-68381B4AC9FF}" type="pres">
      <dgm:prSet presAssocID="{52BD421C-800D-48C1-AEAB-5D2A1495DB08}" presName="composite" presStyleCnt="0"/>
      <dgm:spPr/>
    </dgm:pt>
    <dgm:pt modelId="{1EA1AF17-C729-4661-8BA6-8097B95AC402}" type="pres">
      <dgm:prSet presAssocID="{52BD421C-800D-48C1-AEAB-5D2A1495DB08}" presName="bentUpArrow1" presStyleLbl="alignImgPlace1" presStyleIdx="0" presStyleCnt="3"/>
      <dgm:spPr/>
    </dgm:pt>
    <dgm:pt modelId="{2743AEFC-AC4C-486F-9492-F789AECB554B}" type="pres">
      <dgm:prSet presAssocID="{52BD421C-800D-48C1-AEAB-5D2A1495DB08}" presName="ParentText" presStyleLbl="node1" presStyleIdx="0" presStyleCnt="4" custScaleY="58695" custLinFactNeighborX="71" custLinFactNeighborY="226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208C9-66AB-45B5-B912-BE4668ABD1BA}" type="pres">
      <dgm:prSet presAssocID="{52BD421C-800D-48C1-AEAB-5D2A1495DB08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75C72-1C00-41AC-9BBC-E49613890143}" type="pres">
      <dgm:prSet presAssocID="{8A3E6509-9A3B-4C70-817E-CE32A1CFD425}" presName="sibTrans" presStyleCnt="0"/>
      <dgm:spPr/>
    </dgm:pt>
    <dgm:pt modelId="{21C9E362-D301-4C2D-8549-864AB4C4973D}" type="pres">
      <dgm:prSet presAssocID="{17E44BEC-821D-4C44-AE86-8F2D9E627B61}" presName="composite" presStyleCnt="0"/>
      <dgm:spPr/>
    </dgm:pt>
    <dgm:pt modelId="{9796F964-863D-4198-8869-291DEF9A6A88}" type="pres">
      <dgm:prSet presAssocID="{17E44BEC-821D-4C44-AE86-8F2D9E627B61}" presName="bentUpArrow1" presStyleLbl="alignImgPlace1" presStyleIdx="1" presStyleCnt="3"/>
      <dgm:spPr/>
    </dgm:pt>
    <dgm:pt modelId="{754CE21F-9D67-4716-BD5F-AB8777D837BD}" type="pres">
      <dgm:prSet presAssocID="{17E44BEC-821D-4C44-AE86-8F2D9E627B61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39CCA-F1BF-45EB-B548-F59EFAE5D168}" type="pres">
      <dgm:prSet presAssocID="{17E44BEC-821D-4C44-AE86-8F2D9E627B6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A907F-EE4A-40CF-BB1B-5A67B56A5271}" type="pres">
      <dgm:prSet presAssocID="{4FA83BA7-FB6F-4E40-9661-4BAB5CF949BC}" presName="sibTrans" presStyleCnt="0"/>
      <dgm:spPr/>
    </dgm:pt>
    <dgm:pt modelId="{13053E1A-22B6-4175-847F-49A95753B874}" type="pres">
      <dgm:prSet presAssocID="{CB57D8C4-6D38-41FF-B48C-248F5D37DA47}" presName="composite" presStyleCnt="0"/>
      <dgm:spPr/>
    </dgm:pt>
    <dgm:pt modelId="{31D5D8B9-FAED-4D6A-98EC-66BEE53CD8CC}" type="pres">
      <dgm:prSet presAssocID="{CB57D8C4-6D38-41FF-B48C-248F5D37DA47}" presName="bentUpArrow1" presStyleLbl="alignImgPlace1" presStyleIdx="2" presStyleCnt="3"/>
      <dgm:spPr/>
    </dgm:pt>
    <dgm:pt modelId="{2558E271-46BA-4CD4-AB43-139893BA15EE}" type="pres">
      <dgm:prSet presAssocID="{CB57D8C4-6D38-41FF-B48C-248F5D37DA47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3168A7-5D09-4C04-AAA3-787C5F8B4BF7}" type="pres">
      <dgm:prSet presAssocID="{CB57D8C4-6D38-41FF-B48C-248F5D37DA47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B05EA01-22C0-468E-AA6C-6794A6A60128}" type="pres">
      <dgm:prSet presAssocID="{3F1DB839-65AA-4B36-861E-1F9078D60AC2}" presName="sibTrans" presStyleCnt="0"/>
      <dgm:spPr/>
    </dgm:pt>
    <dgm:pt modelId="{D1CF55E3-40EE-47A6-9015-4C1C733931EC}" type="pres">
      <dgm:prSet presAssocID="{892FACEA-6FE9-420E-98CF-8DA13D09056A}" presName="composite" presStyleCnt="0"/>
      <dgm:spPr/>
    </dgm:pt>
    <dgm:pt modelId="{E10D0F86-F730-4E5D-B112-CA894E6C7431}" type="pres">
      <dgm:prSet presAssocID="{892FACEA-6FE9-420E-98CF-8DA13D09056A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7414E5-4A77-4F4F-ACD6-B944F3EB9D77}" srcId="{AFBDAE79-3CCE-4E79-BA93-529932938603}" destId="{892FACEA-6FE9-420E-98CF-8DA13D09056A}" srcOrd="3" destOrd="0" parTransId="{20B5E234-7436-4823-ACBF-B480B4737ABD}" sibTransId="{6A4F57B3-9280-4117-AB0B-D89C84A3F8D0}"/>
    <dgm:cxn modelId="{C133830B-31C0-4BAF-9046-5C747F30B17B}" type="presOf" srcId="{17E44BEC-821D-4C44-AE86-8F2D9E627B61}" destId="{754CE21F-9D67-4716-BD5F-AB8777D837BD}" srcOrd="0" destOrd="0" presId="urn:microsoft.com/office/officeart/2005/8/layout/StepDownProcess"/>
    <dgm:cxn modelId="{DA1F412B-509F-414A-9AC7-B64F367DD182}" type="presOf" srcId="{892FACEA-6FE9-420E-98CF-8DA13D09056A}" destId="{E10D0F86-F730-4E5D-B112-CA894E6C7431}" srcOrd="0" destOrd="0" presId="urn:microsoft.com/office/officeart/2005/8/layout/StepDownProcess"/>
    <dgm:cxn modelId="{D4ECC686-E9C4-466C-BD76-D16E1AAFECD6}" type="presOf" srcId="{AFBDAE79-3CCE-4E79-BA93-529932938603}" destId="{ACF4A991-4A8C-4C26-9F5B-A1F4A8D65C17}" srcOrd="0" destOrd="0" presId="urn:microsoft.com/office/officeart/2005/8/layout/StepDownProcess"/>
    <dgm:cxn modelId="{F434188D-B2B8-49F0-973C-B202391CF2A4}" srcId="{AFBDAE79-3CCE-4E79-BA93-529932938603}" destId="{52BD421C-800D-48C1-AEAB-5D2A1495DB08}" srcOrd="0" destOrd="0" parTransId="{FD9F4E3A-9453-40B7-9B8B-FDD3261C5A2E}" sibTransId="{8A3E6509-9A3B-4C70-817E-CE32A1CFD425}"/>
    <dgm:cxn modelId="{4E47561A-BDDE-4068-9DA0-119AE79B8D3F}" srcId="{AFBDAE79-3CCE-4E79-BA93-529932938603}" destId="{17E44BEC-821D-4C44-AE86-8F2D9E627B61}" srcOrd="1" destOrd="0" parTransId="{5181786A-9E97-47D3-8D8E-DCFCF50C7A08}" sibTransId="{4FA83BA7-FB6F-4E40-9661-4BAB5CF949BC}"/>
    <dgm:cxn modelId="{648DB9FB-43D0-4A14-9853-00874AF154B1}" type="presOf" srcId="{CB57D8C4-6D38-41FF-B48C-248F5D37DA47}" destId="{2558E271-46BA-4CD4-AB43-139893BA15EE}" srcOrd="0" destOrd="0" presId="urn:microsoft.com/office/officeart/2005/8/layout/StepDownProcess"/>
    <dgm:cxn modelId="{C715CF9A-75CA-43AB-8977-713C5BDE1C20}" srcId="{AFBDAE79-3CCE-4E79-BA93-529932938603}" destId="{CB57D8C4-6D38-41FF-B48C-248F5D37DA47}" srcOrd="2" destOrd="0" parTransId="{B717DD59-F09D-45BA-BE39-B4158AD29658}" sibTransId="{3F1DB839-65AA-4B36-861E-1F9078D60AC2}"/>
    <dgm:cxn modelId="{DB125859-4775-4C48-8D5E-1D33306E7DF2}" type="presOf" srcId="{52BD421C-800D-48C1-AEAB-5D2A1495DB08}" destId="{2743AEFC-AC4C-486F-9492-F789AECB554B}" srcOrd="0" destOrd="0" presId="urn:microsoft.com/office/officeart/2005/8/layout/StepDownProcess"/>
    <dgm:cxn modelId="{E6225C2E-10CD-4E65-BEF2-14E178CD973D}" type="presParOf" srcId="{ACF4A991-4A8C-4C26-9F5B-A1F4A8D65C17}" destId="{DA582FF3-A8AC-4B61-9A1D-68381B4AC9FF}" srcOrd="0" destOrd="0" presId="urn:microsoft.com/office/officeart/2005/8/layout/StepDownProcess"/>
    <dgm:cxn modelId="{A8A8A75A-CA2E-421C-A4E8-D77BA5FBFB17}" type="presParOf" srcId="{DA582FF3-A8AC-4B61-9A1D-68381B4AC9FF}" destId="{1EA1AF17-C729-4661-8BA6-8097B95AC402}" srcOrd="0" destOrd="0" presId="urn:microsoft.com/office/officeart/2005/8/layout/StepDownProcess"/>
    <dgm:cxn modelId="{60570A9A-E2AA-4E91-A556-E804ECEE3869}" type="presParOf" srcId="{DA582FF3-A8AC-4B61-9A1D-68381B4AC9FF}" destId="{2743AEFC-AC4C-486F-9492-F789AECB554B}" srcOrd="1" destOrd="0" presId="urn:microsoft.com/office/officeart/2005/8/layout/StepDownProcess"/>
    <dgm:cxn modelId="{946A7E57-75CC-4EA0-88EA-85FC6E5F228E}" type="presParOf" srcId="{DA582FF3-A8AC-4B61-9A1D-68381B4AC9FF}" destId="{625208C9-66AB-45B5-B912-BE4668ABD1BA}" srcOrd="2" destOrd="0" presId="urn:microsoft.com/office/officeart/2005/8/layout/StepDownProcess"/>
    <dgm:cxn modelId="{D60EFFE9-2D07-4867-8EC2-2146AEFFF49C}" type="presParOf" srcId="{ACF4A991-4A8C-4C26-9F5B-A1F4A8D65C17}" destId="{82475C72-1C00-41AC-9BBC-E49613890143}" srcOrd="1" destOrd="0" presId="urn:microsoft.com/office/officeart/2005/8/layout/StepDownProcess"/>
    <dgm:cxn modelId="{96E349F2-1796-4ED0-B22D-502BBC1D0910}" type="presParOf" srcId="{ACF4A991-4A8C-4C26-9F5B-A1F4A8D65C17}" destId="{21C9E362-D301-4C2D-8549-864AB4C4973D}" srcOrd="2" destOrd="0" presId="urn:microsoft.com/office/officeart/2005/8/layout/StepDownProcess"/>
    <dgm:cxn modelId="{E6E919D3-F0B9-4E32-840F-0C7E1A6C58BC}" type="presParOf" srcId="{21C9E362-D301-4C2D-8549-864AB4C4973D}" destId="{9796F964-863D-4198-8869-291DEF9A6A88}" srcOrd="0" destOrd="0" presId="urn:microsoft.com/office/officeart/2005/8/layout/StepDownProcess"/>
    <dgm:cxn modelId="{C54EC796-9B84-422F-B78A-555BB7BAF504}" type="presParOf" srcId="{21C9E362-D301-4C2D-8549-864AB4C4973D}" destId="{754CE21F-9D67-4716-BD5F-AB8777D837BD}" srcOrd="1" destOrd="0" presId="urn:microsoft.com/office/officeart/2005/8/layout/StepDownProcess"/>
    <dgm:cxn modelId="{D8075EDB-F143-4D7A-B381-D74E7142DC2D}" type="presParOf" srcId="{21C9E362-D301-4C2D-8549-864AB4C4973D}" destId="{53439CCA-F1BF-45EB-B548-F59EFAE5D168}" srcOrd="2" destOrd="0" presId="urn:microsoft.com/office/officeart/2005/8/layout/StepDownProcess"/>
    <dgm:cxn modelId="{B9D9FE31-0C20-42E8-ADF4-23A29EA48D4C}" type="presParOf" srcId="{ACF4A991-4A8C-4C26-9F5B-A1F4A8D65C17}" destId="{6F9A907F-EE4A-40CF-BB1B-5A67B56A5271}" srcOrd="3" destOrd="0" presId="urn:microsoft.com/office/officeart/2005/8/layout/StepDownProcess"/>
    <dgm:cxn modelId="{9C1C57EC-AAA2-400B-8199-2514B3E17579}" type="presParOf" srcId="{ACF4A991-4A8C-4C26-9F5B-A1F4A8D65C17}" destId="{13053E1A-22B6-4175-847F-49A95753B874}" srcOrd="4" destOrd="0" presId="urn:microsoft.com/office/officeart/2005/8/layout/StepDownProcess"/>
    <dgm:cxn modelId="{EE60F592-AF92-4FF0-98E8-831B51EBACFF}" type="presParOf" srcId="{13053E1A-22B6-4175-847F-49A95753B874}" destId="{31D5D8B9-FAED-4D6A-98EC-66BEE53CD8CC}" srcOrd="0" destOrd="0" presId="urn:microsoft.com/office/officeart/2005/8/layout/StepDownProcess"/>
    <dgm:cxn modelId="{408D79C0-F41F-474D-A302-9D18B2E8083A}" type="presParOf" srcId="{13053E1A-22B6-4175-847F-49A95753B874}" destId="{2558E271-46BA-4CD4-AB43-139893BA15EE}" srcOrd="1" destOrd="0" presId="urn:microsoft.com/office/officeart/2005/8/layout/StepDownProcess"/>
    <dgm:cxn modelId="{1747375A-C9B6-4EA8-A20F-105894EF8A60}" type="presParOf" srcId="{13053E1A-22B6-4175-847F-49A95753B874}" destId="{BA3168A7-5D09-4C04-AAA3-787C5F8B4BF7}" srcOrd="2" destOrd="0" presId="urn:microsoft.com/office/officeart/2005/8/layout/StepDownProcess"/>
    <dgm:cxn modelId="{CE4ACC1C-8E24-41EB-A80B-642D27EA578A}" type="presParOf" srcId="{ACF4A991-4A8C-4C26-9F5B-A1F4A8D65C17}" destId="{6B05EA01-22C0-468E-AA6C-6794A6A60128}" srcOrd="5" destOrd="0" presId="urn:microsoft.com/office/officeart/2005/8/layout/StepDownProcess"/>
    <dgm:cxn modelId="{1FFF3B20-EF0A-4DE2-9EDC-0DCE0AB4E744}" type="presParOf" srcId="{ACF4A991-4A8C-4C26-9F5B-A1F4A8D65C17}" destId="{D1CF55E3-40EE-47A6-9015-4C1C733931EC}" srcOrd="6" destOrd="0" presId="urn:microsoft.com/office/officeart/2005/8/layout/StepDownProcess"/>
    <dgm:cxn modelId="{89F1CFA4-9B46-49F8-A621-8BFD947F3DF7}" type="presParOf" srcId="{D1CF55E3-40EE-47A6-9015-4C1C733931EC}" destId="{E10D0F86-F730-4E5D-B112-CA894E6C743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BDAE79-3CCE-4E79-BA93-52993293860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BD421C-800D-48C1-AEAB-5D2A1495DB0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object is removed from memory</a:t>
          </a:r>
          <a:endParaRPr lang="en-US" dirty="0">
            <a:solidFill>
              <a:schemeClr val="tx1"/>
            </a:solidFill>
          </a:endParaRPr>
        </a:p>
      </dgm:t>
    </dgm:pt>
    <dgm:pt modelId="{FD9F4E3A-9453-40B7-9B8B-FDD3261C5A2E}" type="parTrans" cxnId="{F434188D-B2B8-49F0-973C-B202391CF2A4}">
      <dgm:prSet/>
      <dgm:spPr/>
      <dgm:t>
        <a:bodyPr/>
        <a:lstStyle/>
        <a:p>
          <a:endParaRPr lang="en-US"/>
        </a:p>
      </dgm:t>
    </dgm:pt>
    <dgm:pt modelId="{8A3E6509-9A3B-4C70-817E-CE32A1CFD425}" type="sibTrans" cxnId="{F434188D-B2B8-49F0-973C-B202391CF2A4}">
      <dgm:prSet/>
      <dgm:spPr/>
      <dgm:t>
        <a:bodyPr/>
        <a:lstStyle/>
        <a:p>
          <a:endParaRPr lang="en-US"/>
        </a:p>
      </dgm:t>
    </dgm:pt>
    <dgm:pt modelId="{17E44BEC-821D-4C44-AE86-8F2D9E627B6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~Square() is called</a:t>
          </a:r>
          <a:endParaRPr lang="en-US" dirty="0">
            <a:solidFill>
              <a:schemeClr val="tx1"/>
            </a:solidFill>
          </a:endParaRPr>
        </a:p>
      </dgm:t>
    </dgm:pt>
    <dgm:pt modelId="{5181786A-9E97-47D3-8D8E-DCFCF50C7A08}" type="parTrans" cxnId="{4E47561A-BDDE-4068-9DA0-119AE79B8D3F}">
      <dgm:prSet/>
      <dgm:spPr/>
      <dgm:t>
        <a:bodyPr/>
        <a:lstStyle/>
        <a:p>
          <a:endParaRPr lang="en-US"/>
        </a:p>
      </dgm:t>
    </dgm:pt>
    <dgm:pt modelId="{4FA83BA7-FB6F-4E40-9661-4BAB5CF949BC}" type="sibTrans" cxnId="{4E47561A-BDDE-4068-9DA0-119AE79B8D3F}">
      <dgm:prSet/>
      <dgm:spPr/>
      <dgm:t>
        <a:bodyPr/>
        <a:lstStyle/>
        <a:p>
          <a:endParaRPr lang="en-US"/>
        </a:p>
      </dgm:t>
    </dgm:pt>
    <dgm:pt modelId="{CB57D8C4-6D38-41FF-B48C-248F5D37DA47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~Rectangle() is called</a:t>
          </a:r>
          <a:endParaRPr lang="en-US" dirty="0"/>
        </a:p>
      </dgm:t>
    </dgm:pt>
    <dgm:pt modelId="{B717DD59-F09D-45BA-BE39-B4158AD29658}" type="parTrans" cxnId="{C715CF9A-75CA-43AB-8977-713C5BDE1C20}">
      <dgm:prSet/>
      <dgm:spPr/>
      <dgm:t>
        <a:bodyPr/>
        <a:lstStyle/>
        <a:p>
          <a:endParaRPr lang="en-US"/>
        </a:p>
      </dgm:t>
    </dgm:pt>
    <dgm:pt modelId="{3F1DB839-65AA-4B36-861E-1F9078D60AC2}" type="sibTrans" cxnId="{C715CF9A-75CA-43AB-8977-713C5BDE1C20}">
      <dgm:prSet/>
      <dgm:spPr/>
      <dgm:t>
        <a:bodyPr/>
        <a:lstStyle/>
        <a:p>
          <a:endParaRPr lang="en-US"/>
        </a:p>
      </dgm:t>
    </dgm:pt>
    <dgm:pt modelId="{ACF4A991-4A8C-4C26-9F5B-A1F4A8D65C17}" type="pres">
      <dgm:prSet presAssocID="{AFBDAE79-3CCE-4E79-BA93-52993293860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A582FF3-A8AC-4B61-9A1D-68381B4AC9FF}" type="pres">
      <dgm:prSet presAssocID="{52BD421C-800D-48C1-AEAB-5D2A1495DB08}" presName="composite" presStyleCnt="0"/>
      <dgm:spPr/>
    </dgm:pt>
    <dgm:pt modelId="{1EA1AF17-C729-4661-8BA6-8097B95AC402}" type="pres">
      <dgm:prSet presAssocID="{52BD421C-800D-48C1-AEAB-5D2A1495DB08}" presName="bentUpArrow1" presStyleLbl="alignImgPlace1" presStyleIdx="0" presStyleCnt="2"/>
      <dgm:spPr/>
    </dgm:pt>
    <dgm:pt modelId="{2743AEFC-AC4C-486F-9492-F789AECB554B}" type="pres">
      <dgm:prSet presAssocID="{52BD421C-800D-48C1-AEAB-5D2A1495DB08}" presName="ParentText" presStyleLbl="node1" presStyleIdx="0" presStyleCnt="3" custScaleY="58695" custLinFactNeighborX="71" custLinFactNeighborY="226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208C9-66AB-45B5-B912-BE4668ABD1BA}" type="pres">
      <dgm:prSet presAssocID="{52BD421C-800D-48C1-AEAB-5D2A1495DB08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75C72-1C00-41AC-9BBC-E49613890143}" type="pres">
      <dgm:prSet presAssocID="{8A3E6509-9A3B-4C70-817E-CE32A1CFD425}" presName="sibTrans" presStyleCnt="0"/>
      <dgm:spPr/>
    </dgm:pt>
    <dgm:pt modelId="{21C9E362-D301-4C2D-8549-864AB4C4973D}" type="pres">
      <dgm:prSet presAssocID="{17E44BEC-821D-4C44-AE86-8F2D9E627B61}" presName="composite" presStyleCnt="0"/>
      <dgm:spPr/>
    </dgm:pt>
    <dgm:pt modelId="{9796F964-863D-4198-8869-291DEF9A6A88}" type="pres">
      <dgm:prSet presAssocID="{17E44BEC-821D-4C44-AE86-8F2D9E627B61}" presName="bentUpArrow1" presStyleLbl="alignImgPlace1" presStyleIdx="1" presStyleCnt="2"/>
      <dgm:spPr/>
    </dgm:pt>
    <dgm:pt modelId="{754CE21F-9D67-4716-BD5F-AB8777D837BD}" type="pres">
      <dgm:prSet presAssocID="{17E44BEC-821D-4C44-AE86-8F2D9E627B61}" presName="ParentText" presStyleLbl="node1" presStyleIdx="1" presStyleCnt="3" custScaleY="671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39CCA-F1BF-45EB-B548-F59EFAE5D168}" type="pres">
      <dgm:prSet presAssocID="{17E44BEC-821D-4C44-AE86-8F2D9E627B6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A907F-EE4A-40CF-BB1B-5A67B56A5271}" type="pres">
      <dgm:prSet presAssocID="{4FA83BA7-FB6F-4E40-9661-4BAB5CF949BC}" presName="sibTrans" presStyleCnt="0"/>
      <dgm:spPr/>
    </dgm:pt>
    <dgm:pt modelId="{13053E1A-22B6-4175-847F-49A95753B874}" type="pres">
      <dgm:prSet presAssocID="{CB57D8C4-6D38-41FF-B48C-248F5D37DA47}" presName="composite" presStyleCnt="0"/>
      <dgm:spPr/>
    </dgm:pt>
    <dgm:pt modelId="{2558E271-46BA-4CD4-AB43-139893BA15EE}" type="pres">
      <dgm:prSet presAssocID="{CB57D8C4-6D38-41FF-B48C-248F5D37DA47}" presName="ParentText" presStyleLbl="node1" presStyleIdx="2" presStyleCnt="3" custScaleY="649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33830B-31C0-4BAF-9046-5C747F30B17B}" type="presOf" srcId="{17E44BEC-821D-4C44-AE86-8F2D9E627B61}" destId="{754CE21F-9D67-4716-BD5F-AB8777D837BD}" srcOrd="0" destOrd="0" presId="urn:microsoft.com/office/officeart/2005/8/layout/StepDownProcess"/>
    <dgm:cxn modelId="{D4ECC686-E9C4-466C-BD76-D16E1AAFECD6}" type="presOf" srcId="{AFBDAE79-3CCE-4E79-BA93-529932938603}" destId="{ACF4A991-4A8C-4C26-9F5B-A1F4A8D65C17}" srcOrd="0" destOrd="0" presId="urn:microsoft.com/office/officeart/2005/8/layout/StepDownProcess"/>
    <dgm:cxn modelId="{F434188D-B2B8-49F0-973C-B202391CF2A4}" srcId="{AFBDAE79-3CCE-4E79-BA93-529932938603}" destId="{52BD421C-800D-48C1-AEAB-5D2A1495DB08}" srcOrd="0" destOrd="0" parTransId="{FD9F4E3A-9453-40B7-9B8B-FDD3261C5A2E}" sibTransId="{8A3E6509-9A3B-4C70-817E-CE32A1CFD425}"/>
    <dgm:cxn modelId="{4E47561A-BDDE-4068-9DA0-119AE79B8D3F}" srcId="{AFBDAE79-3CCE-4E79-BA93-529932938603}" destId="{17E44BEC-821D-4C44-AE86-8F2D9E627B61}" srcOrd="1" destOrd="0" parTransId="{5181786A-9E97-47D3-8D8E-DCFCF50C7A08}" sibTransId="{4FA83BA7-FB6F-4E40-9661-4BAB5CF949BC}"/>
    <dgm:cxn modelId="{648DB9FB-43D0-4A14-9853-00874AF154B1}" type="presOf" srcId="{CB57D8C4-6D38-41FF-B48C-248F5D37DA47}" destId="{2558E271-46BA-4CD4-AB43-139893BA15EE}" srcOrd="0" destOrd="0" presId="urn:microsoft.com/office/officeart/2005/8/layout/StepDownProcess"/>
    <dgm:cxn modelId="{C715CF9A-75CA-43AB-8977-713C5BDE1C20}" srcId="{AFBDAE79-3CCE-4E79-BA93-529932938603}" destId="{CB57D8C4-6D38-41FF-B48C-248F5D37DA47}" srcOrd="2" destOrd="0" parTransId="{B717DD59-F09D-45BA-BE39-B4158AD29658}" sibTransId="{3F1DB839-65AA-4B36-861E-1F9078D60AC2}"/>
    <dgm:cxn modelId="{DB125859-4775-4C48-8D5E-1D33306E7DF2}" type="presOf" srcId="{52BD421C-800D-48C1-AEAB-5D2A1495DB08}" destId="{2743AEFC-AC4C-486F-9492-F789AECB554B}" srcOrd="0" destOrd="0" presId="urn:microsoft.com/office/officeart/2005/8/layout/StepDownProcess"/>
    <dgm:cxn modelId="{E6225C2E-10CD-4E65-BEF2-14E178CD973D}" type="presParOf" srcId="{ACF4A991-4A8C-4C26-9F5B-A1F4A8D65C17}" destId="{DA582FF3-A8AC-4B61-9A1D-68381B4AC9FF}" srcOrd="0" destOrd="0" presId="urn:microsoft.com/office/officeart/2005/8/layout/StepDownProcess"/>
    <dgm:cxn modelId="{A8A8A75A-CA2E-421C-A4E8-D77BA5FBFB17}" type="presParOf" srcId="{DA582FF3-A8AC-4B61-9A1D-68381B4AC9FF}" destId="{1EA1AF17-C729-4661-8BA6-8097B95AC402}" srcOrd="0" destOrd="0" presId="urn:microsoft.com/office/officeart/2005/8/layout/StepDownProcess"/>
    <dgm:cxn modelId="{60570A9A-E2AA-4E91-A556-E804ECEE3869}" type="presParOf" srcId="{DA582FF3-A8AC-4B61-9A1D-68381B4AC9FF}" destId="{2743AEFC-AC4C-486F-9492-F789AECB554B}" srcOrd="1" destOrd="0" presId="urn:microsoft.com/office/officeart/2005/8/layout/StepDownProcess"/>
    <dgm:cxn modelId="{946A7E57-75CC-4EA0-88EA-85FC6E5F228E}" type="presParOf" srcId="{DA582FF3-A8AC-4B61-9A1D-68381B4AC9FF}" destId="{625208C9-66AB-45B5-B912-BE4668ABD1BA}" srcOrd="2" destOrd="0" presId="urn:microsoft.com/office/officeart/2005/8/layout/StepDownProcess"/>
    <dgm:cxn modelId="{D60EFFE9-2D07-4867-8EC2-2146AEFFF49C}" type="presParOf" srcId="{ACF4A991-4A8C-4C26-9F5B-A1F4A8D65C17}" destId="{82475C72-1C00-41AC-9BBC-E49613890143}" srcOrd="1" destOrd="0" presId="urn:microsoft.com/office/officeart/2005/8/layout/StepDownProcess"/>
    <dgm:cxn modelId="{96E349F2-1796-4ED0-B22D-502BBC1D0910}" type="presParOf" srcId="{ACF4A991-4A8C-4C26-9F5B-A1F4A8D65C17}" destId="{21C9E362-D301-4C2D-8549-864AB4C4973D}" srcOrd="2" destOrd="0" presId="urn:microsoft.com/office/officeart/2005/8/layout/StepDownProcess"/>
    <dgm:cxn modelId="{E6E919D3-F0B9-4E32-840F-0C7E1A6C58BC}" type="presParOf" srcId="{21C9E362-D301-4C2D-8549-864AB4C4973D}" destId="{9796F964-863D-4198-8869-291DEF9A6A88}" srcOrd="0" destOrd="0" presId="urn:microsoft.com/office/officeart/2005/8/layout/StepDownProcess"/>
    <dgm:cxn modelId="{C54EC796-9B84-422F-B78A-555BB7BAF504}" type="presParOf" srcId="{21C9E362-D301-4C2D-8549-864AB4C4973D}" destId="{754CE21F-9D67-4716-BD5F-AB8777D837BD}" srcOrd="1" destOrd="0" presId="urn:microsoft.com/office/officeart/2005/8/layout/StepDownProcess"/>
    <dgm:cxn modelId="{D8075EDB-F143-4D7A-B381-D74E7142DC2D}" type="presParOf" srcId="{21C9E362-D301-4C2D-8549-864AB4C4973D}" destId="{53439CCA-F1BF-45EB-B548-F59EFAE5D168}" srcOrd="2" destOrd="0" presId="urn:microsoft.com/office/officeart/2005/8/layout/StepDownProcess"/>
    <dgm:cxn modelId="{B9D9FE31-0C20-42E8-ADF4-23A29EA48D4C}" type="presParOf" srcId="{ACF4A991-4A8C-4C26-9F5B-A1F4A8D65C17}" destId="{6F9A907F-EE4A-40CF-BB1B-5A67B56A5271}" srcOrd="3" destOrd="0" presId="urn:microsoft.com/office/officeart/2005/8/layout/StepDownProcess"/>
    <dgm:cxn modelId="{9C1C57EC-AAA2-400B-8199-2514B3E17579}" type="presParOf" srcId="{ACF4A991-4A8C-4C26-9F5B-A1F4A8D65C17}" destId="{13053E1A-22B6-4175-847F-49A95753B874}" srcOrd="4" destOrd="0" presId="urn:microsoft.com/office/officeart/2005/8/layout/StepDownProcess"/>
    <dgm:cxn modelId="{408D79C0-F41F-474D-A302-9D18B2E8083A}" type="presParOf" srcId="{13053E1A-22B6-4175-847F-49A95753B874}" destId="{2558E271-46BA-4CD4-AB43-139893BA15E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FABCF-2227-44D4-A351-B1E03F824D88}">
      <dsp:nvSpPr>
        <dsp:cNvPr id="0" name=""/>
        <dsp:cNvSpPr/>
      </dsp:nvSpPr>
      <dsp:spPr>
        <a:xfrm rot="3716386">
          <a:off x="907955" y="3870373"/>
          <a:ext cx="95184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5184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5DA43-3A26-400D-8DF6-5DD80E20F755}">
      <dsp:nvSpPr>
        <dsp:cNvPr id="0" name=""/>
        <dsp:cNvSpPr/>
      </dsp:nvSpPr>
      <dsp:spPr>
        <a:xfrm rot="1333656">
          <a:off x="1456309" y="3154913"/>
          <a:ext cx="561388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561388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7F3A-66B6-4D0B-8A95-165B6EF2B133}">
      <dsp:nvSpPr>
        <dsp:cNvPr id="0" name=""/>
        <dsp:cNvSpPr/>
      </dsp:nvSpPr>
      <dsp:spPr>
        <a:xfrm rot="20241694">
          <a:off x="1460992" y="2407072"/>
          <a:ext cx="419887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419887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8E5-3FA4-4AA2-A22D-D06DFC11336B}">
      <dsp:nvSpPr>
        <dsp:cNvPr id="0" name=""/>
        <dsp:cNvSpPr/>
      </dsp:nvSpPr>
      <dsp:spPr>
        <a:xfrm rot="17826140">
          <a:off x="894769" y="1681862"/>
          <a:ext cx="92127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2127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AC5F8-1751-45AE-A46B-61F4C2A3FA55}">
      <dsp:nvSpPr>
        <dsp:cNvPr id="0" name=""/>
        <dsp:cNvSpPr/>
      </dsp:nvSpPr>
      <dsp:spPr>
        <a:xfrm>
          <a:off x="-172409" y="1833863"/>
          <a:ext cx="1940679" cy="1940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0576-5446-4C74-895F-344FAB82D8E0}">
      <dsp:nvSpPr>
        <dsp:cNvPr id="0" name=""/>
        <dsp:cNvSpPr/>
      </dsp:nvSpPr>
      <dsp:spPr>
        <a:xfrm>
          <a:off x="988481" y="172647"/>
          <a:ext cx="1716522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Polymorphism</a:t>
          </a:r>
          <a:endParaRPr lang="en-US" sz="1400" kern="1200" dirty="0"/>
        </a:p>
      </dsp:txBody>
      <dsp:txXfrm>
        <a:off x="1239860" y="343170"/>
        <a:ext cx="1213764" cy="823361"/>
      </dsp:txXfrm>
    </dsp:sp>
    <dsp:sp modelId="{773F0FAD-C1D7-4419-A3C1-E0C84466ECA6}">
      <dsp:nvSpPr>
        <dsp:cNvPr id="0" name=""/>
        <dsp:cNvSpPr/>
      </dsp:nvSpPr>
      <dsp:spPr>
        <a:xfrm>
          <a:off x="1737133" y="1471884"/>
          <a:ext cx="1718863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Encapsulation</a:t>
          </a:r>
          <a:endParaRPr lang="en-US" sz="1400" kern="1200" dirty="0"/>
        </a:p>
      </dsp:txBody>
      <dsp:txXfrm>
        <a:off x="1988855" y="1642407"/>
        <a:ext cx="1215419" cy="823361"/>
      </dsp:txXfrm>
    </dsp:sp>
    <dsp:sp modelId="{3B9DDE1C-D057-4922-8278-16DD8872700E}">
      <dsp:nvSpPr>
        <dsp:cNvPr id="0" name=""/>
        <dsp:cNvSpPr/>
      </dsp:nvSpPr>
      <dsp:spPr>
        <a:xfrm>
          <a:off x="1921823" y="2972114"/>
          <a:ext cx="1423360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Inheritance</a:t>
          </a:r>
          <a:endParaRPr lang="en-US" sz="1400" kern="1200" dirty="0"/>
        </a:p>
      </dsp:txBody>
      <dsp:txXfrm>
        <a:off x="2130269" y="3142637"/>
        <a:ext cx="1006468" cy="823361"/>
      </dsp:txXfrm>
    </dsp:sp>
    <dsp:sp modelId="{CC13ED6D-E7B7-4FD2-A18A-C93A3AF0E806}">
      <dsp:nvSpPr>
        <dsp:cNvPr id="0" name=""/>
        <dsp:cNvSpPr/>
      </dsp:nvSpPr>
      <dsp:spPr>
        <a:xfrm>
          <a:off x="1206545" y="4271352"/>
          <a:ext cx="1367619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Abstraction</a:t>
          </a:r>
          <a:endParaRPr lang="en-US" sz="1400" kern="1200" dirty="0"/>
        </a:p>
      </dsp:txBody>
      <dsp:txXfrm>
        <a:off x="1406828" y="4441875"/>
        <a:ext cx="967053" cy="823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FABCF-2227-44D4-A351-B1E03F824D88}">
      <dsp:nvSpPr>
        <dsp:cNvPr id="0" name=""/>
        <dsp:cNvSpPr/>
      </dsp:nvSpPr>
      <dsp:spPr>
        <a:xfrm rot="3716386">
          <a:off x="907955" y="3870373"/>
          <a:ext cx="95184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5184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5DA43-3A26-400D-8DF6-5DD80E20F755}">
      <dsp:nvSpPr>
        <dsp:cNvPr id="0" name=""/>
        <dsp:cNvSpPr/>
      </dsp:nvSpPr>
      <dsp:spPr>
        <a:xfrm rot="1333656">
          <a:off x="1456309" y="3154913"/>
          <a:ext cx="561388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561388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7F3A-66B6-4D0B-8A95-165B6EF2B133}">
      <dsp:nvSpPr>
        <dsp:cNvPr id="0" name=""/>
        <dsp:cNvSpPr/>
      </dsp:nvSpPr>
      <dsp:spPr>
        <a:xfrm rot="20241694">
          <a:off x="1460992" y="2407072"/>
          <a:ext cx="419887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419887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8E5-3FA4-4AA2-A22D-D06DFC11336B}">
      <dsp:nvSpPr>
        <dsp:cNvPr id="0" name=""/>
        <dsp:cNvSpPr/>
      </dsp:nvSpPr>
      <dsp:spPr>
        <a:xfrm rot="17826140">
          <a:off x="894769" y="1681862"/>
          <a:ext cx="92127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2127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AC5F8-1751-45AE-A46B-61F4C2A3FA55}">
      <dsp:nvSpPr>
        <dsp:cNvPr id="0" name=""/>
        <dsp:cNvSpPr/>
      </dsp:nvSpPr>
      <dsp:spPr>
        <a:xfrm>
          <a:off x="-172409" y="1833863"/>
          <a:ext cx="1940679" cy="1940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0576-5446-4C74-895F-344FAB82D8E0}">
      <dsp:nvSpPr>
        <dsp:cNvPr id="0" name=""/>
        <dsp:cNvSpPr/>
      </dsp:nvSpPr>
      <dsp:spPr>
        <a:xfrm>
          <a:off x="988481" y="172647"/>
          <a:ext cx="1716522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Polymorphism</a:t>
          </a:r>
          <a:endParaRPr lang="en-US" sz="1400" kern="1200" dirty="0"/>
        </a:p>
      </dsp:txBody>
      <dsp:txXfrm>
        <a:off x="1239860" y="343170"/>
        <a:ext cx="1213764" cy="823361"/>
      </dsp:txXfrm>
    </dsp:sp>
    <dsp:sp modelId="{773F0FAD-C1D7-4419-A3C1-E0C84466ECA6}">
      <dsp:nvSpPr>
        <dsp:cNvPr id="0" name=""/>
        <dsp:cNvSpPr/>
      </dsp:nvSpPr>
      <dsp:spPr>
        <a:xfrm>
          <a:off x="1737133" y="1471884"/>
          <a:ext cx="1718863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Encapsulation</a:t>
          </a:r>
          <a:endParaRPr lang="en-US" sz="1400" kern="1200" dirty="0"/>
        </a:p>
      </dsp:txBody>
      <dsp:txXfrm>
        <a:off x="1988855" y="1642407"/>
        <a:ext cx="1215419" cy="823361"/>
      </dsp:txXfrm>
    </dsp:sp>
    <dsp:sp modelId="{3B9DDE1C-D057-4922-8278-16DD8872700E}">
      <dsp:nvSpPr>
        <dsp:cNvPr id="0" name=""/>
        <dsp:cNvSpPr/>
      </dsp:nvSpPr>
      <dsp:spPr>
        <a:xfrm>
          <a:off x="1921823" y="2972114"/>
          <a:ext cx="1423360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Inheritance</a:t>
          </a:r>
          <a:endParaRPr lang="en-US" sz="1400" kern="1200" dirty="0"/>
        </a:p>
      </dsp:txBody>
      <dsp:txXfrm>
        <a:off x="2130269" y="3142637"/>
        <a:ext cx="1006468" cy="823361"/>
      </dsp:txXfrm>
    </dsp:sp>
    <dsp:sp modelId="{CC13ED6D-E7B7-4FD2-A18A-C93A3AF0E806}">
      <dsp:nvSpPr>
        <dsp:cNvPr id="0" name=""/>
        <dsp:cNvSpPr/>
      </dsp:nvSpPr>
      <dsp:spPr>
        <a:xfrm>
          <a:off x="1206545" y="4271352"/>
          <a:ext cx="1367619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Abstraction</a:t>
          </a:r>
          <a:endParaRPr lang="en-US" sz="1400" kern="1200" dirty="0"/>
        </a:p>
      </dsp:txBody>
      <dsp:txXfrm>
        <a:off x="1406828" y="4441875"/>
        <a:ext cx="967053" cy="823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2E443-A23E-4DA0-88D2-2CB6C4BBAB42}">
      <dsp:nvSpPr>
        <dsp:cNvPr id="0" name=""/>
        <dsp:cNvSpPr/>
      </dsp:nvSpPr>
      <dsp:spPr>
        <a:xfrm>
          <a:off x="2795508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A8602-DC14-415A-A5F7-7866A6568D2E}">
      <dsp:nvSpPr>
        <dsp:cNvPr id="0" name=""/>
        <dsp:cNvSpPr/>
      </dsp:nvSpPr>
      <dsp:spPr>
        <a:xfrm>
          <a:off x="2405879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66"/>
              </a:lnTo>
              <a:lnTo>
                <a:pt x="1149881" y="199566"/>
              </a:lnTo>
              <a:lnTo>
                <a:pt x="1149881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B1D6D-B771-4D74-9952-E3D19C4CE204}">
      <dsp:nvSpPr>
        <dsp:cNvPr id="0" name=""/>
        <dsp:cNvSpPr/>
      </dsp:nvSpPr>
      <dsp:spPr>
        <a:xfrm>
          <a:off x="495745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D448E-63BF-4E39-89BC-011DE524A4F6}">
      <dsp:nvSpPr>
        <dsp:cNvPr id="0" name=""/>
        <dsp:cNvSpPr/>
      </dsp:nvSpPr>
      <dsp:spPr>
        <a:xfrm>
          <a:off x="1255997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1149881" y="0"/>
              </a:moveTo>
              <a:lnTo>
                <a:pt x="1149881" y="199566"/>
              </a:lnTo>
              <a:lnTo>
                <a:pt x="0" y="199566"/>
              </a:lnTo>
              <a:lnTo>
                <a:pt x="0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A8512-09E7-46F0-A048-6EBDA89AACB8}">
      <dsp:nvSpPr>
        <dsp:cNvPr id="0" name=""/>
        <dsp:cNvSpPr/>
      </dsp:nvSpPr>
      <dsp:spPr>
        <a:xfrm>
          <a:off x="1455564" y="1199"/>
          <a:ext cx="1900631" cy="950315"/>
        </a:xfrm>
        <a:prstGeom prst="rect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Molecule</a:t>
          </a:r>
          <a:endParaRPr lang="en-US" sz="3500" kern="1200" dirty="0"/>
        </a:p>
      </dsp:txBody>
      <dsp:txXfrm>
        <a:off x="1455564" y="1199"/>
        <a:ext cx="1900631" cy="950315"/>
      </dsp:txXfrm>
    </dsp:sp>
    <dsp:sp modelId="{2D1D8B69-C974-4174-8F12-D7160D44193C}">
      <dsp:nvSpPr>
        <dsp:cNvPr id="0" name=""/>
        <dsp:cNvSpPr/>
      </dsp:nvSpPr>
      <dsp:spPr>
        <a:xfrm>
          <a:off x="305682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Inorganic</a:t>
          </a:r>
          <a:endParaRPr lang="en-US" sz="3500" kern="1200" dirty="0"/>
        </a:p>
      </dsp:txBody>
      <dsp:txXfrm>
        <a:off x="305682" y="1350647"/>
        <a:ext cx="1900631" cy="950315"/>
      </dsp:txXfrm>
    </dsp:sp>
    <dsp:sp modelId="{2760BCA4-3536-410C-A9A1-8740608A393C}">
      <dsp:nvSpPr>
        <dsp:cNvPr id="0" name=""/>
        <dsp:cNvSpPr/>
      </dsp:nvSpPr>
      <dsp:spPr>
        <a:xfrm>
          <a:off x="780839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Mineral</a:t>
          </a:r>
          <a:endParaRPr lang="en-US" sz="3500" kern="1200" dirty="0"/>
        </a:p>
      </dsp:txBody>
      <dsp:txXfrm>
        <a:off x="780839" y="2700095"/>
        <a:ext cx="1900631" cy="950315"/>
      </dsp:txXfrm>
    </dsp:sp>
    <dsp:sp modelId="{142563BA-188D-441F-854B-F82C6C6BA649}">
      <dsp:nvSpPr>
        <dsp:cNvPr id="0" name=""/>
        <dsp:cNvSpPr/>
      </dsp:nvSpPr>
      <dsp:spPr>
        <a:xfrm>
          <a:off x="2605445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Organic</a:t>
          </a:r>
          <a:endParaRPr lang="en-US" sz="3500" kern="1200" dirty="0"/>
        </a:p>
      </dsp:txBody>
      <dsp:txXfrm>
        <a:off x="2605445" y="1350647"/>
        <a:ext cx="1900631" cy="950315"/>
      </dsp:txXfrm>
    </dsp:sp>
    <dsp:sp modelId="{FF07F827-4F07-430B-8644-F5431D779572}">
      <dsp:nvSpPr>
        <dsp:cNvPr id="0" name=""/>
        <dsp:cNvSpPr/>
      </dsp:nvSpPr>
      <dsp:spPr>
        <a:xfrm>
          <a:off x="3080603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Protein</a:t>
          </a:r>
          <a:endParaRPr lang="en-US" sz="3500" kern="1200" dirty="0"/>
        </a:p>
      </dsp:txBody>
      <dsp:txXfrm>
        <a:off x="3080603" y="2700095"/>
        <a:ext cx="1900631" cy="9503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2E443-A23E-4DA0-88D2-2CB6C4BBAB42}">
      <dsp:nvSpPr>
        <dsp:cNvPr id="0" name=""/>
        <dsp:cNvSpPr/>
      </dsp:nvSpPr>
      <dsp:spPr>
        <a:xfrm>
          <a:off x="2795508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A8602-DC14-415A-A5F7-7866A6568D2E}">
      <dsp:nvSpPr>
        <dsp:cNvPr id="0" name=""/>
        <dsp:cNvSpPr/>
      </dsp:nvSpPr>
      <dsp:spPr>
        <a:xfrm>
          <a:off x="2405879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66"/>
              </a:lnTo>
              <a:lnTo>
                <a:pt x="1149881" y="199566"/>
              </a:lnTo>
              <a:lnTo>
                <a:pt x="1149881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B1D6D-B771-4D74-9952-E3D19C4CE204}">
      <dsp:nvSpPr>
        <dsp:cNvPr id="0" name=""/>
        <dsp:cNvSpPr/>
      </dsp:nvSpPr>
      <dsp:spPr>
        <a:xfrm>
          <a:off x="495745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D448E-63BF-4E39-89BC-011DE524A4F6}">
      <dsp:nvSpPr>
        <dsp:cNvPr id="0" name=""/>
        <dsp:cNvSpPr/>
      </dsp:nvSpPr>
      <dsp:spPr>
        <a:xfrm>
          <a:off x="1255997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1149881" y="0"/>
              </a:moveTo>
              <a:lnTo>
                <a:pt x="1149881" y="199566"/>
              </a:lnTo>
              <a:lnTo>
                <a:pt x="0" y="199566"/>
              </a:lnTo>
              <a:lnTo>
                <a:pt x="0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A8512-09E7-46F0-A048-6EBDA89AACB8}">
      <dsp:nvSpPr>
        <dsp:cNvPr id="0" name=""/>
        <dsp:cNvSpPr/>
      </dsp:nvSpPr>
      <dsp:spPr>
        <a:xfrm>
          <a:off x="1455564" y="1199"/>
          <a:ext cx="1900631" cy="950315"/>
        </a:xfrm>
        <a:prstGeom prst="rect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Molecule</a:t>
          </a:r>
          <a:endParaRPr lang="en-US" sz="3500" kern="1200" dirty="0"/>
        </a:p>
      </dsp:txBody>
      <dsp:txXfrm>
        <a:off x="1455564" y="1199"/>
        <a:ext cx="1900631" cy="950315"/>
      </dsp:txXfrm>
    </dsp:sp>
    <dsp:sp modelId="{2D1D8B69-C974-4174-8F12-D7160D44193C}">
      <dsp:nvSpPr>
        <dsp:cNvPr id="0" name=""/>
        <dsp:cNvSpPr/>
      </dsp:nvSpPr>
      <dsp:spPr>
        <a:xfrm>
          <a:off x="305682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Inorganic</a:t>
          </a:r>
          <a:endParaRPr lang="en-US" sz="3500" kern="1200" dirty="0"/>
        </a:p>
      </dsp:txBody>
      <dsp:txXfrm>
        <a:off x="305682" y="1350647"/>
        <a:ext cx="1900631" cy="950315"/>
      </dsp:txXfrm>
    </dsp:sp>
    <dsp:sp modelId="{2760BCA4-3536-410C-A9A1-8740608A393C}">
      <dsp:nvSpPr>
        <dsp:cNvPr id="0" name=""/>
        <dsp:cNvSpPr/>
      </dsp:nvSpPr>
      <dsp:spPr>
        <a:xfrm>
          <a:off x="780839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Mineral</a:t>
          </a:r>
          <a:endParaRPr lang="en-US" sz="3500" kern="1200" dirty="0"/>
        </a:p>
      </dsp:txBody>
      <dsp:txXfrm>
        <a:off x="780839" y="2700095"/>
        <a:ext cx="1900631" cy="950315"/>
      </dsp:txXfrm>
    </dsp:sp>
    <dsp:sp modelId="{142563BA-188D-441F-854B-F82C6C6BA649}">
      <dsp:nvSpPr>
        <dsp:cNvPr id="0" name=""/>
        <dsp:cNvSpPr/>
      </dsp:nvSpPr>
      <dsp:spPr>
        <a:xfrm>
          <a:off x="2605445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Organic</a:t>
          </a:r>
          <a:endParaRPr lang="en-US" sz="3500" kern="1200" dirty="0"/>
        </a:p>
      </dsp:txBody>
      <dsp:txXfrm>
        <a:off x="2605445" y="1350647"/>
        <a:ext cx="1900631" cy="950315"/>
      </dsp:txXfrm>
    </dsp:sp>
    <dsp:sp modelId="{FF07F827-4F07-430B-8644-F5431D779572}">
      <dsp:nvSpPr>
        <dsp:cNvPr id="0" name=""/>
        <dsp:cNvSpPr/>
      </dsp:nvSpPr>
      <dsp:spPr>
        <a:xfrm>
          <a:off x="3080603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Protein</a:t>
          </a:r>
          <a:endParaRPr lang="en-US" sz="3500" kern="1200" dirty="0"/>
        </a:p>
      </dsp:txBody>
      <dsp:txXfrm>
        <a:off x="3080603" y="2700095"/>
        <a:ext cx="1900631" cy="9503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1AF17-C729-4661-8BA6-8097B95AC402}">
      <dsp:nvSpPr>
        <dsp:cNvPr id="0" name=""/>
        <dsp:cNvSpPr/>
      </dsp:nvSpPr>
      <dsp:spPr>
        <a:xfrm rot="5400000">
          <a:off x="1155296" y="934270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3AEFC-AC4C-486F-9492-F789AECB554B}">
      <dsp:nvSpPr>
        <dsp:cNvPr id="0" name=""/>
        <dsp:cNvSpPr/>
      </dsp:nvSpPr>
      <dsp:spPr>
        <a:xfrm>
          <a:off x="914348" y="388042"/>
          <a:ext cx="1537910" cy="631844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sQ.Area</a:t>
          </a:r>
          <a:r>
            <a:rPr lang="en-US" sz="13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()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945198" y="418892"/>
        <a:ext cx="1476210" cy="570144"/>
      </dsp:txXfrm>
    </dsp:sp>
    <dsp:sp modelId="{625208C9-66AB-45B5-B912-BE4668ABD1BA}">
      <dsp:nvSpPr>
        <dsp:cNvPr id="0" name=""/>
        <dsp:cNvSpPr/>
      </dsp:nvSpPr>
      <dsp:spPr>
        <a:xfrm>
          <a:off x="2451166" y="2423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6F964-863D-4198-8869-291DEF9A6A88}">
      <dsp:nvSpPr>
        <dsp:cNvPr id="0" name=""/>
        <dsp:cNvSpPr/>
      </dsp:nvSpPr>
      <dsp:spPr>
        <a:xfrm rot="5400000">
          <a:off x="2430387" y="2143520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1623195"/>
            <a:satOff val="-12147"/>
            <a:lumOff val="-15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CE21F-9D67-4716-BD5F-AB8777D837BD}">
      <dsp:nvSpPr>
        <dsp:cNvPr id="0" name=""/>
        <dsp:cNvSpPr/>
      </dsp:nvSpPr>
      <dsp:spPr>
        <a:xfrm>
          <a:off x="2188347" y="1130812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class does not implement Area() so compiler looks to superclass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240906" y="1183371"/>
        <a:ext cx="1432792" cy="971369"/>
      </dsp:txXfrm>
    </dsp:sp>
    <dsp:sp modelId="{53439CCA-F1BF-45EB-B548-F59EFAE5D168}">
      <dsp:nvSpPr>
        <dsp:cNvPr id="0" name=""/>
        <dsp:cNvSpPr/>
      </dsp:nvSpPr>
      <dsp:spPr>
        <a:xfrm>
          <a:off x="3726257" y="123348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5D8B9-FAED-4D6A-98EC-66BEE53CD8CC}">
      <dsp:nvSpPr>
        <dsp:cNvPr id="0" name=""/>
        <dsp:cNvSpPr/>
      </dsp:nvSpPr>
      <dsp:spPr>
        <a:xfrm rot="5400000">
          <a:off x="3705478" y="3352771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246390"/>
            <a:satOff val="-24293"/>
            <a:lumOff val="-30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58E271-46BA-4CD4-AB43-139893BA15EE}">
      <dsp:nvSpPr>
        <dsp:cNvPr id="0" name=""/>
        <dsp:cNvSpPr/>
      </dsp:nvSpPr>
      <dsp:spPr>
        <a:xfrm>
          <a:off x="3463438" y="2340063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2171351"/>
            <a:satOff val="7464"/>
            <a:lumOff val="-3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Finds Area() in Rectangle class.</a:t>
          </a:r>
          <a:endParaRPr lang="en-US" sz="1300" kern="1200" dirty="0"/>
        </a:p>
      </dsp:txBody>
      <dsp:txXfrm>
        <a:off x="3515997" y="2392622"/>
        <a:ext cx="1432792" cy="971369"/>
      </dsp:txXfrm>
    </dsp:sp>
    <dsp:sp modelId="{BA3168A7-5D09-4C04-AAA3-787C5F8B4BF7}">
      <dsp:nvSpPr>
        <dsp:cNvPr id="0" name=""/>
        <dsp:cNvSpPr/>
      </dsp:nvSpPr>
      <dsp:spPr>
        <a:xfrm>
          <a:off x="5001348" y="244273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D0F86-F730-4E5D-B112-CA894E6C7431}">
      <dsp:nvSpPr>
        <dsp:cNvPr id="0" name=""/>
        <dsp:cNvSpPr/>
      </dsp:nvSpPr>
      <dsp:spPr>
        <a:xfrm>
          <a:off x="4738529" y="3549313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Inserts call to </a:t>
          </a:r>
          <a:r>
            <a:rPr lang="en-US" sz="1300" kern="1200" dirty="0" err="1" smtClean="0">
              <a:latin typeface="+mn-lt"/>
              <a:ea typeface="Osaka" pitchFamily="-64" charset="-128"/>
              <a:cs typeface="Times" panose="02020603050405020304" pitchFamily="18" charset="0"/>
            </a:rPr>
            <a:t>Rectangle.Area</a:t>
          </a: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() method in compiled code.</a:t>
          </a:r>
          <a:endParaRPr lang="en-US" sz="1300" kern="1200" dirty="0"/>
        </a:p>
      </dsp:txBody>
      <dsp:txXfrm>
        <a:off x="4791088" y="3601872"/>
        <a:ext cx="1432792" cy="9713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1AF17-C729-4661-8BA6-8097B95AC402}">
      <dsp:nvSpPr>
        <dsp:cNvPr id="0" name=""/>
        <dsp:cNvSpPr/>
      </dsp:nvSpPr>
      <dsp:spPr>
        <a:xfrm rot="5400000">
          <a:off x="319846" y="1313946"/>
          <a:ext cx="1200663" cy="13669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3AEFC-AC4C-486F-9492-F789AECB554B}">
      <dsp:nvSpPr>
        <dsp:cNvPr id="0" name=""/>
        <dsp:cNvSpPr/>
      </dsp:nvSpPr>
      <dsp:spPr>
        <a:xfrm>
          <a:off x="3179" y="596061"/>
          <a:ext cx="2021211" cy="830406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object is removed from memory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43723" y="636605"/>
        <a:ext cx="1940123" cy="749318"/>
      </dsp:txXfrm>
    </dsp:sp>
    <dsp:sp modelId="{625208C9-66AB-45B5-B912-BE4668ABD1BA}">
      <dsp:nvSpPr>
        <dsp:cNvPr id="0" name=""/>
        <dsp:cNvSpPr/>
      </dsp:nvSpPr>
      <dsp:spPr>
        <a:xfrm>
          <a:off x="2022955" y="117918"/>
          <a:ext cx="1470036" cy="1143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6F964-863D-4198-8869-291DEF9A6A88}">
      <dsp:nvSpPr>
        <dsp:cNvPr id="0" name=""/>
        <dsp:cNvSpPr/>
      </dsp:nvSpPr>
      <dsp:spPr>
        <a:xfrm rot="5400000">
          <a:off x="1995645" y="2768282"/>
          <a:ext cx="1200663" cy="13669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246390"/>
            <a:satOff val="-24293"/>
            <a:lumOff val="-30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CE21F-9D67-4716-BD5F-AB8777D837BD}">
      <dsp:nvSpPr>
        <dsp:cNvPr id="0" name=""/>
        <dsp:cNvSpPr/>
      </dsp:nvSpPr>
      <dsp:spPr>
        <a:xfrm>
          <a:off x="1677542" y="1669361"/>
          <a:ext cx="2021211" cy="950705"/>
        </a:xfrm>
        <a:prstGeom prst="roundRect">
          <a:avLst>
            <a:gd name="adj" fmla="val 16670"/>
          </a:avLst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~Square() is called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1723960" y="1715779"/>
        <a:ext cx="1928375" cy="857869"/>
      </dsp:txXfrm>
    </dsp:sp>
    <dsp:sp modelId="{53439CCA-F1BF-45EB-B548-F59EFAE5D168}">
      <dsp:nvSpPr>
        <dsp:cNvPr id="0" name=""/>
        <dsp:cNvSpPr/>
      </dsp:nvSpPr>
      <dsp:spPr>
        <a:xfrm>
          <a:off x="3698754" y="1572254"/>
          <a:ext cx="1470036" cy="1143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58E271-46BA-4CD4-AB43-139893BA15EE}">
      <dsp:nvSpPr>
        <dsp:cNvPr id="0" name=""/>
        <dsp:cNvSpPr/>
      </dsp:nvSpPr>
      <dsp:spPr>
        <a:xfrm>
          <a:off x="3353341" y="3026589"/>
          <a:ext cx="2021211" cy="919481"/>
        </a:xfrm>
        <a:prstGeom prst="roundRect">
          <a:avLst>
            <a:gd name="adj" fmla="val 16670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~Rectangle() is called</a:t>
          </a:r>
          <a:endParaRPr lang="en-US" sz="1500" kern="1200" dirty="0"/>
        </a:p>
      </dsp:txBody>
      <dsp:txXfrm>
        <a:off x="3398234" y="3071482"/>
        <a:ext cx="1931425" cy="829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-64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3312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46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577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2738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2961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5621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738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6575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8677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3852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3685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D4DB2-1EDA-49CC-8243-0366DE93E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5609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81DF5-FA32-44A2-A499-DC6613F58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3124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177E-E6CE-4485-A918-25EBADE37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470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A0C2-C681-48F0-9675-7738F5803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9742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23937-E89E-42E9-B05E-23DCE3DD3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60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CB5E-4F2F-4F34-ACCD-C45478901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7115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6B75-2CBA-4C55-92AD-ADFC33756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670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EB4A-CA85-41D6-9437-6CE20D46E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3745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AE931-CE76-4006-90BA-896AF17FD0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4940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0ACDB-1B3C-482F-B8F2-A678589D1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4650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2CBB0-64A5-4581-BD54-739AF78EC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5770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B5F3B-D066-4600-BBAB-6A716DEF9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208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bg1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400" b="1">
                <a:solidFill>
                  <a:srgbClr val="D9D9D9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08080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fld id="{EA474AE0-3EDA-40AA-BA5F-3A3DEFA5A680}" type="datetimeFigureOut">
              <a:rPr lang="en-US" smtClean="0"/>
              <a:t>2/6/2018</a:t>
            </a:fld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42" y="6154738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34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Osak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Osak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fld id="{8C21B9DE-BAC4-4BA4-9677-2003439B0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2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C++: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13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Outline: Part 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References and Pointers</a:t>
            </a:r>
          </a:p>
          <a:p>
            <a:r>
              <a:rPr lang="en-US" dirty="0" smtClean="0"/>
              <a:t>The formal concepts in OOP</a:t>
            </a:r>
          </a:p>
          <a:p>
            <a:r>
              <a:rPr lang="en-US" dirty="0" smtClean="0"/>
              <a:t>More about C++ classes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51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 by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969834"/>
            <a:ext cx="10566400" cy="1973766"/>
          </a:xfrm>
        </p:spPr>
        <p:txBody>
          <a:bodyPr/>
          <a:lstStyle/>
          <a:p>
            <a:r>
              <a:rPr lang="en-US" sz="1800" dirty="0" smtClean="0"/>
              <a:t>C++ defaults to </a:t>
            </a:r>
            <a:r>
              <a:rPr lang="en-US" sz="1800" i="1" dirty="0" smtClean="0"/>
              <a:t>pass by value</a:t>
            </a:r>
            <a:r>
              <a:rPr lang="en-US" sz="1800" dirty="0" smtClean="0"/>
              <a:t> behavior when calling a function.</a:t>
            </a:r>
          </a:p>
          <a:p>
            <a:r>
              <a:rPr lang="en-US" sz="1800" dirty="0" smtClean="0"/>
              <a:t>The function arguments are </a:t>
            </a:r>
            <a:r>
              <a:rPr lang="en-US" sz="1800" b="1" dirty="0" smtClean="0"/>
              <a:t>copied</a:t>
            </a:r>
            <a:r>
              <a:rPr lang="en-US" sz="1800" dirty="0" smtClean="0"/>
              <a:t> when used in the function.</a:t>
            </a:r>
          </a:p>
          <a:p>
            <a:r>
              <a:rPr lang="en-US" sz="1800" dirty="0" smtClean="0"/>
              <a:t>Changing the value of L or W in the RectangleArea1 function does </a:t>
            </a:r>
            <a:r>
              <a:rPr lang="en-US" sz="1800" b="1" dirty="0" smtClean="0"/>
              <a:t>not</a:t>
            </a:r>
            <a:r>
              <a:rPr lang="en-US" sz="1800" dirty="0" smtClean="0"/>
              <a:t> effect their original values in the main() function</a:t>
            </a:r>
          </a:p>
          <a:p>
            <a:r>
              <a:rPr lang="en-US" sz="1800" dirty="0" smtClean="0"/>
              <a:t>When passing objects as function arguments it is important to be aware that potentially large data structures are automatically copied!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072888" y="2123378"/>
            <a:ext cx="2085278" cy="117087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main()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2719659" y="2409590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L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2719659" y="2914647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W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195122" y="2123378"/>
            <a:ext cx="3723578" cy="117087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RectangleArea1(float L, float W)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429810" y="2409590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L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7429810" y="2914646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W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511395" y="2559202"/>
            <a:ext cx="384469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877617" y="2297592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copy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511395" y="3070339"/>
            <a:ext cx="384469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877617" y="2808729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42070105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 by Reference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12800" y="3156295"/>
            <a:ext cx="10566400" cy="1522141"/>
          </a:xfrm>
        </p:spPr>
        <p:txBody>
          <a:bodyPr/>
          <a:lstStyle/>
          <a:p>
            <a:r>
              <a:rPr lang="en-US" sz="1800" i="1" dirty="0" smtClean="0"/>
              <a:t>Pass by reference</a:t>
            </a:r>
            <a:r>
              <a:rPr lang="en-US" sz="1800" dirty="0" smtClean="0"/>
              <a:t> behavior is triggered when the </a:t>
            </a:r>
            <a:r>
              <a:rPr lang="en-US" dirty="0" smtClean="0">
                <a:solidFill>
                  <a:srgbClr val="7030A0"/>
                </a:solidFill>
              </a:rPr>
              <a:t>&amp;</a:t>
            </a:r>
            <a:r>
              <a:rPr lang="en-US" sz="1800" dirty="0" smtClean="0"/>
              <a:t> character is used to modify the type of the argument.</a:t>
            </a:r>
          </a:p>
          <a:p>
            <a:r>
              <a:rPr lang="en-US" sz="1800" dirty="0" smtClean="0"/>
              <a:t>This is the type of behavior you see in Fortran, </a:t>
            </a:r>
            <a:r>
              <a:rPr lang="en-US" sz="1800" dirty="0" err="1" smtClean="0"/>
              <a:t>Matlab</a:t>
            </a:r>
            <a:r>
              <a:rPr lang="en-US" sz="1800" dirty="0" smtClean="0"/>
              <a:t>, Python, and others.  </a:t>
            </a:r>
          </a:p>
          <a:p>
            <a:r>
              <a:rPr lang="en-US" sz="1800" dirty="0" smtClean="0"/>
              <a:t>Pass by reference function arguments are </a:t>
            </a:r>
            <a:r>
              <a:rPr lang="en-US" sz="1800" b="1" dirty="0" smtClean="0"/>
              <a:t>NOT</a:t>
            </a:r>
            <a:r>
              <a:rPr lang="en-US" sz="1800" dirty="0" smtClean="0"/>
              <a:t> copied. Instead the compiler sends a </a:t>
            </a:r>
            <a:r>
              <a:rPr lang="en-US" sz="1800" i="1" dirty="0" smtClean="0"/>
              <a:t>pointer</a:t>
            </a:r>
            <a:r>
              <a:rPr lang="en-US" sz="1800" dirty="0" smtClean="0"/>
              <a:t> to the function that references the memory location of the original variable.  The syntax of using the argument in the function does not change.  </a:t>
            </a:r>
          </a:p>
          <a:p>
            <a:r>
              <a:rPr lang="en-US" sz="1800" dirty="0" smtClean="0"/>
              <a:t>Pass by reference arguments almost always act just like a pass by value argument when writing code </a:t>
            </a:r>
            <a:r>
              <a:rPr lang="en-US" sz="1800" b="1" dirty="0" smtClean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EXCEPT</a:t>
            </a:r>
            <a:r>
              <a:rPr lang="en-US" sz="1800" dirty="0" smtClean="0"/>
              <a:t> that changing their value changes the value of the original variable!!</a:t>
            </a:r>
            <a:endParaRPr lang="en-US" sz="1200" dirty="0" smtClean="0"/>
          </a:p>
          <a:p>
            <a:r>
              <a:rPr lang="en-US" sz="1800" dirty="0" smtClean="0"/>
              <a:t>The </a:t>
            </a:r>
            <a:r>
              <a:rPr lang="en-US" sz="1800" i="1" dirty="0" err="1" smtClean="0"/>
              <a:t>const</a:t>
            </a:r>
            <a:r>
              <a:rPr lang="en-US" sz="1800" dirty="0" smtClean="0"/>
              <a:t> modifier can be used to prevent changes to the original variable in main().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005980" y="1554666"/>
            <a:ext cx="2085278" cy="117087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main()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2652751" y="1840878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L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2652751" y="2345935"/>
            <a:ext cx="791736" cy="29922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W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128214" y="1554666"/>
            <a:ext cx="5438078" cy="117087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RectangleArea3(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const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float&amp; L,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const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float&amp; W)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7362902" y="1840878"/>
            <a:ext cx="791736" cy="2992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L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7362902" y="2345934"/>
            <a:ext cx="791736" cy="2992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float W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444487" y="1990490"/>
            <a:ext cx="384469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810709" y="1728880"/>
            <a:ext cx="7793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reference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444487" y="2501627"/>
            <a:ext cx="384469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810709" y="2240017"/>
            <a:ext cx="7793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228215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648" y="2761519"/>
            <a:ext cx="10566400" cy="3591656"/>
          </a:xfrm>
        </p:spPr>
        <p:txBody>
          <a:bodyPr/>
          <a:lstStyle/>
          <a:p>
            <a:r>
              <a:rPr lang="en-US" dirty="0" smtClean="0"/>
              <a:t>In RectangleArea4 the pass by reference behavior is used as a way to return the result without the function returning a value.</a:t>
            </a:r>
          </a:p>
          <a:p>
            <a:r>
              <a:rPr lang="en-US" dirty="0" smtClean="0"/>
              <a:t>The value of the </a:t>
            </a:r>
            <a:r>
              <a:rPr lang="en-US" i="1" dirty="0" smtClean="0"/>
              <a:t>area</a:t>
            </a:r>
            <a:r>
              <a:rPr lang="en-US" dirty="0" smtClean="0"/>
              <a:t> argument is modified in the main() routine by the function.</a:t>
            </a:r>
          </a:p>
          <a:p>
            <a:r>
              <a:rPr lang="en-US" dirty="0" smtClean="0"/>
              <a:t>This can be a useful way for a function to return multiple values in the calling routine.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1068" y="1633072"/>
            <a:ext cx="970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RectangleArea4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523" y="955964"/>
            <a:ext cx="3092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+mn-lt"/>
              </a:rPr>
              <a:t>void</a:t>
            </a:r>
            <a:r>
              <a:rPr lang="en-US" sz="1600" dirty="0" smtClean="0">
                <a:latin typeface="+mn-lt"/>
              </a:rPr>
              <a:t> does not return a value.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745673" y="1294518"/>
            <a:ext cx="0" cy="33855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090526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926433"/>
            <a:ext cx="10566400" cy="4391891"/>
          </a:xfrm>
        </p:spPr>
        <p:txBody>
          <a:bodyPr/>
          <a:lstStyle/>
          <a:p>
            <a:r>
              <a:rPr lang="en-US" dirty="0" smtClean="0"/>
              <a:t>In C++ </a:t>
            </a:r>
            <a:r>
              <a:rPr lang="en-US" dirty="0"/>
              <a:t>arguments to functions can be objects…which can contain any </a:t>
            </a:r>
            <a:r>
              <a:rPr lang="en-US" dirty="0" smtClean="0"/>
              <a:t>quantity </a:t>
            </a:r>
            <a:r>
              <a:rPr lang="en-US" dirty="0"/>
              <a:t>of </a:t>
            </a:r>
            <a:r>
              <a:rPr lang="en-US" dirty="0" smtClean="0"/>
              <a:t>data you’ve defined!</a:t>
            </a:r>
            <a:endParaRPr lang="en-US" dirty="0"/>
          </a:p>
          <a:p>
            <a:pPr lvl="1"/>
            <a:r>
              <a:rPr lang="en-US" dirty="0" smtClean="0"/>
              <a:t>Example:  Consider a string variable containing 1 million characters (approx. 1 MB of RAM).  </a:t>
            </a:r>
          </a:p>
          <a:p>
            <a:pPr lvl="2"/>
            <a:r>
              <a:rPr lang="en-US" dirty="0" smtClean="0"/>
              <a:t>Pass by value requires a copy – 1 MB.  </a:t>
            </a:r>
          </a:p>
          <a:p>
            <a:pPr lvl="2"/>
            <a:r>
              <a:rPr lang="en-US" dirty="0" smtClean="0"/>
              <a:t>Pass by reference requires 8 bytes!</a:t>
            </a:r>
            <a:endParaRPr lang="en-US" dirty="0"/>
          </a:p>
          <a:p>
            <a:r>
              <a:rPr lang="en-US" dirty="0" smtClean="0"/>
              <a:t>Pass by value </a:t>
            </a:r>
            <a:r>
              <a:rPr lang="en-US" dirty="0"/>
              <a:t>could potentially mean the accidental copying of large amounts of memory which </a:t>
            </a:r>
            <a:r>
              <a:rPr lang="en-US" dirty="0" smtClean="0"/>
              <a:t>can greatly </a:t>
            </a:r>
            <a:r>
              <a:rPr lang="en-US" dirty="0"/>
              <a:t>impact program memory usage and </a:t>
            </a:r>
            <a:r>
              <a:rPr lang="en-US" dirty="0" smtClean="0"/>
              <a:t>performance.</a:t>
            </a:r>
            <a:endParaRPr lang="en-US" dirty="0"/>
          </a:p>
          <a:p>
            <a:r>
              <a:rPr lang="en-US" dirty="0" smtClean="0"/>
              <a:t>When passing by reference, use the </a:t>
            </a:r>
            <a:r>
              <a:rPr lang="en-US" i="1" dirty="0" err="1" smtClean="0"/>
              <a:t>const</a:t>
            </a:r>
            <a:r>
              <a:rPr lang="en-US" dirty="0" smtClean="0"/>
              <a:t> modifier whenever appropriate to protect yourself from coding errors.</a:t>
            </a:r>
          </a:p>
          <a:p>
            <a:pPr lvl="1"/>
            <a:r>
              <a:rPr lang="en-US" dirty="0" smtClean="0"/>
              <a:t>Generally speaking – use </a:t>
            </a:r>
            <a:r>
              <a:rPr lang="en-US" i="1" dirty="0" err="1" smtClean="0"/>
              <a:t>const</a:t>
            </a:r>
            <a:r>
              <a:rPr lang="en-US" dirty="0" smtClean="0"/>
              <a:t> anytime you don’t want to modify function arguments in a function.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9127" y="5587266"/>
            <a:ext cx="7453746" cy="707886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2000" dirty="0"/>
              <a:t>“C makes it easy to shoot yourself in the foot; C++ makes it harder, but when you do it blows your whole leg off.” – Bjarne </a:t>
            </a:r>
            <a:r>
              <a:rPr lang="en-US" sz="2000" dirty="0" err="1" smtClean="0"/>
              <a:t>Stroustrop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6968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first C++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748118"/>
            <a:ext cx="4176059" cy="3886200"/>
          </a:xfrm>
        </p:spPr>
        <p:txBody>
          <a:bodyPr/>
          <a:lstStyle/>
          <a:p>
            <a:r>
              <a:rPr lang="en-US" sz="2000" dirty="0" smtClean="0"/>
              <a:t>Start a new project. Call it </a:t>
            </a:r>
            <a:r>
              <a:rPr lang="en-US" sz="2000" b="1" dirty="0" err="1" smtClean="0"/>
              <a:t>BasicRectangle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In the main.cpp, we’ll define a class called </a:t>
            </a:r>
            <a:r>
              <a:rPr lang="en-US" sz="2000" dirty="0" err="1" smtClean="0"/>
              <a:t>BasicRectangle</a:t>
            </a:r>
            <a:endParaRPr lang="en-US" sz="2000" dirty="0" smtClean="0"/>
          </a:p>
          <a:p>
            <a:r>
              <a:rPr lang="en-US" sz="2000" dirty="0" smtClean="0"/>
              <a:t>First, just the basics: length and width</a:t>
            </a:r>
          </a:p>
          <a:p>
            <a:r>
              <a:rPr lang="en-US" sz="2000" dirty="0" smtClean="0"/>
              <a:t>Enter the code on the right before the main() function in the main.cpp file (copy &amp; paste is fine) and create a </a:t>
            </a:r>
            <a:r>
              <a:rPr lang="en-US" sz="2000" dirty="0" err="1" smtClean="0"/>
              <a:t>BasicRectangle</a:t>
            </a:r>
            <a:r>
              <a:rPr lang="en-US" sz="2000" dirty="0" smtClean="0"/>
              <a:t> object in main.cpp: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5831541" y="614082"/>
            <a:ext cx="6096000" cy="57554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width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length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"Hello world!"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554" y="6369504"/>
            <a:ext cx="390145" cy="3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54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C++ Class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211" y="2124635"/>
            <a:ext cx="2554941" cy="820271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smtClean="0"/>
              <a:t>Curly braces at the beginning and end followed by a semi-colon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5015753" y="2124635"/>
            <a:ext cx="6096000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width 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length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Straight Arrow Connector 4"/>
          <p:cNvCxnSpPr>
            <a:endCxn id="3" idx="3"/>
          </p:cNvCxnSpPr>
          <p:nvPr/>
        </p:nvCxnSpPr>
        <p:spPr bwMode="auto">
          <a:xfrm flipH="1">
            <a:off x="3644152" y="2487706"/>
            <a:ext cx="1425390" cy="470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8" name="Straight Arrow Connector 7"/>
          <p:cNvCxnSpPr>
            <a:endCxn id="3" idx="3"/>
          </p:cNvCxnSpPr>
          <p:nvPr/>
        </p:nvCxnSpPr>
        <p:spPr bwMode="auto">
          <a:xfrm flipH="1" flipV="1">
            <a:off x="3644152" y="2534771"/>
            <a:ext cx="1479178" cy="14052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202891" y="1295400"/>
            <a:ext cx="151951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600" i="1" kern="0" dirty="0" smtClean="0"/>
              <a:t>class</a:t>
            </a:r>
            <a:r>
              <a:rPr lang="en-US" sz="1600" kern="0" dirty="0" smtClean="0"/>
              <a:t> keyword</a:t>
            </a:r>
            <a:endParaRPr lang="en-US" sz="1600" i="1" kern="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5486400" y="1624854"/>
            <a:ext cx="174812" cy="4997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7783606" y="1295400"/>
            <a:ext cx="170777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600" kern="0" dirty="0" smtClean="0"/>
              <a:t>Name of class</a:t>
            </a:r>
            <a:endParaRPr lang="en-US" sz="1600" kern="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7503459" y="1650628"/>
            <a:ext cx="560294" cy="5591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7918077" y="2809259"/>
            <a:ext cx="2879912" cy="45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600" kern="0" dirty="0" smtClean="0"/>
              <a:t>Internal variables are called </a:t>
            </a:r>
            <a:r>
              <a:rPr lang="en-US" sz="1600" i="1" kern="0" dirty="0" smtClean="0"/>
              <a:t>members</a:t>
            </a:r>
            <a:endParaRPr lang="en-US" sz="1600" kern="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6722409" y="3039034"/>
            <a:ext cx="1195668" cy="1983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9" name="Straight Arrow Connector 28"/>
          <p:cNvCxnSpPr>
            <a:endCxn id="24" idx="1"/>
          </p:cNvCxnSpPr>
          <p:nvPr/>
        </p:nvCxnSpPr>
        <p:spPr bwMode="auto">
          <a:xfrm flipV="1">
            <a:off x="6817659" y="3039035"/>
            <a:ext cx="1100418" cy="7037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410133" y="3331508"/>
            <a:ext cx="3536577" cy="11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i="1" kern="0" dirty="0" smtClean="0"/>
              <a:t>public</a:t>
            </a:r>
            <a:r>
              <a:rPr lang="en-US" sz="1600" kern="0" dirty="0" smtClean="0"/>
              <a:t> keyword indicates everything following the keyword is accessible by any other code outside of this class.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15753" y="5094353"/>
            <a:ext cx="4087906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flipH="1">
            <a:off x="3777501" y="2877671"/>
            <a:ext cx="1238252" cy="7205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812800" y="4920449"/>
            <a:ext cx="3536577" cy="11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kern="0" dirty="0" smtClean="0"/>
              <a:t>The class can now be used to declare an object named </a:t>
            </a:r>
            <a:r>
              <a:rPr lang="en-US" sz="1600" i="1" kern="0" dirty="0" smtClean="0"/>
              <a:t>rectangle</a:t>
            </a:r>
            <a:r>
              <a:rPr lang="en-US" sz="1600" kern="0" dirty="0" smtClean="0"/>
              <a:t>.  The width and length of the rectangle can be set.</a:t>
            </a:r>
          </a:p>
        </p:txBody>
      </p:sp>
      <p:cxnSp>
        <p:nvCxnSpPr>
          <p:cNvPr id="37" name="Straight Arrow Connector 36"/>
          <p:cNvCxnSpPr>
            <a:endCxn id="36" idx="3"/>
          </p:cNvCxnSpPr>
          <p:nvPr/>
        </p:nvCxnSpPr>
        <p:spPr bwMode="auto">
          <a:xfrm flipH="1">
            <a:off x="4349377" y="5484132"/>
            <a:ext cx="720165" cy="257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4249880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data in the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4539129" cy="3886200"/>
          </a:xfrm>
        </p:spPr>
        <p:txBody>
          <a:bodyPr/>
          <a:lstStyle/>
          <a:p>
            <a:r>
              <a:rPr lang="en-US" dirty="0" smtClean="0"/>
              <a:t>Public members in an object can be accessed (for reading or writing) with the syntax:</a:t>
            </a:r>
          </a:p>
          <a:p>
            <a:pPr marL="0" indent="0" algn="ctr">
              <a:buNone/>
            </a:pPr>
            <a:r>
              <a:rPr lang="en-US" dirty="0" err="1" smtClean="0"/>
              <a:t>object.member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Next let’s add a function inside the object (called a </a:t>
            </a:r>
            <a:r>
              <a:rPr lang="en-US" i="1" dirty="0" smtClean="0"/>
              <a:t>method</a:t>
            </a:r>
            <a:r>
              <a:rPr lang="en-US" dirty="0" smtClean="0"/>
              <a:t>) to calculate the area.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23965" y="182880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"Hello world!"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4282143" y="3196958"/>
            <a:ext cx="1943845" cy="168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390315693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727" y="5374355"/>
            <a:ext cx="4566024" cy="905421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Methods are accessed just like members:</a:t>
            </a:r>
          </a:p>
          <a:p>
            <a:pPr marL="0" indent="0" algn="ctr">
              <a:buNone/>
            </a:pPr>
            <a:r>
              <a:rPr lang="en-US" sz="1800" dirty="0" err="1" smtClean="0"/>
              <a:t>object.method</a:t>
            </a:r>
            <a:r>
              <a:rPr lang="en-US" sz="1800" dirty="0" smtClean="0"/>
              <a:t>(arguments)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5871882" y="425823"/>
            <a:ext cx="6096000" cy="62478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width 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length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float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"Hello world!"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BasicRectangle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 smtClean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rectangle.Area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38125" y="1517368"/>
            <a:ext cx="3557494" cy="84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i="1" kern="0" dirty="0" smtClean="0"/>
              <a:t>method</a:t>
            </a:r>
            <a:r>
              <a:rPr lang="en-US" sz="1800" kern="0" dirty="0" smtClean="0"/>
              <a:t> Area does not take any arguments, it just returns the calculation based on the object members.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5056094" y="2268097"/>
            <a:ext cx="127747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4706471" y="5755341"/>
            <a:ext cx="1627094" cy="806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92073878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C++ Class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C++ classes are defined with the keyword </a:t>
            </a:r>
            <a:r>
              <a:rPr lang="en-US" i="1" dirty="0" smtClean="0"/>
              <a:t>class</a:t>
            </a:r>
            <a:r>
              <a:rPr lang="en-US" dirty="0"/>
              <a:t> </a:t>
            </a:r>
            <a:r>
              <a:rPr lang="en-US" dirty="0" smtClean="0"/>
              <a:t>and must be enclosed in a pair of curly braces </a:t>
            </a:r>
            <a:r>
              <a:rPr lang="en-US" b="1" dirty="0" smtClean="0"/>
              <a:t>plus a semi-colon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    class </a:t>
            </a:r>
            <a:r>
              <a:rPr lang="en-US" dirty="0" err="1" smtClean="0"/>
              <a:t>ClassName</a:t>
            </a:r>
            <a:r>
              <a:rPr lang="en-US" dirty="0" smtClean="0"/>
              <a:t> { …. } </a:t>
            </a:r>
            <a:r>
              <a:rPr lang="en-US" b="1" dirty="0" smtClean="0"/>
              <a:t>;</a:t>
            </a:r>
          </a:p>
          <a:p>
            <a:pPr marL="0" indent="0" algn="ctr">
              <a:buNone/>
            </a:pP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i="1" dirty="0" smtClean="0"/>
              <a:t>public</a:t>
            </a:r>
            <a:r>
              <a:rPr lang="en-US" dirty="0" smtClean="0"/>
              <a:t> keyword is used to mark members (variables) and methods (functions) as accessible to code outside the class.  </a:t>
            </a:r>
          </a:p>
          <a:p>
            <a:endParaRPr lang="en-US" dirty="0"/>
          </a:p>
          <a:p>
            <a:r>
              <a:rPr lang="en-US" dirty="0" smtClean="0"/>
              <a:t>The combination of data and the functions that operate on it is the OOP concept of </a:t>
            </a:r>
            <a:r>
              <a:rPr lang="en-US" i="1" dirty="0" smtClean="0"/>
              <a:t>encapsulation.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2353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 in Action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12799" y="1828800"/>
            <a:ext cx="10119659" cy="3886200"/>
          </a:xfrm>
        </p:spPr>
        <p:txBody>
          <a:bodyPr/>
          <a:lstStyle/>
          <a:p>
            <a:r>
              <a:rPr lang="en-US" sz="2000" dirty="0" smtClean="0"/>
              <a:t>In C – calculate the area of a few shapes…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In C++ with Circle and Rectangle classes…not possible to miscalculate</a:t>
            </a:r>
            <a:r>
              <a:rPr lang="en-US" sz="2000" dirty="0"/>
              <a:t>.</a:t>
            </a:r>
            <a:endParaRPr lang="en-US" sz="2000" dirty="0" smtClean="0"/>
          </a:p>
          <a:p>
            <a:pPr lvl="1"/>
            <a:endParaRPr lang="en-US" sz="1600" dirty="0" smtClean="0"/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778908" y="2448461"/>
            <a:ext cx="68887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/* assume radius and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width_square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are assigned </a:t>
            </a: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already ; */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AreaOfCircle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radius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ok</a:t>
            </a: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AreaOfSquare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width_square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ok</a:t>
            </a: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a3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AreaOfCircle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width_square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!! OOPS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78908" y="4836392"/>
            <a:ext cx="53343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 c1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 r1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... assign radius and width ...</a:t>
            </a: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4502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for a “real”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86752"/>
            <a:ext cx="10566400" cy="4306971"/>
          </a:xfrm>
        </p:spPr>
        <p:txBody>
          <a:bodyPr/>
          <a:lstStyle/>
          <a:p>
            <a:r>
              <a:rPr lang="en-US" dirty="0" smtClean="0"/>
              <a:t>Defining a class in the main.cpp file is not typical.</a:t>
            </a:r>
          </a:p>
          <a:p>
            <a:r>
              <a:rPr lang="en-US" dirty="0" smtClean="0"/>
              <a:t>Two </a:t>
            </a:r>
            <a:r>
              <a:rPr lang="en-US" dirty="0"/>
              <a:t>parts to a C++ class:</a:t>
            </a:r>
          </a:p>
          <a:p>
            <a:pPr lvl="1"/>
            <a:r>
              <a:rPr lang="en-US" dirty="0"/>
              <a:t>Header file  (</a:t>
            </a:r>
            <a:r>
              <a:rPr lang="en-US" dirty="0" err="1"/>
              <a:t>my_class.h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Contains the interface (definition) of the class – members, </a:t>
            </a:r>
            <a:r>
              <a:rPr lang="en-US" dirty="0" smtClean="0"/>
              <a:t>methods, etc. </a:t>
            </a:r>
            <a:endParaRPr lang="en-US" dirty="0"/>
          </a:p>
          <a:p>
            <a:pPr lvl="2"/>
            <a:r>
              <a:rPr lang="en-US" dirty="0"/>
              <a:t>The interface is used by the compiler for type checking, enforcing access to private or protected data, and so on.</a:t>
            </a:r>
          </a:p>
          <a:p>
            <a:pPr lvl="2"/>
            <a:r>
              <a:rPr lang="en-US" dirty="0"/>
              <a:t>Also useful for programmers when </a:t>
            </a:r>
            <a:r>
              <a:rPr lang="en-US" i="1" dirty="0"/>
              <a:t>using</a:t>
            </a:r>
            <a:r>
              <a:rPr lang="en-US" dirty="0"/>
              <a:t> a class – no need to read the source code, just rely on the interface.</a:t>
            </a:r>
          </a:p>
          <a:p>
            <a:pPr lvl="1"/>
            <a:r>
              <a:rPr lang="en-US" dirty="0"/>
              <a:t>Source file (my_class.cc)</a:t>
            </a:r>
          </a:p>
          <a:p>
            <a:pPr lvl="2"/>
            <a:r>
              <a:rPr lang="en-US" dirty="0"/>
              <a:t>Compiled by the compiler.</a:t>
            </a:r>
          </a:p>
          <a:p>
            <a:pPr lvl="2"/>
            <a:r>
              <a:rPr lang="en-US" dirty="0"/>
              <a:t>Contains implementation of methods, initialization of members.</a:t>
            </a:r>
          </a:p>
          <a:p>
            <a:pPr lvl="1"/>
            <a:r>
              <a:rPr lang="en-US" dirty="0"/>
              <a:t>In some circumstances there is no source </a:t>
            </a:r>
            <a:r>
              <a:rPr lang="en-US" dirty="0" smtClean="0"/>
              <a:t>file to go with a </a:t>
            </a:r>
            <a:r>
              <a:rPr lang="en-US" dirty="0"/>
              <a:t>header file.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72897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class in C::B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12800" y="1662546"/>
            <a:ext cx="6266873" cy="3886200"/>
          </a:xfrm>
        </p:spPr>
        <p:txBody>
          <a:bodyPr/>
          <a:lstStyle/>
          <a:p>
            <a:r>
              <a:rPr lang="en-US" sz="2000" dirty="0" smtClean="0"/>
              <a:t>Using an IDE is especially convenient in C++ to keep the details straight when defining a class</a:t>
            </a:r>
          </a:p>
          <a:p>
            <a:pPr lvl="1"/>
            <a:r>
              <a:rPr lang="en-US" sz="1600" dirty="0" smtClean="0"/>
              <a:t>Typically header and source files are needed</a:t>
            </a:r>
          </a:p>
          <a:p>
            <a:pPr lvl="1"/>
            <a:r>
              <a:rPr lang="en-US" sz="1600" dirty="0" smtClean="0"/>
              <a:t>Some default methods are created to save you some typing</a:t>
            </a:r>
          </a:p>
          <a:p>
            <a:r>
              <a:rPr lang="en-US" sz="2000" dirty="0" smtClean="0"/>
              <a:t>Create another project in C::B, call it </a:t>
            </a:r>
            <a:r>
              <a:rPr lang="en-US" sz="2000" b="1" dirty="0" smtClean="0"/>
              <a:t>Shapes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Once open, go the File menu, click New, then click Class.</a:t>
            </a:r>
          </a:p>
          <a:p>
            <a:r>
              <a:rPr lang="en-US" sz="2000" dirty="0" smtClean="0"/>
              <a:t>This opens a wizard GUI that helps get things started.</a:t>
            </a:r>
          </a:p>
          <a:p>
            <a:r>
              <a:rPr lang="en-US" sz="2000" dirty="0" smtClean="0"/>
              <a:t>This will create the header and source files for you.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915" y="762000"/>
            <a:ext cx="4789419" cy="54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6808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245" y="484765"/>
            <a:ext cx="5638800" cy="5724525"/>
          </a:xfrm>
          <a:prstGeom prst="rect">
            <a:avLst/>
          </a:prstGeom>
        </p:spPr>
      </p:pic>
      <p:sp>
        <p:nvSpPr>
          <p:cNvPr id="8" name="Content Placeholder 8"/>
          <p:cNvSpPr>
            <a:spLocks noGrp="1"/>
          </p:cNvSpPr>
          <p:nvPr>
            <p:ph sz="half" idx="1"/>
          </p:nvPr>
        </p:nvSpPr>
        <p:spPr>
          <a:xfrm>
            <a:off x="563418" y="484765"/>
            <a:ext cx="5181600" cy="5528107"/>
          </a:xfrm>
        </p:spPr>
        <p:txBody>
          <a:bodyPr/>
          <a:lstStyle/>
          <a:p>
            <a:r>
              <a:rPr lang="en-US" dirty="0" smtClean="0"/>
              <a:t>Name the class </a:t>
            </a:r>
            <a:r>
              <a:rPr lang="en-US" i="1" dirty="0" smtClean="0"/>
              <a:t>Rectangle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Uncheck the Documentation option</a:t>
            </a:r>
          </a:p>
          <a:p>
            <a:pPr lvl="1"/>
            <a:r>
              <a:rPr lang="en-US" dirty="0" smtClean="0"/>
              <a:t>This will just confuse things for now</a:t>
            </a:r>
          </a:p>
          <a:p>
            <a:endParaRPr lang="en-US" dirty="0" smtClean="0"/>
          </a:p>
          <a:p>
            <a:r>
              <a:rPr lang="en-US" dirty="0" smtClean="0"/>
              <a:t>Click Create!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154218" y="3248818"/>
            <a:ext cx="5089237" cy="276405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814047" y="1828800"/>
            <a:ext cx="4149844" cy="130232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4641713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812799" y="5391861"/>
            <a:ext cx="10035309" cy="955965"/>
          </a:xfrm>
        </p:spPr>
        <p:txBody>
          <a:bodyPr/>
          <a:lstStyle/>
          <a:p>
            <a:r>
              <a:rPr lang="en-US" sz="2000" dirty="0" smtClean="0"/>
              <a:t>2 files are automatically generated: </a:t>
            </a:r>
            <a:r>
              <a:rPr lang="en-US" sz="2000" dirty="0" err="1" smtClean="0"/>
              <a:t>rectangle.h</a:t>
            </a:r>
            <a:r>
              <a:rPr lang="en-US" sz="2000" dirty="0" smtClean="0"/>
              <a:t> and rectangle.cpp</a:t>
            </a:r>
          </a:p>
          <a:p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812799" y="649852"/>
            <a:ext cx="4299528" cy="452431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RECTANGLE_H</a:t>
            </a:r>
            <a:endParaRPr lang="en-US" sz="18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5334" y="654245"/>
            <a:ext cx="4239490" cy="313932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ectangle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.h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8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ctor</a:t>
            </a:r>
            <a:endParaRPr lang="en-US" sz="18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8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dtor</a:t>
            </a:r>
            <a:endParaRPr lang="en-US" sz="18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5806" y="313766"/>
            <a:ext cx="1399370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rectangle.h</a:t>
            </a:r>
            <a:endParaRPr lang="en-US" sz="1600" dirty="0" smtClean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9802" y="318159"/>
            <a:ext cx="1470554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rectangle.cpp</a:t>
            </a:r>
          </a:p>
        </p:txBody>
      </p:sp>
    </p:spTree>
    <p:extLst>
      <p:ext uri="{BB962C8B-B14F-4D97-AF65-F5344CB8AC3E}">
        <p14:creationId xmlns:p14="http://schemas.microsoft.com/office/powerpoint/2010/main" val="291049935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</a:t>
            </a:r>
            <a:r>
              <a:rPr lang="en-US" dirty="0" err="1" smtClean="0"/>
              <a:t>rectangle.h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5130800" cy="3886200"/>
          </a:xfrm>
        </p:spPr>
        <p:txBody>
          <a:bodyPr/>
          <a:lstStyle/>
          <a:p>
            <a:r>
              <a:rPr lang="en-US" dirty="0" smtClean="0"/>
              <a:t>As in the sample </a:t>
            </a:r>
            <a:r>
              <a:rPr lang="en-US" i="1" dirty="0" err="1" smtClean="0"/>
              <a:t>BasicRectangle</a:t>
            </a:r>
            <a:r>
              <a:rPr lang="en-US" dirty="0" smtClean="0"/>
              <a:t>, add storage for the length and width to the header file. Add a </a:t>
            </a:r>
            <a:r>
              <a:rPr lang="en-US" i="1" dirty="0" smtClean="0"/>
              <a:t>declaration</a:t>
            </a:r>
            <a:r>
              <a:rPr lang="en-US" dirty="0" smtClean="0"/>
              <a:t> for the Area method.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i="1" dirty="0" smtClean="0"/>
              <a:t>protected</a:t>
            </a:r>
            <a:r>
              <a:rPr lang="en-US" dirty="0" smtClean="0"/>
              <a:t> keyword will be discussed later.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i="1" dirty="0" smtClean="0"/>
              <a:t>private</a:t>
            </a:r>
            <a:r>
              <a:rPr lang="en-US" dirty="0" smtClean="0"/>
              <a:t> keyword declares anything following it (members, methods) to be visible only to code </a:t>
            </a:r>
            <a:r>
              <a:rPr lang="en-US" b="1" dirty="0" smtClean="0"/>
              <a:t>in this class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6597904" y="615696"/>
            <a:ext cx="5197856" cy="563231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RECTANGLE_H</a:t>
            </a: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virtual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Area() 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5755341" y="3133165"/>
            <a:ext cx="1882588" cy="4572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365376" y="3738282"/>
            <a:ext cx="1775012" cy="86061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540188" y="4867835"/>
            <a:ext cx="1600200" cy="29583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5309718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0" y="1845610"/>
            <a:ext cx="4587004" cy="3050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rectangle.cpp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1200" y="5293661"/>
            <a:ext cx="4690285" cy="1160927"/>
          </a:xfrm>
        </p:spPr>
        <p:txBody>
          <a:bodyPr/>
          <a:lstStyle/>
          <a:p>
            <a:r>
              <a:rPr lang="en-US" sz="1800" dirty="0" smtClean="0"/>
              <a:t>The Area() method is automatically found from the header file.</a:t>
            </a:r>
          </a:p>
          <a:p>
            <a:r>
              <a:rPr lang="en-US" sz="1800" dirty="0" smtClean="0"/>
              <a:t>Click OK.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3694963"/>
            <a:ext cx="5353797" cy="253400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7799294" y="2662518"/>
            <a:ext cx="13447" cy="256166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660337" y="1640541"/>
            <a:ext cx="5130800" cy="204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 smtClean="0"/>
              <a:t>This will now contain the code for the Area() method.</a:t>
            </a:r>
          </a:p>
          <a:p>
            <a:r>
              <a:rPr lang="en-US" sz="1800" kern="0" dirty="0" smtClean="0"/>
              <a:t>Use the C::B environment to help out here!</a:t>
            </a:r>
          </a:p>
          <a:p>
            <a:r>
              <a:rPr lang="en-US" sz="1800" kern="0" dirty="0" smtClean="0"/>
              <a:t>Open rectangle.cpp (under Sources/</a:t>
            </a:r>
            <a:r>
              <a:rPr lang="en-US" sz="1800" kern="0" dirty="0" err="1" smtClean="0"/>
              <a:t>src</a:t>
            </a:r>
            <a:r>
              <a:rPr lang="en-US" sz="1800" kern="0" dirty="0" smtClean="0"/>
              <a:t>)</a:t>
            </a:r>
          </a:p>
          <a:p>
            <a:r>
              <a:rPr lang="en-US" sz="1800" kern="0" dirty="0" smtClean="0"/>
              <a:t>Right-click and choose Insert/All class methods without implementation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43422415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rectangle.cpp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The Area() method now has a basic definition added.</a:t>
            </a:r>
          </a:p>
          <a:p>
            <a:r>
              <a:rPr lang="en-US" sz="2400" dirty="0" smtClean="0"/>
              <a:t>The syntax:</a:t>
            </a:r>
          </a:p>
          <a:p>
            <a:pPr marL="0" indent="0" algn="ctr">
              <a:buNone/>
            </a:pPr>
            <a:r>
              <a:rPr lang="en-US" sz="2400" dirty="0" smtClean="0"/>
              <a:t>class::method</a:t>
            </a:r>
          </a:p>
          <a:p>
            <a:pPr marL="0" indent="0">
              <a:buNone/>
            </a:pPr>
            <a:r>
              <a:rPr lang="en-US" sz="2400" dirty="0" smtClean="0"/>
              <a:t>tells the compiler that this is the code for the Area() method declared in </a:t>
            </a:r>
            <a:r>
              <a:rPr lang="en-US" sz="2400" dirty="0" err="1" smtClean="0"/>
              <a:t>rectangle.h</a:t>
            </a:r>
            <a:endParaRPr lang="en-US" sz="2400" dirty="0" smtClean="0"/>
          </a:p>
          <a:p>
            <a:r>
              <a:rPr lang="en-US" sz="2400" dirty="0" smtClean="0"/>
              <a:t>Now take a few minutes to fill in the code for Area().</a:t>
            </a:r>
          </a:p>
          <a:p>
            <a:pPr lvl="1"/>
            <a:r>
              <a:rPr lang="en-US" sz="2000" dirty="0" smtClean="0"/>
              <a:t>Hint – look at the code used in </a:t>
            </a:r>
            <a:r>
              <a:rPr lang="en-US" sz="2000" dirty="0" err="1" smtClean="0"/>
              <a:t>BasicRectangle</a:t>
            </a:r>
            <a:r>
              <a:rPr lang="en-US" sz="2000" dirty="0" smtClean="0"/>
              <a:t>...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396317" y="1828800"/>
            <a:ext cx="446890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6091518" y="5419165"/>
            <a:ext cx="658906" cy="1344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7391507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C::B assistance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You may have noticed C::B trying to help when entering the code for Area()</a:t>
            </a:r>
          </a:p>
          <a:p>
            <a:r>
              <a:rPr lang="en-US" sz="2400" dirty="0" smtClean="0"/>
              <a:t>Press the Tab key to accept the suggestion</a:t>
            </a:r>
          </a:p>
          <a:p>
            <a:r>
              <a:rPr lang="en-US" sz="2400" dirty="0" smtClean="0"/>
              <a:t>It will offer up variable names, member names, class names, etc. that match what you’re typing when appropriate to save you effort.</a:t>
            </a:r>
          </a:p>
          <a:p>
            <a:pPr lvl="1"/>
            <a:r>
              <a:rPr lang="en-US" sz="2000" dirty="0" smtClean="0"/>
              <a:t>This can be a </a:t>
            </a:r>
            <a:r>
              <a:rPr lang="en-US" sz="2000" i="1" dirty="0" smtClean="0"/>
              <a:t>huge</a:t>
            </a:r>
            <a:r>
              <a:rPr lang="en-US" sz="2000" dirty="0"/>
              <a:t> </a:t>
            </a:r>
            <a:r>
              <a:rPr lang="en-US" sz="2000" dirty="0" smtClean="0"/>
              <a:t>convenience when dealing with large code bases.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400" y="2124475"/>
            <a:ext cx="6103400" cy="28778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293229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</a:t>
            </a:r>
            <a:r>
              <a:rPr lang="en-US" dirty="0"/>
              <a:t>to the main.cpp file</a:t>
            </a:r>
          </a:p>
          <a:p>
            <a:r>
              <a:rPr lang="en-US" dirty="0"/>
              <a:t>Add an include statement for “</a:t>
            </a:r>
            <a:r>
              <a:rPr lang="en-US" dirty="0" err="1"/>
              <a:t>rectangle.h</a:t>
            </a:r>
            <a:r>
              <a:rPr lang="en-US" dirty="0"/>
              <a:t>” </a:t>
            </a:r>
          </a:p>
          <a:p>
            <a:r>
              <a:rPr lang="en-US" dirty="0"/>
              <a:t>Create a Rectangle object in main</a:t>
            </a:r>
            <a:r>
              <a:rPr lang="en-US" dirty="0" smtClean="0"/>
              <a:t>()</a:t>
            </a:r>
          </a:p>
          <a:p>
            <a:r>
              <a:rPr lang="en-US" dirty="0" smtClean="0"/>
              <a:t>Add a length and width</a:t>
            </a:r>
          </a:p>
          <a:p>
            <a:r>
              <a:rPr lang="en-US" dirty="0" smtClean="0"/>
              <a:t>Print out the area using </a:t>
            </a:r>
            <a:r>
              <a:rPr lang="en-US" i="1" dirty="0" err="1" smtClean="0"/>
              <a:t>cout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Hint: just like the </a:t>
            </a:r>
            <a:r>
              <a:rPr lang="en-US" dirty="0" err="1" smtClean="0"/>
              <a:t>BasicRectangle</a:t>
            </a:r>
            <a:r>
              <a:rPr lang="en-US" dirty="0" smtClean="0"/>
              <a:t> example…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1922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83126"/>
            <a:ext cx="4942541" cy="4031873"/>
          </a:xfrm>
        </p:spPr>
        <p:txBody>
          <a:bodyPr/>
          <a:lstStyle/>
          <a:p>
            <a:r>
              <a:rPr lang="en-US" dirty="0" smtClean="0"/>
              <a:t>You should have come up with something like this: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25671" y="1683126"/>
            <a:ext cx="6096000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3177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and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10566400" cy="4280170"/>
          </a:xfrm>
        </p:spPr>
        <p:txBody>
          <a:bodyPr/>
          <a:lstStyle/>
          <a:p>
            <a:r>
              <a:rPr lang="en-US" sz="2000" dirty="0" smtClean="0"/>
              <a:t>Part 1 introduced the concept of passing by reference when calling functions.</a:t>
            </a:r>
          </a:p>
          <a:p>
            <a:pPr lvl="1"/>
            <a:r>
              <a:rPr lang="en-US" sz="1600" dirty="0" smtClean="0"/>
              <a:t>Selected by using the &amp; character in function argument types:     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&amp;a,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b)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References </a:t>
            </a:r>
            <a:r>
              <a:rPr lang="en-US" sz="2000" dirty="0" smtClean="0"/>
              <a:t>hold a memory address of a value.</a:t>
            </a:r>
          </a:p>
          <a:p>
            <a:pPr lvl="1"/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&amp;a,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cs typeface="Courier New" panose="02070309020205020404" pitchFamily="49" charset="0"/>
                <a:sym typeface="Wingdings" panose="05000000000000000000" pitchFamily="2" charset="2"/>
              </a:rPr>
              <a:t>a has the value of a memory address, b has an integer value.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sz="1600" dirty="0" smtClean="0"/>
              <a:t>Used like regular variables and C++ automatically fills in the value of the reference when needed:  </a:t>
            </a:r>
          </a:p>
          <a:p>
            <a:pPr marL="457200" lvl="1" indent="0" algn="ctr">
              <a:buNone/>
            </a:pP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 = a + b ;</a:t>
            </a:r>
            <a:r>
              <a:rPr lang="en-US" dirty="0" smtClean="0"/>
              <a:t>   </a:t>
            </a:r>
            <a:r>
              <a:rPr lang="en-US" sz="1600" dirty="0" smtClean="0">
                <a:sym typeface="Wingdings" panose="05000000000000000000" pitchFamily="2" charset="2"/>
              </a:rPr>
              <a:t> “retrieve the value of a and add it to the value of b”</a:t>
            </a:r>
            <a:endParaRPr lang="en-US" sz="1600" dirty="0" smtClean="0"/>
          </a:p>
          <a:p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582183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and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10566400" cy="4280170"/>
          </a:xfrm>
        </p:spPr>
        <p:txBody>
          <a:bodyPr/>
          <a:lstStyle/>
          <a:p>
            <a:r>
              <a:rPr lang="en-US" sz="2000" dirty="0" smtClean="0"/>
              <a:t>From </a:t>
            </a:r>
            <a:r>
              <a:rPr lang="en-US" sz="2000" dirty="0" smtClean="0"/>
              <a:t>C there is another way to deal with the memory address of a variable: via </a:t>
            </a:r>
            <a:r>
              <a:rPr lang="en-US" sz="2000" i="1" dirty="0" smtClean="0"/>
              <a:t>pointer</a:t>
            </a:r>
            <a:r>
              <a:rPr lang="en-US" sz="2000" dirty="0"/>
              <a:t> </a:t>
            </a:r>
            <a:r>
              <a:rPr lang="en-US" sz="2000" dirty="0" smtClean="0"/>
              <a:t>types.</a:t>
            </a:r>
          </a:p>
          <a:p>
            <a:endParaRPr lang="en-US" sz="2000" dirty="0" smtClean="0"/>
          </a:p>
          <a:p>
            <a:r>
              <a:rPr lang="en-US" sz="2000" dirty="0" smtClean="0"/>
              <a:t>Similar </a:t>
            </a:r>
            <a:r>
              <a:rPr lang="en-US" sz="2000" dirty="0" smtClean="0"/>
              <a:t>syntax in functions except that the &amp; is replaced with a *:</a:t>
            </a:r>
          </a:p>
          <a:p>
            <a:pPr marL="0" indent="0">
              <a:buNone/>
            </a:pPr>
            <a:r>
              <a:rPr lang="en-US" sz="2000" dirty="0" smtClean="0"/>
              <a:t>                                 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To </a:t>
            </a:r>
            <a:r>
              <a:rPr lang="en-US" sz="2000" dirty="0" smtClean="0"/>
              <a:t>get a value </a:t>
            </a:r>
            <a:r>
              <a:rPr lang="en-US" sz="2000" dirty="0" smtClean="0"/>
              <a:t>from a </a:t>
            </a:r>
            <a:r>
              <a:rPr lang="en-US" sz="2000" dirty="0" smtClean="0"/>
              <a:t>pointer requires </a:t>
            </a:r>
            <a:r>
              <a:rPr lang="en-US" sz="2000" dirty="0" smtClean="0"/>
              <a:t>a manual </a:t>
            </a:r>
            <a:r>
              <a:rPr lang="en-US" sz="2000" i="1" dirty="0" smtClean="0"/>
              <a:t>dereferencing </a:t>
            </a:r>
            <a:r>
              <a:rPr lang="en-US" sz="2000" dirty="0" smtClean="0"/>
              <a:t>by </a:t>
            </a:r>
            <a:r>
              <a:rPr lang="en-US" sz="2000" dirty="0" smtClean="0"/>
              <a:t>the </a:t>
            </a:r>
            <a:r>
              <a:rPr lang="en-US" sz="2000" dirty="0" smtClean="0"/>
              <a:t>programmer:</a:t>
            </a:r>
          </a:p>
          <a:p>
            <a:pPr marL="0" indent="0" algn="ctr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*a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b ;</a:t>
            </a:r>
            <a:r>
              <a:rPr lang="en-US" sz="2000" dirty="0"/>
              <a:t>   </a:t>
            </a:r>
            <a:r>
              <a:rPr lang="en-US" sz="2000" dirty="0">
                <a:sym typeface="Wingdings" panose="05000000000000000000" pitchFamily="2" charset="2"/>
              </a:rPr>
              <a:t> “retrieve the value of a and add it to the value of b”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53249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843313"/>
              </p:ext>
            </p:extLst>
          </p:nvPr>
        </p:nvGraphicFramePr>
        <p:xfrm>
          <a:off x="168489" y="415636"/>
          <a:ext cx="8942274" cy="62908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54376">
                  <a:extLst>
                    <a:ext uri="{9D8B030D-6E8A-4147-A177-3AD203B41FA5}">
                      <a16:colId xmlns:a16="http://schemas.microsoft.com/office/drawing/2014/main" val="4012244833"/>
                    </a:ext>
                  </a:extLst>
                </a:gridCol>
                <a:gridCol w="2327564">
                  <a:extLst>
                    <a:ext uri="{9D8B030D-6E8A-4147-A177-3AD203B41FA5}">
                      <a16:colId xmlns:a16="http://schemas.microsoft.com/office/drawing/2014/main" val="866947511"/>
                    </a:ext>
                  </a:extLst>
                </a:gridCol>
                <a:gridCol w="2560334">
                  <a:extLst>
                    <a:ext uri="{9D8B030D-6E8A-4147-A177-3AD203B41FA5}">
                      <a16:colId xmlns:a16="http://schemas.microsoft.com/office/drawing/2014/main" val="1920966746"/>
                    </a:ext>
                  </a:extLst>
                </a:gridCol>
              </a:tblGrid>
              <a:tr h="3596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Reference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Pointer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7286"/>
                  </a:ext>
                </a:extLst>
              </a:tr>
              <a:tr h="3586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Declaration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&amp;ref ;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 ;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89287"/>
                  </a:ext>
                </a:extLst>
              </a:tr>
              <a:tr h="5644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Set memory</a:t>
                      </a:r>
                      <a:r>
                        <a:rPr lang="en-US" sz="1600" baseline="0" dirty="0" smtClean="0"/>
                        <a:t> address to something in memory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baseline="0" dirty="0" smtClean="0"/>
                        <a:t> a = 0 ;</a:t>
                      </a:r>
                    </a:p>
                    <a:p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&amp;ref = a ;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a = 0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 = &amp;a ;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56706"/>
                  </a:ext>
                </a:extLst>
              </a:tr>
              <a:tr h="3586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Fetch value of thing in memory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cout</a:t>
                      </a:r>
                      <a:r>
                        <a:rPr lang="en-US" sz="1600" baseline="0" dirty="0" smtClean="0"/>
                        <a:t> &lt;&lt; ref ;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cout</a:t>
                      </a:r>
                      <a:r>
                        <a:rPr lang="en-US" sz="1600" dirty="0" smtClean="0"/>
                        <a:t> &lt;&lt; *</a:t>
                      </a:r>
                      <a:r>
                        <a:rPr lang="en-US" sz="1600" dirty="0" err="1" smtClean="0"/>
                        <a:t>ptr</a:t>
                      </a:r>
                      <a:r>
                        <a:rPr lang="en-US" sz="1600" dirty="0" smtClean="0"/>
                        <a:t> ;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77153"/>
                  </a:ext>
                </a:extLst>
              </a:tr>
              <a:tr h="3586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Can refer/point</a:t>
                      </a:r>
                      <a:r>
                        <a:rPr lang="en-US" sz="1600" baseline="0" dirty="0" smtClean="0"/>
                        <a:t> to nothing (null value)?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48699"/>
                  </a:ext>
                </a:extLst>
              </a:tr>
              <a:tr h="19903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Can change address that it refers</a:t>
                      </a:r>
                      <a:r>
                        <a:rPr lang="en-US" sz="1600" baseline="0" dirty="0" smtClean="0"/>
                        <a:t> to/points at?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No.</a:t>
                      </a:r>
                    </a:p>
                    <a:p>
                      <a:r>
                        <a:rPr lang="en-US" sz="1600" dirty="0" smtClean="0"/>
                        <a:t>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baseline="0" dirty="0" smtClean="0"/>
                        <a:t> a = 0 ;</a:t>
                      </a:r>
                    </a:p>
                    <a:p>
                      <a:r>
                        <a:rPr lang="en-US" sz="1600" baseline="0" dirty="0" smtClean="0"/>
                        <a:t>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b = 1 ;</a:t>
                      </a:r>
                    </a:p>
                    <a:p>
                      <a:r>
                        <a:rPr lang="en-US" sz="1600" baseline="0" dirty="0" smtClean="0"/>
                        <a:t>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&amp;ref = a ;</a:t>
                      </a:r>
                      <a:endParaRPr lang="en-US" sz="1600" dirty="0" smtClean="0"/>
                    </a:p>
                    <a:p>
                      <a:pPr algn="l"/>
                      <a:r>
                        <a:rPr lang="en-US" sz="1600" dirty="0" smtClean="0"/>
                        <a:t>   ref</a:t>
                      </a:r>
                      <a:r>
                        <a:rPr lang="en-US" sz="1600" baseline="0" dirty="0" smtClean="0"/>
                        <a:t> = b ;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// value of a is now 1!</a:t>
                      </a:r>
                      <a:endParaRPr lang="en-US" sz="1600" dirty="0" smtClean="0"/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</a:p>
                    <a:p>
                      <a:r>
                        <a:rPr lang="en-US" sz="1600" dirty="0" smtClean="0"/>
                        <a:t>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baseline="0" dirty="0" smtClean="0"/>
                        <a:t> a = 0 ;</a:t>
                      </a:r>
                    </a:p>
                    <a:p>
                      <a:r>
                        <a:rPr lang="en-US" sz="1600" baseline="0" dirty="0" smtClean="0"/>
                        <a:t>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b = 1 ;</a:t>
                      </a:r>
                    </a:p>
                    <a:p>
                      <a:r>
                        <a:rPr lang="en-US" sz="1600" baseline="0" dirty="0" smtClean="0"/>
                        <a:t>   </a:t>
                      </a:r>
                      <a:r>
                        <a:rPr lang="en-US" sz="1600" baseline="0" dirty="0" err="1" smtClean="0"/>
                        <a:t>int</a:t>
                      </a:r>
                      <a:r>
                        <a:rPr lang="en-US" sz="1600" baseline="0" dirty="0" smtClean="0"/>
                        <a:t> 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 = &amp;a ;</a:t>
                      </a:r>
                      <a:endParaRPr lang="en-US" sz="1600" dirty="0" smtClean="0"/>
                    </a:p>
                    <a:p>
                      <a:pPr algn="l"/>
                      <a:r>
                        <a:rPr lang="en-US" sz="1600" dirty="0" smtClean="0"/>
                        <a:t>   </a:t>
                      </a:r>
                      <a:r>
                        <a:rPr lang="en-US" sz="1600" dirty="0" err="1" smtClean="0"/>
                        <a:t>ptr</a:t>
                      </a:r>
                      <a:r>
                        <a:rPr lang="en-US" sz="1600" baseline="0" dirty="0" smtClean="0"/>
                        <a:t> = &amp;b ;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// 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 now points at b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09488"/>
                  </a:ext>
                </a:extLst>
              </a:tr>
              <a:tr h="222795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 member/method syntax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My</a:t>
                      </a:r>
                      <a:r>
                        <a:rPr lang="en-US" sz="1600" baseline="0" dirty="0" err="1" smtClean="0"/>
                        <a:t>Class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obj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pPr algn="l"/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My</a:t>
                      </a:r>
                      <a:r>
                        <a:rPr lang="en-US" sz="1600" baseline="0" dirty="0" err="1" smtClean="0"/>
                        <a:t>Class</a:t>
                      </a:r>
                      <a:r>
                        <a:rPr lang="en-US" sz="1600" baseline="0" dirty="0" smtClean="0"/>
                        <a:t> &amp;ref = </a:t>
                      </a:r>
                      <a:r>
                        <a:rPr lang="en-US" sz="1600" baseline="0" dirty="0" err="1" smtClean="0"/>
                        <a:t>obj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pPr algn="l"/>
                      <a:endParaRPr lang="en-US" sz="1600" baseline="0" dirty="0" smtClean="0"/>
                    </a:p>
                    <a:p>
                      <a:pPr algn="l"/>
                      <a:r>
                        <a:rPr lang="en-US" sz="1600" dirty="0" smtClean="0"/>
                        <a:t>    </a:t>
                      </a:r>
                      <a:r>
                        <a:rPr lang="en-US" sz="1600" baseline="0" dirty="0" err="1" smtClean="0"/>
                        <a:t>ref.member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ref.method</a:t>
                      </a:r>
                      <a:r>
                        <a:rPr lang="en-US" sz="1600" baseline="0" dirty="0" smtClean="0"/>
                        <a:t>();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  </a:t>
                      </a:r>
                      <a:r>
                        <a:rPr lang="en-US" sz="1600" dirty="0" err="1" smtClean="0"/>
                        <a:t>My</a:t>
                      </a:r>
                      <a:r>
                        <a:rPr lang="en-US" sz="1600" baseline="0" dirty="0" err="1" smtClean="0"/>
                        <a:t>Class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obj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</a:t>
                      </a:r>
                      <a:r>
                        <a:rPr lang="en-US" sz="1600" dirty="0" err="1" smtClean="0"/>
                        <a:t>My</a:t>
                      </a:r>
                      <a:r>
                        <a:rPr lang="en-US" sz="1600" baseline="0" dirty="0" err="1" smtClean="0"/>
                        <a:t>Class</a:t>
                      </a:r>
                      <a:r>
                        <a:rPr lang="en-US" sz="1600" baseline="0" dirty="0" smtClean="0"/>
                        <a:t> 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 = </a:t>
                      </a:r>
                      <a:r>
                        <a:rPr lang="en-US" sz="1600" baseline="0" dirty="0" err="1" smtClean="0"/>
                        <a:t>obj</a:t>
                      </a:r>
                      <a:r>
                        <a:rPr lang="en-US" sz="1600" baseline="0" dirty="0" smtClean="0"/>
                        <a:t> ;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-&gt;member ;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-&gt;method(); </a:t>
                      </a:r>
                    </a:p>
                    <a:p>
                      <a:pPr algn="l"/>
                      <a:endParaRPr lang="en-US" sz="1600" baseline="0" dirty="0" smtClean="0"/>
                    </a:p>
                    <a:p>
                      <a:pPr algn="l"/>
                      <a:r>
                        <a:rPr lang="en-US" sz="1600" baseline="0" dirty="0" smtClean="0"/>
                        <a:t>    // OR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(*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).member ;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(*</a:t>
                      </a:r>
                      <a:r>
                        <a:rPr lang="en-US" sz="1600" baseline="0" dirty="0" err="1" smtClean="0"/>
                        <a:t>ptr</a:t>
                      </a:r>
                      <a:r>
                        <a:rPr lang="en-US" sz="1600" baseline="0" dirty="0" smtClean="0"/>
                        <a:t>).method() ; </a:t>
                      </a:r>
                      <a:endParaRPr lang="en-US" sz="1600" dirty="0" smtClean="0"/>
                    </a:p>
                    <a:p>
                      <a:pPr algn="l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1211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9473119" y="600118"/>
            <a:ext cx="2655652" cy="1371634"/>
          </a:xfrm>
          <a:prstGeom prst="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 = 0 ;</a:t>
            </a: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&amp;ref = a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int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*</a:t>
            </a:r>
            <a:r>
              <a:rPr kumimoji="0" lang="en-US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ptr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= &amp;a 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9409889" y="2218533"/>
            <a:ext cx="2782111" cy="108292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int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 a: 4 bytes in memory at address 0xAABBFF with a value of 0.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9774676" y="3699832"/>
            <a:ext cx="1887167" cy="71146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400" dirty="0" smtClean="0">
                <a:latin typeface="Times" pitchFamily="-64" charset="0"/>
                <a:ea typeface="Osaka" pitchFamily="-64" charset="-128"/>
              </a:rPr>
              <a:t>Value stored in ref: </a:t>
            </a:r>
            <a:r>
              <a:rPr lang="en-US" sz="1400" dirty="0">
                <a:latin typeface="Times" pitchFamily="-64" charset="0"/>
                <a:ea typeface="Osaka" pitchFamily="-64" charset="-128"/>
              </a:rPr>
              <a:t>0xAABBFF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774676" y="4716462"/>
            <a:ext cx="1887167" cy="71146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400" dirty="0" smtClean="0">
                <a:latin typeface="Times" pitchFamily="-64" charset="0"/>
                <a:ea typeface="Osaka" pitchFamily="-64" charset="-128"/>
              </a:rPr>
              <a:t>Value stored in </a:t>
            </a:r>
            <a:r>
              <a:rPr lang="en-US" sz="1400" dirty="0" err="1" smtClean="0">
                <a:latin typeface="Times" pitchFamily="-64" charset="0"/>
                <a:ea typeface="Osaka" pitchFamily="-64" charset="-128"/>
              </a:rPr>
              <a:t>ptr</a:t>
            </a:r>
            <a:r>
              <a:rPr lang="en-US" sz="1400" dirty="0" smtClean="0">
                <a:latin typeface="Times" pitchFamily="-64" charset="0"/>
                <a:ea typeface="Osaka" pitchFamily="-64" charset="-128"/>
              </a:rPr>
              <a:t>: </a:t>
            </a:r>
            <a:r>
              <a:rPr lang="en-US" sz="1400" dirty="0">
                <a:latin typeface="Times" pitchFamily="-64" charset="0"/>
                <a:ea typeface="Osaka" pitchFamily="-64" charset="-128"/>
              </a:rPr>
              <a:t>0xAABBFF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 bwMode="auto">
          <a:xfrm flipV="1">
            <a:off x="10718260" y="3344101"/>
            <a:ext cx="82684" cy="3557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stCxn id="5" idx="2"/>
            <a:endCxn id="7" idx="0"/>
          </p:cNvCxnSpPr>
          <p:nvPr/>
        </p:nvCxnSpPr>
        <p:spPr bwMode="auto">
          <a:xfrm>
            <a:off x="10800945" y="1971752"/>
            <a:ext cx="0" cy="2467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Elbow Connector 37"/>
          <p:cNvCxnSpPr>
            <a:stCxn id="9" idx="3"/>
          </p:cNvCxnSpPr>
          <p:nvPr/>
        </p:nvCxnSpPr>
        <p:spPr bwMode="auto">
          <a:xfrm flipH="1" flipV="1">
            <a:off x="10800944" y="3344101"/>
            <a:ext cx="860899" cy="1728094"/>
          </a:xfrm>
          <a:prstGeom prst="bentConnector4">
            <a:avLst>
              <a:gd name="adj1" fmla="val -26554"/>
              <a:gd name="adj2" fmla="val 8506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26037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a reference or a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72683"/>
            <a:ext cx="10566400" cy="3886200"/>
          </a:xfrm>
        </p:spPr>
        <p:txBody>
          <a:bodyPr/>
          <a:lstStyle/>
          <a:p>
            <a:r>
              <a:rPr lang="en-US" dirty="0" smtClean="0"/>
              <a:t>Both references and pointers can be used to refer to objects in memory in methods, functions, loops, etc. </a:t>
            </a:r>
          </a:p>
          <a:p>
            <a:r>
              <a:rPr lang="en-US" dirty="0" smtClean="0"/>
              <a:t>Avoids copying due to default call-by-value C++ behavior</a:t>
            </a:r>
          </a:p>
          <a:p>
            <a:pPr lvl="1"/>
            <a:r>
              <a:rPr lang="en-US" dirty="0" smtClean="0"/>
              <a:t>Could lead to memory/performance problems.</a:t>
            </a:r>
          </a:p>
          <a:p>
            <a:pPr lvl="1"/>
            <a:r>
              <a:rPr lang="en-US" dirty="0" smtClean="0"/>
              <a:t>Or cause issues with open files, databases, etc.  </a:t>
            </a:r>
          </a:p>
          <a:p>
            <a:r>
              <a:rPr lang="en-US" dirty="0" smtClean="0"/>
              <a:t>If you need to:</a:t>
            </a:r>
          </a:p>
          <a:p>
            <a:pPr lvl="1"/>
            <a:r>
              <a:rPr lang="en-US" dirty="0" smtClean="0"/>
              <a:t>Hold a null value (i.e. point at nothing), use a pointer.</a:t>
            </a:r>
          </a:p>
          <a:p>
            <a:pPr lvl="1"/>
            <a:r>
              <a:rPr lang="en-US" dirty="0" smtClean="0"/>
              <a:t>Re-assign the memory address stored, use a pointer.</a:t>
            </a:r>
          </a:p>
          <a:p>
            <a:r>
              <a:rPr lang="en-US" dirty="0" smtClean="0"/>
              <a:t>Otherwise, use a reference.</a:t>
            </a:r>
          </a:p>
          <a:p>
            <a:pPr lvl="1"/>
            <a:r>
              <a:rPr lang="en-US" dirty="0" smtClean="0"/>
              <a:t>References are much easier to </a:t>
            </a:r>
            <a:r>
              <a:rPr lang="en-US" dirty="0" smtClean="0"/>
              <a:t>use!</a:t>
            </a:r>
          </a:p>
          <a:p>
            <a:pPr lvl="1"/>
            <a:r>
              <a:rPr lang="en-US" dirty="0" smtClean="0"/>
              <a:t>No </a:t>
            </a:r>
            <a:r>
              <a:rPr lang="en-US" dirty="0" smtClean="0"/>
              <a:t>need to check if a reference has a null value…since they can’t hold </a:t>
            </a:r>
            <a:r>
              <a:rPr lang="en-US" dirty="0" smtClean="0"/>
              <a:t>one.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03724" y="3128118"/>
            <a:ext cx="3983476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 Pointer to a null value</a:t>
            </a:r>
          </a:p>
          <a:p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US" sz="1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C-style</a:t>
            </a:r>
          </a:p>
          <a:p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en-US" sz="1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C++11 style.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Reference to a null value</a:t>
            </a:r>
          </a:p>
          <a:p>
            <a:r>
              <a:rPr lang="en-US" sz="14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won't compile.</a:t>
            </a:r>
          </a:p>
          <a:p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Null Value Checking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4449336"/>
            <a:ext cx="10566400" cy="1778618"/>
          </a:xfrm>
        </p:spPr>
        <p:txBody>
          <a:bodyPr/>
          <a:lstStyle/>
          <a:p>
            <a:r>
              <a:rPr lang="en-US" sz="2000" dirty="0" smtClean="0"/>
              <a:t>A null value means the pointer is not currently pointing at anything.</a:t>
            </a:r>
          </a:p>
          <a:p>
            <a:pPr lvl="1"/>
            <a:r>
              <a:rPr lang="en-US" dirty="0" smtClean="0"/>
              <a:t>It’s a good idea to check before accessing the value they point at.</a:t>
            </a:r>
          </a:p>
          <a:p>
            <a:endParaRPr lang="en-US" sz="2000" dirty="0" smtClean="0"/>
          </a:p>
          <a:p>
            <a:r>
              <a:rPr lang="en-US" sz="2000" dirty="0" smtClean="0"/>
              <a:t>References cannot be null, so the code on the right does not need checking.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3802" y="1622703"/>
            <a:ext cx="4827265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 Pointer version</a:t>
            </a:r>
          </a:p>
          <a:p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&amp;&amp; c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check for null pointer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a &amp;&amp; c 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this means if a AND c are not //            null</a:t>
            </a:r>
            <a:endParaRPr lang="en-US" sz="14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71090" y="1622702"/>
            <a:ext cx="4827265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 </a:t>
            </a:r>
            <a:r>
              <a:rPr lang="en-US" sz="14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Reference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version</a:t>
            </a:r>
          </a:p>
          <a:p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68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formal concepts in OOP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2800" y="1447800"/>
            <a:ext cx="5470237" cy="4659017"/>
          </a:xfrm>
        </p:spPr>
        <p:txBody>
          <a:bodyPr/>
          <a:lstStyle/>
          <a:p>
            <a:r>
              <a:rPr lang="en-US" sz="2400" dirty="0" smtClean="0"/>
              <a:t>Object-oriented </a:t>
            </a:r>
            <a:r>
              <a:rPr lang="en-US" sz="2400" dirty="0"/>
              <a:t>programming (OOP):</a:t>
            </a:r>
          </a:p>
          <a:p>
            <a:pPr lvl="1"/>
            <a:r>
              <a:rPr lang="en-US" sz="1800" dirty="0" smtClean="0"/>
              <a:t>Defines </a:t>
            </a:r>
            <a:r>
              <a:rPr lang="en-US" sz="1800" i="1" dirty="0"/>
              <a:t>classes</a:t>
            </a:r>
            <a:r>
              <a:rPr lang="en-US" sz="1800" dirty="0"/>
              <a:t> to represent </a:t>
            </a:r>
            <a:r>
              <a:rPr lang="en-US" sz="1800" dirty="0" smtClean="0"/>
              <a:t>data and logic in a program.  </a:t>
            </a:r>
            <a:r>
              <a:rPr lang="en-US" sz="1800" dirty="0"/>
              <a:t>Classes can contain </a:t>
            </a:r>
            <a:r>
              <a:rPr lang="en-US" sz="1800" dirty="0" smtClean="0"/>
              <a:t>members (data) </a:t>
            </a:r>
            <a:r>
              <a:rPr lang="en-US" sz="1800" dirty="0"/>
              <a:t>and methods (internal functions</a:t>
            </a:r>
            <a:r>
              <a:rPr lang="en-US" sz="1800" dirty="0" smtClean="0"/>
              <a:t>).</a:t>
            </a:r>
          </a:p>
          <a:p>
            <a:pPr lvl="1"/>
            <a:r>
              <a:rPr lang="en-US" sz="1800" dirty="0" smtClean="0"/>
              <a:t>Creates </a:t>
            </a:r>
            <a:r>
              <a:rPr lang="en-US" sz="1800" i="1" dirty="0" smtClean="0"/>
              <a:t>instances </a:t>
            </a:r>
            <a:r>
              <a:rPr lang="en-US" sz="1800" dirty="0" smtClean="0"/>
              <a:t>of classes, aka </a:t>
            </a:r>
            <a:r>
              <a:rPr lang="en-US" sz="1800" i="1" dirty="0" smtClean="0"/>
              <a:t>objects</a:t>
            </a:r>
            <a:r>
              <a:rPr lang="en-US" sz="1800" dirty="0" smtClean="0"/>
              <a:t>, and builds the programs out of their interactions.</a:t>
            </a:r>
          </a:p>
          <a:p>
            <a:r>
              <a:rPr lang="en-US" sz="2400" dirty="0" smtClean="0"/>
              <a:t>The core concepts in addition to classes and objects are:</a:t>
            </a:r>
          </a:p>
          <a:p>
            <a:pPr lvl="1"/>
            <a:r>
              <a:rPr lang="en-US" sz="1800" dirty="0"/>
              <a:t>Encapsulation</a:t>
            </a:r>
          </a:p>
          <a:p>
            <a:pPr lvl="1"/>
            <a:r>
              <a:rPr lang="en-US" sz="1800" dirty="0"/>
              <a:t>Inheritance</a:t>
            </a:r>
          </a:p>
          <a:p>
            <a:pPr lvl="1"/>
            <a:r>
              <a:rPr lang="en-US" sz="1800" dirty="0" smtClean="0"/>
              <a:t>Polymorphism</a:t>
            </a:r>
          </a:p>
          <a:p>
            <a:pPr lvl="1"/>
            <a:r>
              <a:rPr lang="en-US" sz="1800" dirty="0" smtClean="0"/>
              <a:t>Abstraction</a:t>
            </a: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678146" y="973104"/>
          <a:ext cx="5285254" cy="56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7075" y="354647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OOP</a:t>
            </a: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886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Encapsulation</a:t>
            </a:r>
          </a:p>
          <a:p>
            <a:pPr lvl="1"/>
            <a:r>
              <a:rPr lang="en-US" sz="2000" dirty="0" smtClean="0"/>
              <a:t>As mentioned while building the C++ class in the last session.</a:t>
            </a:r>
          </a:p>
          <a:p>
            <a:pPr lvl="1"/>
            <a:r>
              <a:rPr lang="en-US" sz="2000" dirty="0" smtClean="0"/>
              <a:t>Bundles related data and functions into a class</a:t>
            </a:r>
          </a:p>
          <a:p>
            <a:endParaRPr lang="en-US" sz="2400" dirty="0" smtClean="0"/>
          </a:p>
          <a:p>
            <a:r>
              <a:rPr lang="en-US" sz="2400" dirty="0" smtClean="0"/>
              <a:t>Inheritance</a:t>
            </a:r>
          </a:p>
          <a:p>
            <a:pPr lvl="1"/>
            <a:r>
              <a:rPr lang="en-US" sz="2000" dirty="0" smtClean="0"/>
              <a:t>Builds a relationship between classes to share class members and methods</a:t>
            </a: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Abstraction</a:t>
            </a:r>
          </a:p>
          <a:p>
            <a:pPr lvl="1"/>
            <a:r>
              <a:rPr lang="en-US" sz="2000" dirty="0" smtClean="0"/>
              <a:t>The hiding of members, methods, and implementation details inside of a class.</a:t>
            </a:r>
          </a:p>
          <a:p>
            <a:endParaRPr lang="en-US" sz="2400" dirty="0" smtClean="0"/>
          </a:p>
          <a:p>
            <a:r>
              <a:rPr lang="en-US" sz="2400" dirty="0" smtClean="0"/>
              <a:t>Polymorphism</a:t>
            </a:r>
          </a:p>
          <a:p>
            <a:pPr lvl="1"/>
            <a:r>
              <a:rPr lang="en-US" sz="2000" dirty="0" smtClean="0"/>
              <a:t>The application of the same code to multiple data types</a:t>
            </a:r>
          </a:p>
          <a:p>
            <a:pPr lvl="1"/>
            <a:r>
              <a:rPr lang="en-US" sz="2000" dirty="0" smtClean="0"/>
              <a:t>There are 3 kinds, all of which are supported in C++.  However only 1 is actually called polymorphism in C++ jargon (!)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87602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Classes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94104"/>
            <a:ext cx="5181600" cy="3886200"/>
          </a:xfrm>
        </p:spPr>
        <p:txBody>
          <a:bodyPr/>
          <a:lstStyle/>
          <a:p>
            <a:r>
              <a:rPr lang="en-US" sz="2000" dirty="0" smtClean="0"/>
              <a:t>Open the </a:t>
            </a:r>
            <a:r>
              <a:rPr lang="en-US" sz="2000" b="1" dirty="0" smtClean="0"/>
              <a:t>Part 2 Shapes </a:t>
            </a:r>
            <a:r>
              <a:rPr lang="en-US" sz="2000" dirty="0" smtClean="0"/>
              <a:t>project in C::B</a:t>
            </a:r>
          </a:p>
          <a:p>
            <a:r>
              <a:rPr lang="en-US" sz="2000" dirty="0" smtClean="0"/>
              <a:t>In the Rectangle class C::B generated two methods automatically.</a:t>
            </a:r>
          </a:p>
          <a:p>
            <a:r>
              <a:rPr lang="en-US" sz="2000" i="1" dirty="0"/>
              <a:t>Rectangle()</a:t>
            </a:r>
            <a:r>
              <a:rPr lang="en-US" sz="2000" dirty="0"/>
              <a:t> is a </a:t>
            </a:r>
            <a:r>
              <a:rPr lang="en-US" sz="2000" i="1" dirty="0"/>
              <a:t>constructor. </a:t>
            </a:r>
            <a:r>
              <a:rPr lang="en-US" sz="2000" dirty="0"/>
              <a:t>This is a method that is called when an object is instantiated for this class.</a:t>
            </a:r>
          </a:p>
          <a:p>
            <a:pPr lvl="1"/>
            <a:r>
              <a:rPr lang="en-US" sz="1800" dirty="0"/>
              <a:t>Multiple constructors per class are allowed</a:t>
            </a:r>
          </a:p>
          <a:p>
            <a:r>
              <a:rPr lang="en-US" sz="2000" dirty="0"/>
              <a:t>~Rectangle() is a </a:t>
            </a:r>
            <a:r>
              <a:rPr lang="en-US" sz="2000" i="1" dirty="0"/>
              <a:t>destructor</a:t>
            </a:r>
            <a:r>
              <a:rPr lang="en-US" sz="2000" dirty="0"/>
              <a:t>. This is called when an object is removed from memory.</a:t>
            </a:r>
          </a:p>
          <a:p>
            <a:pPr lvl="1"/>
            <a:r>
              <a:rPr lang="en-US" sz="1600" dirty="0"/>
              <a:t>Only </a:t>
            </a:r>
            <a:r>
              <a:rPr lang="en-US" sz="1600" b="1" dirty="0"/>
              <a:t>one</a:t>
            </a:r>
            <a:r>
              <a:rPr lang="en-US" sz="1600" dirty="0"/>
              <a:t> destructor per class is allowed!</a:t>
            </a:r>
          </a:p>
          <a:p>
            <a:pPr lvl="1"/>
            <a:r>
              <a:rPr lang="en-US" sz="1600" dirty="0"/>
              <a:t>(ignore the </a:t>
            </a:r>
            <a:r>
              <a:rPr lang="en-US" sz="1600" i="1" dirty="0"/>
              <a:t>virtual</a:t>
            </a:r>
            <a:r>
              <a:rPr lang="en-US" sz="1600" dirty="0"/>
              <a:t> keyword for now)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97904" y="615696"/>
            <a:ext cx="5197856" cy="563231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RECTANGLE_H</a:t>
            </a: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virtual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Area() 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613340" y="2734887"/>
            <a:ext cx="2075933" cy="12441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5361709" y="3100647"/>
            <a:ext cx="2394066" cy="138822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86524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10566400" cy="3931920"/>
          </a:xfrm>
        </p:spPr>
        <p:txBody>
          <a:bodyPr/>
          <a:lstStyle/>
          <a:p>
            <a:r>
              <a:rPr lang="en-US" dirty="0" smtClean="0"/>
              <a:t>Bundling the data and area calculation for a rectangle into a single class is and example of the concept of </a:t>
            </a:r>
            <a:r>
              <a:rPr lang="en-US" i="1" dirty="0" smtClean="0"/>
              <a:t>encapsulation.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6411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and Destruction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i="1" dirty="0" smtClean="0"/>
              <a:t>constructor</a:t>
            </a:r>
            <a:r>
              <a:rPr lang="en-US" sz="2400" dirty="0" smtClean="0"/>
              <a:t> is called when an object is created.</a:t>
            </a:r>
          </a:p>
          <a:p>
            <a:endParaRPr lang="en-US" sz="2400" dirty="0" smtClean="0"/>
          </a:p>
          <a:p>
            <a:r>
              <a:rPr lang="en-US" sz="2400" dirty="0" smtClean="0"/>
              <a:t>This is used to initialize an object:</a:t>
            </a:r>
          </a:p>
          <a:p>
            <a:pPr lvl="1"/>
            <a:r>
              <a:rPr lang="en-US" sz="2000" dirty="0" smtClean="0"/>
              <a:t>Load values into member variables</a:t>
            </a:r>
          </a:p>
          <a:p>
            <a:pPr lvl="1"/>
            <a:r>
              <a:rPr lang="en-US" sz="2000" dirty="0" smtClean="0"/>
              <a:t>Open files</a:t>
            </a:r>
          </a:p>
          <a:p>
            <a:pPr lvl="1"/>
            <a:r>
              <a:rPr lang="en-US" sz="2000" dirty="0" smtClean="0"/>
              <a:t>Connect to hardware, databases, networks, etc.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i="1" dirty="0" smtClean="0"/>
              <a:t>destructor</a:t>
            </a:r>
            <a:r>
              <a:rPr lang="en-US" sz="2400" dirty="0" smtClean="0"/>
              <a:t> is called when an object goes </a:t>
            </a:r>
            <a:r>
              <a:rPr lang="en-US" sz="2400" i="1" dirty="0" smtClean="0"/>
              <a:t>out of scope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Example: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Object c1 is created when the program reaches the first line of the function, and destroyed when the program leaves the function.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7446536" y="3310235"/>
            <a:ext cx="28732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function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ClassOne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c1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938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an object is instantiated…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1434" y="1653988"/>
            <a:ext cx="6556189" cy="38862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rT</a:t>
            </a:r>
            <a:r>
              <a:rPr lang="en-US" sz="2400" dirty="0" smtClean="0"/>
              <a:t> object is created in memory.</a:t>
            </a:r>
          </a:p>
          <a:p>
            <a:r>
              <a:rPr lang="en-US" sz="2400" dirty="0" smtClean="0"/>
              <a:t>When it is created its </a:t>
            </a:r>
            <a:r>
              <a:rPr lang="en-US" sz="2400" i="1" dirty="0" smtClean="0"/>
              <a:t>constructor</a:t>
            </a:r>
            <a:r>
              <a:rPr lang="en-US" sz="2400" dirty="0" smtClean="0"/>
              <a:t> is called to do any necessary initialization.</a:t>
            </a:r>
          </a:p>
          <a:p>
            <a:pPr lvl="1"/>
            <a:r>
              <a:rPr lang="en-US" sz="2000" dirty="0" smtClean="0"/>
              <a:t>Here the constructor is empty so nothing is done.</a:t>
            </a:r>
          </a:p>
          <a:p>
            <a:r>
              <a:rPr lang="en-US" sz="2400" dirty="0" smtClean="0"/>
              <a:t>The constructor can take any number of arguments like any other function but it </a:t>
            </a:r>
            <a:r>
              <a:rPr lang="en-US" sz="2400" i="1" dirty="0" smtClean="0"/>
              <a:t>cannot</a:t>
            </a:r>
            <a:r>
              <a:rPr lang="en-US" sz="2400" dirty="0" smtClean="0"/>
              <a:t> return any values.</a:t>
            </a:r>
          </a:p>
          <a:p>
            <a:pPr lvl="1"/>
            <a:r>
              <a:rPr lang="en-US" sz="1800" dirty="0" smtClean="0"/>
              <a:t>Essentially the return value is the object itself!</a:t>
            </a:r>
          </a:p>
          <a:p>
            <a:r>
              <a:rPr lang="en-US" sz="2400" dirty="0" smtClean="0"/>
              <a:t>What if there are multiple constructors?</a:t>
            </a:r>
          </a:p>
          <a:p>
            <a:pPr lvl="1"/>
            <a:r>
              <a:rPr lang="en-US" sz="1800" dirty="0" smtClean="0"/>
              <a:t>The compiler chooses the correct one based on the arguments given.</a:t>
            </a: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036861" y="853470"/>
            <a:ext cx="3110752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36861" y="3025839"/>
            <a:ext cx="311075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ctor</a:t>
            </a:r>
            <a:endParaRPr lang="en-US" sz="16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36861" y="4728069"/>
            <a:ext cx="2864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Note the constructor has no return type!</a:t>
            </a:r>
          </a:p>
        </p:txBody>
      </p:sp>
      <p:cxnSp>
        <p:nvCxnSpPr>
          <p:cNvPr id="10" name="Elbow Connector 9"/>
          <p:cNvCxnSpPr>
            <a:stCxn id="8" idx="1"/>
            <a:endCxn id="7" idx="1"/>
          </p:cNvCxnSpPr>
          <p:nvPr/>
        </p:nvCxnSpPr>
        <p:spPr bwMode="auto">
          <a:xfrm rot="10800000">
            <a:off x="8036861" y="3810669"/>
            <a:ext cx="12700" cy="1209788"/>
          </a:xfrm>
          <a:prstGeom prst="bent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53381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second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815" y="1959697"/>
            <a:ext cx="1350466" cy="389209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rectangle.h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221265" y="2381811"/>
            <a:ext cx="5123329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endParaRPr lang="en-US" sz="1400" b="1" dirty="0" smtClean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400" b="1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/* </a:t>
            </a:r>
            <a:r>
              <a:rPr lang="en-US" sz="1400" b="1" dirty="0" err="1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etc</a:t>
            </a:r>
            <a:r>
              <a:rPr lang="en-US" sz="1400" b="1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293355" y="3021037"/>
            <a:ext cx="1566951" cy="3738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rectangle.cp</a:t>
            </a:r>
            <a:r>
              <a:rPr lang="en-US" sz="1800" kern="0" dirty="0"/>
              <a:t>p</a:t>
            </a:r>
          </a:p>
        </p:txBody>
      </p:sp>
      <p:sp>
        <p:nvSpPr>
          <p:cNvPr id="8" name="Rectangle 7"/>
          <p:cNvSpPr/>
          <p:nvPr/>
        </p:nvSpPr>
        <p:spPr>
          <a:xfrm>
            <a:off x="6338047" y="829478"/>
            <a:ext cx="5522259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/* OK to do this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5110013"/>
            <a:ext cx="5764306" cy="1656547"/>
          </a:xfrm>
        </p:spPr>
        <p:txBody>
          <a:bodyPr/>
          <a:lstStyle/>
          <a:p>
            <a:r>
              <a:rPr lang="en-US" sz="1400" dirty="0" smtClean="0"/>
              <a:t>Two styles of constructor. Above is the C++11 </a:t>
            </a:r>
            <a:r>
              <a:rPr lang="en-US" sz="1400" i="1" dirty="0" smtClean="0"/>
              <a:t>member initialization list</a:t>
            </a:r>
            <a:r>
              <a:rPr lang="en-US" sz="1400" dirty="0" smtClean="0"/>
              <a:t> style. At the top is the old way.  C++11 is preferred.</a:t>
            </a:r>
          </a:p>
          <a:p>
            <a:r>
              <a:rPr lang="en-US" sz="1400" dirty="0" smtClean="0"/>
              <a:t>With the old way </a:t>
            </a:r>
            <a:r>
              <a:rPr lang="en-US" sz="1400" i="1" dirty="0" smtClean="0"/>
              <a:t>the empty constructor is called automatically </a:t>
            </a:r>
            <a:r>
              <a:rPr lang="en-US" sz="1400" dirty="0" smtClean="0"/>
              <a:t>even though it does nothing – it still adds a function call.</a:t>
            </a:r>
            <a:endParaRPr lang="en-US" sz="1200" dirty="0" smtClean="0"/>
          </a:p>
          <a:p>
            <a:r>
              <a:rPr lang="en-US" sz="1400" dirty="0" smtClean="0"/>
              <a:t>Same </a:t>
            </a:r>
            <a:r>
              <a:rPr lang="en-US" sz="1400" dirty="0" err="1" smtClean="0"/>
              <a:t>rectangle.h</a:t>
            </a:r>
            <a:r>
              <a:rPr lang="en-US" sz="1400" dirty="0" smtClean="0"/>
              <a:t> for both styles.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6338047" y="3667679"/>
            <a:ext cx="5522259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endParaRPr lang="en-US" sz="14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/* Better to do this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04909" y="309826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7189480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 Initialization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Syntax: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3600" y="2344190"/>
            <a:ext cx="5574145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MyClass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OtherClass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/* other code can go here */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516388" y="1963190"/>
            <a:ext cx="2064871" cy="55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Colon goes here</a:t>
            </a:r>
            <a:endParaRPr lang="en-US" sz="1800" kern="0" dirty="0"/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 bwMode="auto">
          <a:xfrm flipH="1">
            <a:off x="8296101" y="2238855"/>
            <a:ext cx="220287" cy="24824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7448" y="2514519"/>
            <a:ext cx="2475074" cy="124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Members assigned and  separated with commas.  Note: order doesn’t matter.</a:t>
            </a:r>
            <a:endParaRPr lang="en-US" sz="1800" kern="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2385481" y="2784764"/>
            <a:ext cx="1912199" cy="28108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700061" y="4460512"/>
            <a:ext cx="2620084" cy="100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Additional code can be added in the code block.</a:t>
            </a:r>
            <a:endParaRPr lang="en-US" sz="1800" kern="0" dirty="0"/>
          </a:p>
        </p:txBody>
      </p:sp>
      <p:cxnSp>
        <p:nvCxnSpPr>
          <p:cNvPr id="14" name="Straight Arrow Connector 13"/>
          <p:cNvCxnSpPr>
            <a:stCxn id="13" idx="0"/>
          </p:cNvCxnSpPr>
          <p:nvPr/>
        </p:nvCxnSpPr>
        <p:spPr bwMode="auto">
          <a:xfrm flipV="1">
            <a:off x="4010103" y="3612510"/>
            <a:ext cx="769715" cy="84800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757145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82" y="762000"/>
            <a:ext cx="10566400" cy="685800"/>
          </a:xfrm>
        </p:spPr>
        <p:txBody>
          <a:bodyPr/>
          <a:lstStyle/>
          <a:p>
            <a:r>
              <a:rPr lang="en-US" dirty="0" smtClean="0"/>
              <a:t>And now use both constructors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5110" y="1742632"/>
            <a:ext cx="5181600" cy="3886200"/>
          </a:xfrm>
        </p:spPr>
        <p:txBody>
          <a:bodyPr/>
          <a:lstStyle/>
          <a:p>
            <a:r>
              <a:rPr lang="en-US" sz="2400" dirty="0" smtClean="0"/>
              <a:t>Both constructors are now used.  The new constructor initializes the values when the object is created.</a:t>
            </a:r>
          </a:p>
          <a:p>
            <a:r>
              <a:rPr lang="en-US" sz="2400" dirty="0" smtClean="0"/>
              <a:t>Constructors are used to:</a:t>
            </a:r>
          </a:p>
          <a:p>
            <a:pPr lvl="1"/>
            <a:r>
              <a:rPr lang="en-US" sz="2000" dirty="0" smtClean="0"/>
              <a:t>Initialize members</a:t>
            </a:r>
          </a:p>
          <a:p>
            <a:pPr lvl="1"/>
            <a:r>
              <a:rPr lang="en-US" sz="2000" dirty="0" smtClean="0"/>
              <a:t>Open files</a:t>
            </a:r>
          </a:p>
          <a:p>
            <a:pPr lvl="1"/>
            <a:r>
              <a:rPr lang="en-US" sz="2000" dirty="0" smtClean="0"/>
              <a:t>Connect to databases</a:t>
            </a:r>
          </a:p>
          <a:p>
            <a:pPr lvl="1"/>
            <a:r>
              <a:rPr lang="en-US" sz="2000" dirty="0" smtClean="0"/>
              <a:t>Etc.</a:t>
            </a:r>
          </a:p>
          <a:p>
            <a:endParaRPr lang="en-US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955356" y="762000"/>
            <a:ext cx="4797373" cy="563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&lt;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iostream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namespace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std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main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1.0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800" dirty="0" smtClean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800" dirty="0" smtClean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rT_2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526898" y="4903042"/>
            <a:ext cx="3446690" cy="297025"/>
          </a:xfrm>
          <a:prstGeom prst="rect">
            <a:avLst/>
          </a:prstGeom>
          <a:solidFill>
            <a:srgbClr val="FFFF00">
              <a:alpha val="2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526898" y="3252492"/>
            <a:ext cx="3446690" cy="297025"/>
          </a:xfrm>
          <a:prstGeom prst="rect">
            <a:avLst/>
          </a:prstGeom>
          <a:solidFill>
            <a:srgbClr val="FFFF00">
              <a:alpha val="2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019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 smtClean="0"/>
              <a:t>C++11 added the ability to define default values in headers in an intuitive way.</a:t>
            </a:r>
          </a:p>
          <a:p>
            <a:r>
              <a:rPr lang="en-US" sz="1800" dirty="0" smtClean="0"/>
              <a:t>Pre-C++11 default values would have been coded into constructors.</a:t>
            </a:r>
          </a:p>
          <a:p>
            <a:r>
              <a:rPr lang="en-US" sz="1800" dirty="0" smtClean="0"/>
              <a:t>If members with default values get their value set in constructor than the default value is ignored.</a:t>
            </a:r>
          </a:p>
          <a:p>
            <a:pPr lvl="1"/>
            <a:r>
              <a:rPr lang="en-US" sz="1400" dirty="0" smtClean="0"/>
              <a:t>i.e. no “double setting” of the value.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6597904" y="615696"/>
            <a:ext cx="5197856" cy="563231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RECTANGLE_H</a:t>
            </a: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virtual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could do: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0.0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0.0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Area() 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699538" y="3383214"/>
            <a:ext cx="1338349" cy="565265"/>
          </a:xfrm>
          <a:prstGeom prst="rect">
            <a:avLst/>
          </a:prstGeom>
          <a:solidFill>
            <a:srgbClr val="FFFF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4849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C::B Debugger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10566400" cy="1587731"/>
          </a:xfrm>
        </p:spPr>
        <p:txBody>
          <a:bodyPr/>
          <a:lstStyle/>
          <a:p>
            <a:r>
              <a:rPr lang="en-US" sz="1400" dirty="0" smtClean="0"/>
              <a:t>To show how this works we will use the C::B interactive debugger to step through the program line-by-line to follow the constructor calls.</a:t>
            </a:r>
          </a:p>
          <a:p>
            <a:r>
              <a:rPr lang="en-US" sz="1400" dirty="0" smtClean="0"/>
              <a:t>Make sure you are running in </a:t>
            </a:r>
            <a:r>
              <a:rPr lang="en-US" sz="1400" i="1" dirty="0" smtClean="0"/>
              <a:t>Debug</a:t>
            </a:r>
            <a:r>
              <a:rPr lang="en-US" sz="1400" dirty="0" smtClean="0"/>
              <a:t> mode. This turns off compiler optimizations and has the compiler include information in the compiled code for effective debugging.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933" y="3497579"/>
            <a:ext cx="8034974" cy="200544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4405746" y="2593571"/>
            <a:ext cx="216130" cy="128016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436606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 Breakpoint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Breakpoints tell the debugger to halt at a particular line so that the state of the program can be inspected.</a:t>
            </a:r>
          </a:p>
          <a:p>
            <a:r>
              <a:rPr lang="en-US" sz="2000" dirty="0" smtClean="0"/>
              <a:t>In rectangle.cpp, double click to the left of the lines in the constructors to set a pair of breakpoints. A red dot will appear.</a:t>
            </a:r>
          </a:p>
          <a:p>
            <a:r>
              <a:rPr lang="en-US" sz="2000" dirty="0" smtClean="0"/>
              <a:t>Click the red arrow to start the code in the debugger.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75" y="4648200"/>
            <a:ext cx="5800725" cy="14478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3050771" y="4159827"/>
            <a:ext cx="58189" cy="72805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545" y="847725"/>
            <a:ext cx="5757056" cy="561975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5867400" y="2733675"/>
            <a:ext cx="923925" cy="85993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5867400" y="3593609"/>
            <a:ext cx="828675" cy="77836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456" y="6358127"/>
            <a:ext cx="390145" cy="3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69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390" y="1371600"/>
            <a:ext cx="5181600" cy="3886200"/>
          </a:xfrm>
        </p:spPr>
        <p:txBody>
          <a:bodyPr/>
          <a:lstStyle/>
          <a:p>
            <a:r>
              <a:rPr lang="en-US" sz="2000" dirty="0" smtClean="0"/>
              <a:t>The program has paused at the first breakpoint in the default constructor.</a:t>
            </a:r>
          </a:p>
          <a:p>
            <a:r>
              <a:rPr lang="en-US" sz="2000" dirty="0" smtClean="0"/>
              <a:t>Use the Next Line button to go back to the main() routine.  </a:t>
            </a:r>
            <a:endParaRPr lang="en-US" sz="2000" dirty="0"/>
          </a:p>
          <a:p>
            <a:r>
              <a:rPr lang="en-US" sz="2000" dirty="0" smtClean="0"/>
              <a:t>Press the red arrow to continue execution – stops at the next breakpoint.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687" y="666750"/>
            <a:ext cx="6029325" cy="54864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5191125" y="2066925"/>
            <a:ext cx="1247775" cy="7620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7447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constructors and 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9414" y="1828800"/>
            <a:ext cx="6569307" cy="3886200"/>
          </a:xfrm>
        </p:spPr>
        <p:txBody>
          <a:bodyPr/>
          <a:lstStyle/>
          <a:p>
            <a:r>
              <a:rPr lang="en-US" sz="2000" dirty="0" smtClean="0"/>
              <a:t>The two methods created by C::B automatically are explicit versions of the default C++ constructors and destructors.</a:t>
            </a:r>
          </a:p>
          <a:p>
            <a:endParaRPr lang="en-US" sz="2000" dirty="0" smtClean="0"/>
          </a:p>
          <a:p>
            <a:r>
              <a:rPr lang="en-US" sz="2000" dirty="0" smtClean="0"/>
              <a:t>Every class has them – if you don’t define them then empty ones that do nothing will be created for you by the compiler.</a:t>
            </a:r>
          </a:p>
          <a:p>
            <a:pPr lvl="1"/>
            <a:r>
              <a:rPr lang="en-US" sz="1800" dirty="0" smtClean="0"/>
              <a:t>If you really don’t want the default constructor you can delete it with the </a:t>
            </a:r>
            <a:r>
              <a:rPr lang="en-US" sz="1800" i="1" dirty="0" smtClean="0"/>
              <a:t>delete</a:t>
            </a:r>
            <a:r>
              <a:rPr lang="en-US" sz="1800" dirty="0" smtClean="0"/>
              <a:t> keyword.  </a:t>
            </a:r>
          </a:p>
          <a:p>
            <a:pPr lvl="1"/>
            <a:r>
              <a:rPr lang="en-US" sz="1800" dirty="0" smtClean="0"/>
              <a:t>Also in the header file you can use the </a:t>
            </a:r>
            <a:r>
              <a:rPr lang="en-US" sz="1800" i="1" dirty="0" smtClean="0"/>
              <a:t>default</a:t>
            </a:r>
            <a:r>
              <a:rPr lang="en-US" sz="1800" dirty="0" smtClean="0"/>
              <a:t> keyword if you like to be clear that you are using the default.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7642302" y="2007220"/>
            <a:ext cx="3921513" cy="30469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Foo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Foo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Another </a:t>
            </a:r>
            <a:r>
              <a:rPr lang="en-US" sz="16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constructor</a:t>
            </a:r>
            <a:endParaRPr lang="en-US" sz="16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// </a:t>
            </a:r>
            <a:r>
              <a:rPr lang="en-US" sz="1600" b="1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must</a:t>
            </a:r>
            <a:r>
              <a:rPr lang="en-US" sz="16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be </a:t>
            </a:r>
            <a:r>
              <a:rPr lang="en-US" sz="16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defined!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; </a:t>
            </a: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Bar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Bar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default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3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constructors and destructors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5239" y="2297150"/>
            <a:ext cx="8633522" cy="38862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z="2000" dirty="0" smtClean="0"/>
              <a:t>You must define your own constructor when you want to initialize an object with arguments.</a:t>
            </a:r>
          </a:p>
          <a:p>
            <a:endParaRPr lang="en-US" sz="2000" dirty="0" smtClean="0"/>
          </a:p>
          <a:p>
            <a:r>
              <a:rPr lang="en-US" sz="2000" dirty="0" smtClean="0"/>
              <a:t>A custom destructor is </a:t>
            </a:r>
            <a:r>
              <a:rPr lang="en-US" sz="2000" b="1" dirty="0" smtClean="0"/>
              <a:t>always</a:t>
            </a:r>
            <a:r>
              <a:rPr lang="en-US" sz="2000" dirty="0" smtClean="0"/>
              <a:t> needed when internal members in the class need special handling.</a:t>
            </a:r>
          </a:p>
          <a:p>
            <a:pPr lvl="1"/>
            <a:r>
              <a:rPr lang="en-US" sz="1600" dirty="0" smtClean="0"/>
              <a:t>Examples: manually </a:t>
            </a:r>
            <a:r>
              <a:rPr lang="en-US" sz="1600" dirty="0"/>
              <a:t>allocated memory, open files, hardware drivers, </a:t>
            </a:r>
            <a:r>
              <a:rPr lang="en-US" sz="1600" dirty="0" smtClean="0"/>
              <a:t>database or network connections, custom data structures, etc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0213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Destructors are called when an object is destroyed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Destructors have no return type.</a:t>
            </a:r>
            <a:endParaRPr lang="en-US" sz="2000" dirty="0" smtClean="0"/>
          </a:p>
          <a:p>
            <a:r>
              <a:rPr lang="en-US" sz="2000" dirty="0" smtClean="0"/>
              <a:t>There is only </a:t>
            </a:r>
            <a:r>
              <a:rPr lang="en-US" sz="2000" b="1" dirty="0" smtClean="0"/>
              <a:t>one</a:t>
            </a:r>
            <a:r>
              <a:rPr lang="en-US" sz="2000" dirty="0" smtClean="0"/>
              <a:t> destructor allowed per class.</a:t>
            </a:r>
          </a:p>
          <a:p>
            <a:r>
              <a:rPr lang="en-US" sz="2000" dirty="0" smtClean="0"/>
              <a:t>Objects are destroyed when they go out of </a:t>
            </a:r>
            <a:r>
              <a:rPr lang="en-US" sz="2000" i="1" dirty="0" smtClean="0"/>
              <a:t>scope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Destructors are never called explicitly by the programmer. Calls to destructors are inserted automatically by the compiler.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528548" y="1853955"/>
            <a:ext cx="3541059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322002" y="690611"/>
            <a:ext cx="5399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This </a:t>
            </a:r>
            <a:r>
              <a:rPr lang="en-US" sz="1600" dirty="0" smtClean="0">
                <a:latin typeface="+mn-lt"/>
              </a:rPr>
              <a:t>class just has 2 floats as members which are automatically removed from memory by the compiler.</a:t>
            </a:r>
          </a:p>
        </p:txBody>
      </p:sp>
      <p:cxnSp>
        <p:nvCxnSpPr>
          <p:cNvPr id="8" name="Straight Arrow Connector 7"/>
          <p:cNvCxnSpPr>
            <a:stCxn id="7" idx="2"/>
          </p:cNvCxnSpPr>
          <p:nvPr/>
        </p:nvCxnSpPr>
        <p:spPr bwMode="auto">
          <a:xfrm flipH="1">
            <a:off x="8175816" y="1275386"/>
            <a:ext cx="845862" cy="64306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130" y="3127057"/>
            <a:ext cx="2481223" cy="37309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32824" y="6040762"/>
            <a:ext cx="1422242" cy="338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House object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672" y="4649933"/>
            <a:ext cx="211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~House() destructor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8655067" y="6209926"/>
            <a:ext cx="692171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104834" y="4826113"/>
            <a:ext cx="1558684" cy="49388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42107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Example: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812800" y="2574252"/>
            <a:ext cx="4649972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Example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count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US" sz="160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 </a:t>
            </a:r>
            <a:r>
              <a:rPr lang="en-US" sz="160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A pointer to some memory </a:t>
            </a:r>
            <a:endParaRPr lang="en-US" sz="1600" dirty="0" smtClean="0">
              <a:solidFill>
                <a:srgbClr val="8080C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// that will be allocated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values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01834" y="2574252"/>
            <a:ext cx="6096000" cy="35394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count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Allocate memory to store "count"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floats.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values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The destructor must free this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smtClean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memory. Only do so if values is not</a:t>
            </a:r>
          </a:p>
          <a:p>
            <a:r>
              <a:rPr lang="en-US" sz="1600" dirty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// null.</a:t>
            </a:r>
            <a:endParaRPr lang="en-US" sz="1600" dirty="0">
              <a:solidFill>
                <a:srgbClr val="8080C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values 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05908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47800"/>
            <a:ext cx="10086848" cy="1261872"/>
          </a:xfrm>
        </p:spPr>
        <p:txBody>
          <a:bodyPr/>
          <a:lstStyle/>
          <a:p>
            <a:r>
              <a:rPr lang="en-US" sz="2000" dirty="0" smtClean="0"/>
              <a:t>Scope is the region where a variable is valid.</a:t>
            </a:r>
          </a:p>
          <a:p>
            <a:r>
              <a:rPr lang="en-US" sz="2000" dirty="0" smtClean="0"/>
              <a:t>Constructors are called when an object is created.</a:t>
            </a:r>
          </a:p>
          <a:p>
            <a:r>
              <a:rPr lang="en-US" sz="2000" dirty="0" smtClean="0"/>
              <a:t>Destructors are only ever called implicitly.</a:t>
            </a:r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182935" y="3005507"/>
            <a:ext cx="8380289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Start of a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in main function scope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No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constructors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 built-in types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c1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 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 (1)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Start of an inner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scope of c2 is this inner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//c2 constructor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c2 destructor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c3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c3 constructor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leaving program, call destructors for c3 and c1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variable x: no destructor for built-in type </a:t>
            </a:r>
          </a:p>
        </p:txBody>
      </p:sp>
    </p:spTree>
    <p:extLst>
      <p:ext uri="{BB962C8B-B14F-4D97-AF65-F5344CB8AC3E}">
        <p14:creationId xmlns:p14="http://schemas.microsoft.com/office/powerpoint/2010/main" val="2469302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Copy, Assignment, and Move Constructors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2494" y="1586753"/>
            <a:ext cx="10566400" cy="3886200"/>
          </a:xfrm>
        </p:spPr>
        <p:txBody>
          <a:bodyPr/>
          <a:lstStyle/>
          <a:p>
            <a:r>
              <a:rPr lang="en-US" sz="2000" dirty="0" smtClean="0"/>
              <a:t>The compiler will automatically create constructors to deal with copying, assignment, and moving</a:t>
            </a:r>
            <a:r>
              <a:rPr lang="en-US" sz="2000" dirty="0" smtClean="0"/>
              <a:t>.</a:t>
            </a:r>
            <a:endParaRPr lang="en-US" sz="1600" dirty="0" smtClean="0"/>
          </a:p>
          <a:p>
            <a:pPr lvl="1"/>
            <a:r>
              <a:rPr lang="en-US" sz="1600" dirty="0" smtClean="0"/>
              <a:t>Moving </a:t>
            </a:r>
            <a:r>
              <a:rPr lang="en-US" sz="1600" dirty="0" smtClean="0"/>
              <a:t>is an optimization feature that’s part of C++11. </a:t>
            </a:r>
            <a:r>
              <a:rPr lang="en-US" sz="1600" dirty="0" smtClean="0"/>
              <a:t> It is used to avoid copies in some situations. </a:t>
            </a:r>
          </a:p>
          <a:p>
            <a:pPr lvl="1"/>
            <a:endParaRPr lang="en-US" sz="1600" dirty="0" smtClean="0"/>
          </a:p>
          <a:p>
            <a:r>
              <a:rPr lang="en-US" sz="2000" dirty="0" smtClean="0"/>
              <a:t>Dealing with the details of these constructors is outside of the scope of this tutorial</a:t>
            </a:r>
          </a:p>
          <a:p>
            <a:pPr lvl="1"/>
            <a:endParaRPr lang="en-US" sz="1600" dirty="0" smtClean="0"/>
          </a:p>
          <a:p>
            <a:r>
              <a:rPr lang="en-US" sz="2000" dirty="0" smtClean="0"/>
              <a:t>How do you know if you need to write one?</a:t>
            </a:r>
          </a:p>
          <a:p>
            <a:pPr lvl="1"/>
            <a:r>
              <a:rPr lang="en-US" sz="1600" dirty="0" smtClean="0"/>
              <a:t>When </a:t>
            </a:r>
            <a:r>
              <a:rPr lang="en-US" sz="1600" dirty="0" smtClean="0"/>
              <a:t>the </a:t>
            </a:r>
            <a:r>
              <a:rPr lang="en-US" sz="1600" dirty="0" smtClean="0"/>
              <a:t>code won’t </a:t>
            </a:r>
            <a:r>
              <a:rPr lang="en-US" sz="1600" dirty="0" smtClean="0"/>
              <a:t>compile and the error message says you need one!</a:t>
            </a:r>
            <a:endParaRPr lang="en-US" sz="1600" dirty="0" smtClean="0"/>
          </a:p>
          <a:p>
            <a:pPr lvl="1"/>
            <a:r>
              <a:rPr lang="en-US" sz="1600" dirty="0" smtClean="0"/>
              <a:t>OR </a:t>
            </a:r>
            <a:r>
              <a:rPr lang="en-US" sz="1600" dirty="0" smtClean="0"/>
              <a:t>unexpected </a:t>
            </a:r>
            <a:r>
              <a:rPr lang="en-US" sz="1600" dirty="0" smtClean="0"/>
              <a:t>things happen when running.</a:t>
            </a:r>
          </a:p>
          <a:p>
            <a:r>
              <a:rPr lang="en-US" sz="2000" dirty="0" smtClean="0"/>
              <a:t>You may require custom code when... </a:t>
            </a:r>
          </a:p>
          <a:p>
            <a:pPr lvl="1"/>
            <a:r>
              <a:rPr lang="en-US" sz="1600" dirty="0" smtClean="0"/>
              <a:t>dealing with open files inside an object</a:t>
            </a:r>
          </a:p>
          <a:p>
            <a:pPr lvl="1"/>
            <a:r>
              <a:rPr lang="en-US" sz="1600" dirty="0" smtClean="0"/>
              <a:t>The class manually allocated memory</a:t>
            </a:r>
          </a:p>
          <a:p>
            <a:pPr lvl="1"/>
            <a:r>
              <a:rPr lang="en-US" sz="1600" dirty="0" smtClean="0"/>
              <a:t>Hardware resources (a serial port) opened inside an object</a:t>
            </a:r>
          </a:p>
          <a:p>
            <a:pPr lvl="1"/>
            <a:r>
              <a:rPr lang="en-US" sz="1600" dirty="0" smtClean="0"/>
              <a:t>Etc. 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7024470" y="4506798"/>
            <a:ext cx="495748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Now use the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copy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 an assignment,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 the </a:t>
            </a: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default assignment operator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rT_1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30850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C++ class</a:t>
            </a:r>
          </a:p>
          <a:p>
            <a:pPr lvl="1"/>
            <a:r>
              <a:rPr lang="en-US" dirty="0" smtClean="0"/>
              <a:t>Adding members and methods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Use separate header and source files for a C++ class.</a:t>
            </a:r>
          </a:p>
          <a:p>
            <a:r>
              <a:rPr lang="en-US" dirty="0" smtClean="0"/>
              <a:t>Class constructors &amp; destructors</a:t>
            </a:r>
          </a:p>
          <a:p>
            <a:endParaRPr lang="en-US" dirty="0" smtClean="0"/>
          </a:p>
          <a:p>
            <a:r>
              <a:rPr lang="en-US" dirty="0" smtClean="0"/>
              <a:t>OOP concept: Encapsulation</a:t>
            </a:r>
          </a:p>
        </p:txBody>
      </p:sp>
    </p:spTree>
    <p:extLst>
      <p:ext uri="{BB962C8B-B14F-4D97-AF65-F5344CB8AC3E}">
        <p14:creationId xmlns:p14="http://schemas.microsoft.com/office/powerpoint/2010/main" val="2164600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formal concepts in OOP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678146" y="973104"/>
          <a:ext cx="5285254" cy="56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7075" y="354647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OOP</a:t>
            </a: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99" y="2486950"/>
            <a:ext cx="449601" cy="514565"/>
          </a:xfr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4470400" cy="3886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Next up: Inheritance</a:t>
            </a:r>
          </a:p>
        </p:txBody>
      </p:sp>
    </p:spTree>
    <p:extLst>
      <p:ext uri="{BB962C8B-B14F-4D97-AF65-F5344CB8AC3E}">
        <p14:creationId xmlns:p14="http://schemas.microsoft.com/office/powerpoint/2010/main" val="12249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Inheritance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60450"/>
            <a:ext cx="5181600" cy="3886200"/>
          </a:xfrm>
        </p:spPr>
        <p:txBody>
          <a:bodyPr/>
          <a:lstStyle/>
          <a:p>
            <a:r>
              <a:rPr lang="en-US" sz="2400" dirty="0"/>
              <a:t>Inheritance is the ability to form a hierarchy of classes where they share common members and methods</a:t>
            </a:r>
            <a:r>
              <a:rPr lang="en-US" sz="2400" dirty="0" smtClean="0"/>
              <a:t>.</a:t>
            </a:r>
          </a:p>
          <a:p>
            <a:pPr lvl="1"/>
            <a:r>
              <a:rPr lang="en-US" sz="1800" dirty="0" smtClean="0"/>
              <a:t>Helps with: code re-use, consistent programming, program organization</a:t>
            </a:r>
          </a:p>
          <a:p>
            <a:pPr lvl="1"/>
            <a:endParaRPr lang="en-US" sz="1800" dirty="0"/>
          </a:p>
          <a:p>
            <a:r>
              <a:rPr lang="en-US" sz="2400" dirty="0"/>
              <a:t>This is a powerful concept!</a:t>
            </a:r>
          </a:p>
          <a:p>
            <a:endParaRPr lang="en-US" sz="24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17864147"/>
              </p:ext>
            </p:extLst>
          </p:nvPr>
        </p:nvGraphicFramePr>
        <p:xfrm>
          <a:off x="6579007" y="2063389"/>
          <a:ext cx="5286917" cy="365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3803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smtClean="0"/>
              <a:t>Inheritance</a:t>
            </a:r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60450"/>
            <a:ext cx="5181600" cy="3886200"/>
          </a:xfrm>
        </p:spPr>
        <p:txBody>
          <a:bodyPr/>
          <a:lstStyle/>
          <a:p>
            <a:r>
              <a:rPr lang="en-US" sz="2000" dirty="0" smtClean="0"/>
              <a:t>The class being derived </a:t>
            </a:r>
            <a:r>
              <a:rPr lang="en-US" sz="2000" i="1" dirty="0" smtClean="0"/>
              <a:t>from</a:t>
            </a:r>
            <a:r>
              <a:rPr lang="en-US" sz="2000" dirty="0" smtClean="0"/>
              <a:t> is referred to as the </a:t>
            </a:r>
            <a:r>
              <a:rPr lang="en-US" sz="2000" b="1" dirty="0" smtClean="0"/>
              <a:t>base</a:t>
            </a:r>
            <a:r>
              <a:rPr lang="en-US" sz="2000" dirty="0" smtClean="0"/>
              <a:t>, </a:t>
            </a:r>
            <a:r>
              <a:rPr lang="en-US" sz="2000" b="1" dirty="0" smtClean="0"/>
              <a:t>parent</a:t>
            </a:r>
            <a:r>
              <a:rPr lang="en-US" sz="2000" dirty="0" smtClean="0"/>
              <a:t>, or </a:t>
            </a:r>
            <a:r>
              <a:rPr lang="en-US" sz="2000" b="1" dirty="0" smtClean="0"/>
              <a:t>super</a:t>
            </a:r>
            <a:r>
              <a:rPr lang="en-US" sz="2000" dirty="0" smtClean="0"/>
              <a:t> class.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The class being derived is the </a:t>
            </a:r>
            <a:r>
              <a:rPr lang="en-US" sz="2000" b="1" dirty="0" smtClean="0"/>
              <a:t>derived</a:t>
            </a:r>
            <a:r>
              <a:rPr lang="en-US" sz="2000" dirty="0" smtClean="0"/>
              <a:t>, </a:t>
            </a:r>
            <a:r>
              <a:rPr lang="en-US" sz="2000" b="1" dirty="0" smtClean="0"/>
              <a:t>child</a:t>
            </a:r>
            <a:r>
              <a:rPr lang="en-US" sz="2000" dirty="0" smtClean="0"/>
              <a:t>, or </a:t>
            </a:r>
            <a:r>
              <a:rPr lang="en-US" sz="2000" b="1" dirty="0" smtClean="0"/>
              <a:t>sub</a:t>
            </a:r>
            <a:r>
              <a:rPr lang="en-US" sz="2000" dirty="0" smtClean="0"/>
              <a:t> class.</a:t>
            </a:r>
          </a:p>
          <a:p>
            <a:endParaRPr lang="en-US" sz="2000" dirty="0" smtClean="0"/>
          </a:p>
          <a:p>
            <a:r>
              <a:rPr lang="en-US" sz="2000" dirty="0" smtClean="0"/>
              <a:t>For consistency, we’ll use superclass and subclass in this tutorial. A base class is the one at the top of the hierarchy.</a:t>
            </a: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439486052"/>
              </p:ext>
            </p:extLst>
          </p:nvPr>
        </p:nvGraphicFramePr>
        <p:xfrm>
          <a:off x="6579007" y="2063389"/>
          <a:ext cx="5286917" cy="365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192260" y="1056510"/>
            <a:ext cx="1197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Superclass</a:t>
            </a:r>
          </a:p>
        </p:txBody>
      </p:sp>
      <p:cxnSp>
        <p:nvCxnSpPr>
          <p:cNvPr id="20" name="Straight Arrow Connector 19"/>
          <p:cNvCxnSpPr>
            <a:stCxn id="19" idx="3"/>
          </p:cNvCxnSpPr>
          <p:nvPr/>
        </p:nvCxnSpPr>
        <p:spPr bwMode="auto">
          <a:xfrm>
            <a:off x="7390024" y="1225787"/>
            <a:ext cx="785788" cy="7969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stCxn id="19" idx="3"/>
          </p:cNvCxnSpPr>
          <p:nvPr/>
        </p:nvCxnSpPr>
        <p:spPr bwMode="auto">
          <a:xfrm>
            <a:off x="7390024" y="1225787"/>
            <a:ext cx="160300" cy="21749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0847222" y="263610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Subclass 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11125967" y="2974654"/>
            <a:ext cx="286474" cy="8078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11412441" y="2974654"/>
            <a:ext cx="0" cy="17557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9744572" y="1121896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Base Class</a:t>
            </a:r>
          </a:p>
        </p:txBody>
      </p:sp>
      <p:cxnSp>
        <p:nvCxnSpPr>
          <p:cNvPr id="26" name="Straight Arrow Connector 25"/>
          <p:cNvCxnSpPr>
            <a:stCxn id="25" idx="2"/>
          </p:cNvCxnSpPr>
          <p:nvPr/>
        </p:nvCxnSpPr>
        <p:spPr bwMode="auto">
          <a:xfrm flipH="1">
            <a:off x="9896353" y="1460450"/>
            <a:ext cx="458322" cy="5622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80971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241395"/>
            <a:ext cx="5181600" cy="3886200"/>
          </a:xfrm>
        </p:spPr>
        <p:txBody>
          <a:bodyPr/>
          <a:lstStyle/>
          <a:p>
            <a:r>
              <a:rPr lang="en-US" sz="2000" dirty="0"/>
              <a:t>Streams in C++ are series of characters – the C+ I/O system is based on </a:t>
            </a:r>
            <a:r>
              <a:rPr lang="en-US" sz="2000" dirty="0" smtClean="0"/>
              <a:t>this concept.</a:t>
            </a:r>
          </a:p>
          <a:p>
            <a:endParaRPr lang="en-US" sz="2000" b="1" dirty="0" smtClean="0"/>
          </a:p>
          <a:p>
            <a:r>
              <a:rPr lang="en-US" sz="2000" b="1" dirty="0" err="1" smtClean="0"/>
              <a:t>cout</a:t>
            </a:r>
            <a:r>
              <a:rPr lang="en-US" sz="2000" dirty="0" smtClean="0"/>
              <a:t> is an object of the class </a:t>
            </a:r>
            <a:r>
              <a:rPr lang="en-US" sz="2000" i="1" dirty="0" err="1" smtClean="0"/>
              <a:t>ostream</a:t>
            </a:r>
            <a:r>
              <a:rPr lang="en-US" sz="2000" dirty="0" smtClean="0"/>
              <a:t>. It is a write-only series of characters that prints to the terminal.</a:t>
            </a:r>
          </a:p>
          <a:p>
            <a:endParaRPr lang="en-US" sz="2000" dirty="0" smtClean="0"/>
          </a:p>
          <a:p>
            <a:r>
              <a:rPr lang="en-US" sz="2000" dirty="0" smtClean="0"/>
              <a:t>There are two subclasses of </a:t>
            </a:r>
            <a:r>
              <a:rPr lang="en-US" sz="2000" dirty="0" err="1" smtClean="0"/>
              <a:t>ostream</a:t>
            </a:r>
            <a:r>
              <a:rPr lang="en-US" sz="2000" dirty="0" smtClean="0"/>
              <a:t>: </a:t>
            </a:r>
          </a:p>
          <a:p>
            <a:pPr lvl="1"/>
            <a:r>
              <a:rPr lang="en-US" sz="1600" i="1" dirty="0" err="1" smtClean="0"/>
              <a:t>ofstream</a:t>
            </a:r>
            <a:r>
              <a:rPr lang="en-US" sz="1600" i="1" dirty="0" smtClean="0"/>
              <a:t> </a:t>
            </a:r>
            <a:r>
              <a:rPr lang="en-US" sz="1600" dirty="0" smtClean="0"/>
              <a:t>– write characters to a file</a:t>
            </a:r>
          </a:p>
          <a:p>
            <a:pPr lvl="1"/>
            <a:r>
              <a:rPr lang="en-US" sz="1600" i="1" dirty="0" err="1" smtClean="0"/>
              <a:t>ostringstream</a:t>
            </a:r>
            <a:r>
              <a:rPr lang="en-US" sz="1600" dirty="0" smtClean="0"/>
              <a:t> – write characters to a string</a:t>
            </a:r>
          </a:p>
          <a:p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1395"/>
            <a:ext cx="5181600" cy="3886200"/>
          </a:xfrm>
        </p:spPr>
        <p:txBody>
          <a:bodyPr/>
          <a:lstStyle/>
          <a:p>
            <a:r>
              <a:rPr lang="en-US" sz="2000" dirty="0" smtClean="0"/>
              <a:t>Writing to the terminal is straightforward:</a:t>
            </a:r>
          </a:p>
          <a:p>
            <a:pPr marL="0" indent="0" algn="ctr">
              <a:buNone/>
            </a:pPr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&lt;&lt;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some_variable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dirty="0" smtClean="0"/>
          </a:p>
          <a:p>
            <a:r>
              <a:rPr lang="en-US" sz="2000" dirty="0" smtClean="0"/>
              <a:t>How might an object of class </a:t>
            </a:r>
            <a:r>
              <a:rPr lang="en-US" sz="2000" i="1" dirty="0" err="1" smtClean="0"/>
              <a:t>ofstream</a:t>
            </a:r>
            <a:r>
              <a:rPr lang="en-US" sz="2000" dirty="0" smtClean="0"/>
              <a:t> or 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ostringstream</a:t>
            </a:r>
            <a:r>
              <a:rPr lang="en-US" sz="2000" dirty="0"/>
              <a:t> </a:t>
            </a:r>
            <a:r>
              <a:rPr lang="en-US" sz="2000" dirty="0" smtClean="0"/>
              <a:t>be used if we want to write characters to a file or to a string?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811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413000"/>
            <a:ext cx="10807700" cy="3289300"/>
          </a:xfrm>
        </p:spPr>
        <p:txBody>
          <a:bodyPr/>
          <a:lstStyle/>
          <a:p>
            <a:r>
              <a:rPr lang="en-US" sz="2400" dirty="0" smtClean="0"/>
              <a:t>For </a:t>
            </a:r>
            <a:r>
              <a:rPr lang="en-US" sz="2400" i="1" dirty="0" err="1" smtClean="0"/>
              <a:t>ofstream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ofstringstream</a:t>
            </a:r>
            <a:r>
              <a:rPr lang="en-US" sz="2400" i="1" dirty="0" smtClean="0"/>
              <a:t> </a:t>
            </a:r>
            <a:r>
              <a:rPr lang="en-US" sz="2400" dirty="0" smtClean="0"/>
              <a:t>the &lt;&lt; operator is inherited from </a:t>
            </a:r>
            <a:r>
              <a:rPr lang="en-US" sz="2400" i="1" dirty="0" err="1" smtClean="0"/>
              <a:t>ostream</a:t>
            </a:r>
            <a:r>
              <a:rPr lang="en-US" sz="2400" i="1" dirty="0" smtClean="0"/>
              <a:t> </a:t>
            </a:r>
            <a:r>
              <a:rPr lang="en-US" sz="2400" dirty="0" smtClean="0"/>
              <a:t>and behaves the same way for each from the programmer’s point of view.</a:t>
            </a:r>
            <a:endParaRPr lang="en-US" sz="2400" i="1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i="1" dirty="0" err="1" smtClean="0"/>
              <a:t>ofstream</a:t>
            </a:r>
            <a:r>
              <a:rPr lang="en-US" sz="2400" i="1" dirty="0" smtClean="0"/>
              <a:t> class </a:t>
            </a:r>
            <a:r>
              <a:rPr lang="en-US" sz="2400" dirty="0" smtClean="0"/>
              <a:t>adds a constructor to open a file and a close() method.</a:t>
            </a:r>
          </a:p>
          <a:p>
            <a:r>
              <a:rPr lang="en-US" sz="2400" i="1" dirty="0" err="1" smtClean="0"/>
              <a:t>ofstringstream</a:t>
            </a:r>
            <a:r>
              <a:rPr lang="en-US" sz="2400" dirty="0" smtClean="0"/>
              <a:t> adds a method to retrieve the underlying string, </a:t>
            </a:r>
            <a:r>
              <a:rPr lang="en-US" sz="2400" dirty="0" err="1" smtClean="0"/>
              <a:t>str</a:t>
            </a:r>
            <a:r>
              <a:rPr lang="en-US" sz="2400" dirty="0" smtClean="0"/>
              <a:t>()</a:t>
            </a:r>
          </a:p>
          <a:p>
            <a:endParaRPr lang="en-US" sz="2400" dirty="0" smtClean="0"/>
          </a:p>
          <a:p>
            <a:r>
              <a:rPr lang="en-US" sz="2400" dirty="0" smtClean="0"/>
              <a:t>If you wanted a class to write to something else, like a USB port…	</a:t>
            </a:r>
          </a:p>
          <a:p>
            <a:pPr lvl="1"/>
            <a:r>
              <a:rPr lang="en-US" sz="1800" dirty="0" smtClean="0"/>
              <a:t>Maybe look into inheriting from </a:t>
            </a:r>
            <a:r>
              <a:rPr lang="en-US" sz="1800" dirty="0" err="1" smtClean="0"/>
              <a:t>ostream</a:t>
            </a:r>
            <a:r>
              <a:rPr lang="en-US" sz="1800" dirty="0" smtClean="0"/>
              <a:t>!</a:t>
            </a:r>
          </a:p>
          <a:p>
            <a:pPr lvl="2"/>
            <a:r>
              <a:rPr lang="en-US" sz="1600" dirty="0" smtClean="0"/>
              <a:t>Or </a:t>
            </a:r>
            <a:r>
              <a:rPr lang="en-US" sz="1600" i="1" dirty="0" smtClean="0"/>
              <a:t>its</a:t>
            </a:r>
            <a:r>
              <a:rPr lang="en-US" sz="1600" dirty="0" smtClean="0"/>
              <a:t> underlying class, </a:t>
            </a:r>
            <a:r>
              <a:rPr lang="en-US" sz="1600" i="1" dirty="0" err="1" smtClean="0"/>
              <a:t>basic_ostream</a:t>
            </a:r>
            <a:r>
              <a:rPr lang="en-US" sz="1600" dirty="0"/>
              <a:t> </a:t>
            </a:r>
            <a:r>
              <a:rPr lang="en-US" sz="1600" dirty="0" smtClean="0"/>
              <a:t>which handles types other than characters…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98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06650" y="1750522"/>
            <a:ext cx="7378700" cy="477053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ofstream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ostringstream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some_func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to the terminal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The constructor opens a file for writing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ofstream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"filename.txt"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Write to the file.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close the file.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ostringstream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Write to the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Get the string from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stringstream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731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Public, protected,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9388" y="2568387"/>
            <a:ext cx="5181600" cy="1909482"/>
          </a:xfrm>
        </p:spPr>
        <p:txBody>
          <a:bodyPr/>
          <a:lstStyle/>
          <a:p>
            <a:r>
              <a:rPr lang="en-US" sz="2400" dirty="0" smtClean="0"/>
              <a:t>These keywords were added by C::B to our Rectangle class.</a:t>
            </a:r>
          </a:p>
          <a:p>
            <a:endParaRPr lang="en-US" sz="2400" dirty="0" smtClean="0"/>
          </a:p>
          <a:p>
            <a:r>
              <a:rPr lang="en-US" sz="2400" dirty="0" smtClean="0"/>
              <a:t>These are used to control access to different parts of the class during inheritance by other pieces of code.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994400" y="1888191"/>
            <a:ext cx="5934364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9184" y="383028"/>
            <a:ext cx="5509580" cy="8566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1600" dirty="0"/>
              <a:t>“There are only two things wrong with C++: The initial concept and the implementation.” </a:t>
            </a:r>
            <a:endParaRPr lang="en-US" sz="1600" dirty="0" smtClean="0"/>
          </a:p>
          <a:p>
            <a:pPr>
              <a:spcAft>
                <a:spcPts val="200"/>
              </a:spcAft>
            </a:pPr>
            <a:r>
              <a:rPr lang="en-US" sz="1600" dirty="0" smtClean="0"/>
              <a:t>– </a:t>
            </a:r>
            <a:r>
              <a:rPr lang="en-US" sz="1600" dirty="0"/>
              <a:t>Bertrand Meyer </a:t>
            </a:r>
            <a:r>
              <a:rPr lang="en-US" sz="1100" dirty="0"/>
              <a:t>(inventor of the </a:t>
            </a:r>
            <a:r>
              <a:rPr lang="en-US" sz="1100" dirty="0" smtClean="0"/>
              <a:t>Eiffel OOP </a:t>
            </a:r>
            <a:r>
              <a:rPr lang="en-US" sz="1100" dirty="0"/>
              <a:t>language)</a:t>
            </a:r>
          </a:p>
        </p:txBody>
      </p:sp>
    </p:spTree>
    <p:extLst>
      <p:ext uri="{BB962C8B-B14F-4D97-AF65-F5344CB8AC3E}">
        <p14:creationId xmlns:p14="http://schemas.microsoft.com/office/powerpoint/2010/main" val="1642681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dirty="0" smtClean="0"/>
              <a:t>C++ Access Control and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10566400" cy="1059366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summary </a:t>
            </a:r>
            <a:r>
              <a:rPr lang="en-US" dirty="0" smtClean="0"/>
              <a:t>of the accessibility </a:t>
            </a:r>
            <a:r>
              <a:rPr lang="en-US" dirty="0"/>
              <a:t>of members and </a:t>
            </a:r>
            <a:r>
              <a:rPr lang="en-US" dirty="0" smtClean="0"/>
              <a:t>methods: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07286"/>
              </p:ext>
            </p:extLst>
          </p:nvPr>
        </p:nvGraphicFramePr>
        <p:xfrm>
          <a:off x="2377580" y="2344050"/>
          <a:ext cx="6574264" cy="128251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43566">
                  <a:extLst>
                    <a:ext uri="{9D8B030D-6E8A-4147-A177-3AD203B41FA5}">
                      <a16:colId xmlns:a16="http://schemas.microsoft.com/office/drawing/2014/main" val="492311734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3744745353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4175609573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1295786663"/>
                    </a:ext>
                  </a:extLst>
                </a:gridCol>
              </a:tblGrid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Access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public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protected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private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12884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Same class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94177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Subclass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06084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Outside classes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9934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36771" y="5648883"/>
            <a:ext cx="5636029" cy="107721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Myobj.i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10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public - ok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Myobj.j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3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 - Compiler error</a:t>
            </a: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Myobj.k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 Compiler error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9573" y="3833001"/>
            <a:ext cx="1941004" cy="206210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9718" y="3980648"/>
            <a:ext cx="3792391" cy="107721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in methods, could access</a:t>
            </a: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and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Parent only.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2805" y="4710260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4065587" y="3639314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Inheritance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6415160" y="5338232"/>
            <a:ext cx="1128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Outside code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2630577" y="4114800"/>
            <a:ext cx="1435010" cy="127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7831959" y="4945870"/>
            <a:ext cx="80150" cy="7001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857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774" y="3456878"/>
            <a:ext cx="5181600" cy="1711518"/>
          </a:xfrm>
        </p:spPr>
        <p:txBody>
          <a:bodyPr/>
          <a:lstStyle/>
          <a:p>
            <a:r>
              <a:rPr lang="en-US" sz="2000" dirty="0" smtClean="0"/>
              <a:t>With inheritance subclasses have access to private and protected members and methods all the way back to the base class.</a:t>
            </a:r>
          </a:p>
          <a:p>
            <a:r>
              <a:rPr lang="en-US" sz="2000" dirty="0" smtClean="0"/>
              <a:t>Each subclass can still define its own public, protected, and private members and methods along the way.</a:t>
            </a:r>
            <a:endParaRPr lang="en-US" sz="2000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4025590" y="401444"/>
            <a:ext cx="2074127" cy="20852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class A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471640" y="1092819"/>
            <a:ext cx="680224" cy="345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449336" y="1550018"/>
            <a:ext cx="1081667" cy="3456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449335" y="2018370"/>
            <a:ext cx="1081667" cy="345688"/>
          </a:xfrm>
          <a:prstGeom prst="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private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7411844" y="405161"/>
            <a:ext cx="3737419" cy="20852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class B : public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 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cxnSp>
        <p:nvCxnSpPr>
          <p:cNvPr id="12" name="Straight Arrow Connector 11"/>
          <p:cNvCxnSpPr>
            <a:stCxn id="7" idx="3"/>
          </p:cNvCxnSpPr>
          <p:nvPr/>
        </p:nvCxnSpPr>
        <p:spPr bwMode="auto">
          <a:xfrm flipV="1">
            <a:off x="5151864" y="1260088"/>
            <a:ext cx="2375209" cy="55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>
            <a:stCxn id="8" idx="3"/>
          </p:cNvCxnSpPr>
          <p:nvPr/>
        </p:nvCxnSpPr>
        <p:spPr bwMode="auto">
          <a:xfrm>
            <a:off x="5531003" y="1722862"/>
            <a:ext cx="1996070" cy="74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Rectangle 17"/>
          <p:cNvSpPr/>
          <p:nvPr/>
        </p:nvSpPr>
        <p:spPr bwMode="auto">
          <a:xfrm>
            <a:off x="9743687" y="1064941"/>
            <a:ext cx="680224" cy="345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9721383" y="1522140"/>
            <a:ext cx="1081667" cy="3456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9721382" y="1990492"/>
            <a:ext cx="1081667" cy="345688"/>
          </a:xfrm>
          <a:prstGeom prst="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private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7597080" y="1061225"/>
            <a:ext cx="855544" cy="345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 A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7574776" y="1518424"/>
            <a:ext cx="1196896" cy="3456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 A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6058828" y="3456878"/>
            <a:ext cx="4166839" cy="20852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class C : public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 B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237252" y="4086922"/>
            <a:ext cx="855544" cy="345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 A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214948" y="4544121"/>
            <a:ext cx="1196896" cy="3456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 A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7560637" y="4086922"/>
            <a:ext cx="855544" cy="345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7538333" y="4544121"/>
            <a:ext cx="1081667" cy="337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8965585" y="4081346"/>
            <a:ext cx="900310" cy="351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public B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886903" y="4538545"/>
            <a:ext cx="1203581" cy="34290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protected B</a:t>
            </a:r>
          </a:p>
        </p:txBody>
      </p:sp>
      <p:cxnSp>
        <p:nvCxnSpPr>
          <p:cNvPr id="44" name="Elbow Connector 43"/>
          <p:cNvCxnSpPr>
            <a:stCxn id="21" idx="3"/>
            <a:endCxn id="27" idx="1"/>
          </p:cNvCxnSpPr>
          <p:nvPr/>
        </p:nvCxnSpPr>
        <p:spPr bwMode="auto">
          <a:xfrm flipH="1">
            <a:off x="6237252" y="1234069"/>
            <a:ext cx="2215372" cy="3025697"/>
          </a:xfrm>
          <a:prstGeom prst="bentConnector5">
            <a:avLst>
              <a:gd name="adj1" fmla="val -34939"/>
              <a:gd name="adj2" fmla="val 50000"/>
              <a:gd name="adj3" fmla="val 12335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Elbow Connector 49"/>
          <p:cNvCxnSpPr>
            <a:stCxn id="22" idx="3"/>
            <a:endCxn id="28" idx="1"/>
          </p:cNvCxnSpPr>
          <p:nvPr/>
        </p:nvCxnSpPr>
        <p:spPr bwMode="auto">
          <a:xfrm flipH="1">
            <a:off x="6214948" y="1691268"/>
            <a:ext cx="2556724" cy="3025697"/>
          </a:xfrm>
          <a:prstGeom prst="bentConnector5">
            <a:avLst>
              <a:gd name="adj1" fmla="val -8941"/>
              <a:gd name="adj2" fmla="val 50000"/>
              <a:gd name="adj3" fmla="val 10894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Elbow Connector 63"/>
          <p:cNvCxnSpPr>
            <a:stCxn id="18" idx="3"/>
            <a:endCxn id="31" idx="3"/>
          </p:cNvCxnSpPr>
          <p:nvPr/>
        </p:nvCxnSpPr>
        <p:spPr bwMode="auto">
          <a:xfrm flipH="1">
            <a:off x="9865895" y="1237785"/>
            <a:ext cx="558016" cy="3019193"/>
          </a:xfrm>
          <a:prstGeom prst="bentConnector3">
            <a:avLst>
              <a:gd name="adj1" fmla="val -22579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9" name="Rectangle 68"/>
          <p:cNvSpPr/>
          <p:nvPr/>
        </p:nvSpPr>
        <p:spPr bwMode="auto">
          <a:xfrm>
            <a:off x="7538333" y="5001321"/>
            <a:ext cx="1081667" cy="345688"/>
          </a:xfrm>
          <a:prstGeom prst="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Osaka" pitchFamily="-64" charset="-128"/>
                <a:cs typeface="Calibri" panose="020F0502020204030204" pitchFamily="34" charset="0"/>
              </a:rPr>
              <a:t>private</a:t>
            </a:r>
          </a:p>
        </p:txBody>
      </p:sp>
      <p:cxnSp>
        <p:nvCxnSpPr>
          <p:cNvPr id="75" name="Elbow Connector 74"/>
          <p:cNvCxnSpPr>
            <a:stCxn id="19" idx="3"/>
            <a:endCxn id="32" idx="3"/>
          </p:cNvCxnSpPr>
          <p:nvPr/>
        </p:nvCxnSpPr>
        <p:spPr bwMode="auto">
          <a:xfrm flipH="1">
            <a:off x="10090484" y="1694984"/>
            <a:ext cx="712566" cy="3015012"/>
          </a:xfrm>
          <a:prstGeom prst="bentConnector3">
            <a:avLst>
              <a:gd name="adj1" fmla="val -320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202080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vs Multiple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473" y="1801002"/>
            <a:ext cx="7040283" cy="4428565"/>
          </a:xfrm>
        </p:spPr>
        <p:txBody>
          <a:bodyPr/>
          <a:lstStyle/>
          <a:p>
            <a:r>
              <a:rPr lang="en-US" sz="2000" dirty="0" smtClean="0"/>
              <a:t>C++ supports creating relationships where a subclass inherits data members and methods from a single superclass: </a:t>
            </a:r>
            <a:r>
              <a:rPr lang="en-US" sz="2000" dirty="0"/>
              <a:t>single inheritance</a:t>
            </a:r>
          </a:p>
          <a:p>
            <a:r>
              <a:rPr lang="en-US" sz="2000" dirty="0"/>
              <a:t>C++ also support inheriting from multiple classes simultaneously: Multiple inheritance</a:t>
            </a:r>
          </a:p>
          <a:p>
            <a:r>
              <a:rPr lang="en-US" sz="2000" b="1" dirty="0"/>
              <a:t>This tutorial will only cover single inheritance.</a:t>
            </a:r>
          </a:p>
          <a:p>
            <a:r>
              <a:rPr lang="en-US" sz="2000" dirty="0"/>
              <a:t>Generally speaking…</a:t>
            </a:r>
          </a:p>
          <a:p>
            <a:pPr lvl="1"/>
            <a:r>
              <a:rPr lang="en-US" sz="1800" dirty="0"/>
              <a:t>Multiple inheritance requires a </a:t>
            </a:r>
            <a:r>
              <a:rPr lang="en-US" sz="1800" b="1" dirty="0"/>
              <a:t>large</a:t>
            </a:r>
            <a:r>
              <a:rPr lang="en-US" sz="1800" dirty="0"/>
              <a:t> amount of design effort</a:t>
            </a:r>
          </a:p>
          <a:p>
            <a:pPr lvl="1"/>
            <a:r>
              <a:rPr lang="en-US" sz="1800" dirty="0"/>
              <a:t>It’s an easy way to end up with overly complex, fragile code</a:t>
            </a:r>
          </a:p>
          <a:p>
            <a:pPr lvl="1"/>
            <a:r>
              <a:rPr lang="en-US" sz="1800" dirty="0" smtClean="0"/>
              <a:t>Java, C#, and </a:t>
            </a:r>
            <a:r>
              <a:rPr lang="en-US" sz="1800" dirty="0"/>
              <a:t>Python </a:t>
            </a:r>
            <a:r>
              <a:rPr lang="en-US" sz="1800" dirty="0" smtClean="0"/>
              <a:t>(all </a:t>
            </a:r>
            <a:r>
              <a:rPr lang="en-US" sz="1800" dirty="0"/>
              <a:t>came after C++) exclude multiple inheritance </a:t>
            </a:r>
            <a:r>
              <a:rPr lang="en-US" sz="1800" i="1" dirty="0"/>
              <a:t>on </a:t>
            </a:r>
            <a:r>
              <a:rPr lang="en-US" sz="1800" i="1" dirty="0" smtClean="0"/>
              <a:t>purpose</a:t>
            </a:r>
            <a:r>
              <a:rPr lang="en-US" sz="1800" dirty="0" smtClean="0"/>
              <a:t> to avoid problems with it.</a:t>
            </a:r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987988" y="3681675"/>
            <a:ext cx="5204012" cy="2985247"/>
          </a:xfrm>
        </p:spPr>
        <p:txBody>
          <a:bodyPr/>
          <a:lstStyle/>
          <a:p>
            <a:pPr lvl="1"/>
            <a:r>
              <a:rPr lang="en-US" sz="1800" dirty="0" smtClean="0"/>
              <a:t>With multiple inheritance a hierarchy like this is possible to </a:t>
            </a:r>
            <a:r>
              <a:rPr lang="en-US" sz="1800" dirty="0" smtClean="0"/>
              <a:t>create…this is nicknamed the </a:t>
            </a:r>
            <a:r>
              <a:rPr lang="en-US" sz="1800" b="1" dirty="0" smtClean="0"/>
              <a:t>Deadly </a:t>
            </a:r>
            <a:r>
              <a:rPr lang="en-US" sz="1800" b="1" dirty="0" smtClean="0"/>
              <a:t>Diamond of </a:t>
            </a:r>
            <a:r>
              <a:rPr lang="en-US" sz="1800" b="1" dirty="0" smtClean="0"/>
              <a:t>Death.</a:t>
            </a:r>
            <a:endParaRPr lang="en-US" sz="1800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9310255" y="2891118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601594" y="1886011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0002982" y="1885155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" pitchFamily="-64" charset="0"/>
                <a:ea typeface="Osaka" pitchFamily="-64" charset="-128"/>
              </a:rPr>
              <a:t>C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9310255" y="845375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A</a:t>
            </a:r>
          </a:p>
        </p:txBody>
      </p:sp>
      <p:cxnSp>
        <p:nvCxnSpPr>
          <p:cNvPr id="14" name="Straight Arrow Connector 13"/>
          <p:cNvCxnSpPr>
            <a:stCxn id="13" idx="2"/>
            <a:endCxn id="11" idx="0"/>
          </p:cNvCxnSpPr>
          <p:nvPr/>
        </p:nvCxnSpPr>
        <p:spPr bwMode="auto">
          <a:xfrm flipH="1">
            <a:off x="9082204" y="1501915"/>
            <a:ext cx="708661" cy="3840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>
            <a:stCxn id="13" idx="2"/>
            <a:endCxn id="12" idx="0"/>
          </p:cNvCxnSpPr>
          <p:nvPr/>
        </p:nvCxnSpPr>
        <p:spPr bwMode="auto">
          <a:xfrm>
            <a:off x="9790865" y="1501915"/>
            <a:ext cx="692727" cy="3832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12" idx="2"/>
            <a:endCxn id="10" idx="0"/>
          </p:cNvCxnSpPr>
          <p:nvPr/>
        </p:nvCxnSpPr>
        <p:spPr bwMode="auto">
          <a:xfrm flipH="1">
            <a:off x="9790865" y="2541695"/>
            <a:ext cx="692727" cy="3494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>
            <a:stCxn id="11" idx="2"/>
            <a:endCxn id="10" idx="0"/>
          </p:cNvCxnSpPr>
          <p:nvPr/>
        </p:nvCxnSpPr>
        <p:spPr bwMode="auto">
          <a:xfrm>
            <a:off x="9082204" y="2542551"/>
            <a:ext cx="708661" cy="348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27249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private (internal) data and methods separated from public ones is the OOP concept of </a:t>
            </a:r>
            <a:r>
              <a:rPr lang="en-US" i="1" dirty="0" smtClean="0"/>
              <a:t>abstraction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88924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Inheritance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78862"/>
            <a:ext cx="7255435" cy="4036138"/>
          </a:xfrm>
        </p:spPr>
        <p:txBody>
          <a:bodyPr/>
          <a:lstStyle/>
          <a:p>
            <a:r>
              <a:rPr lang="en-US" dirty="0" smtClean="0"/>
              <a:t>Inheritance syntax pattern: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kern="12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Osaka"/>
                <a:cs typeface="Courier New" panose="02070309020205020404" pitchFamily="49" charset="0"/>
              </a:rPr>
              <a:t>class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SubclassName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800" b="1" kern="12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Osaka"/>
                <a:cs typeface="Courier New" panose="02070309020205020404" pitchFamily="49" charset="0"/>
              </a:rPr>
              <a:t>public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SuperclassName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Here the </a:t>
            </a:r>
            <a:r>
              <a:rPr lang="en-US" i="1" dirty="0" smtClean="0"/>
              <a:t>public</a:t>
            </a:r>
            <a:r>
              <a:rPr lang="en-US" dirty="0" smtClean="0"/>
              <a:t> keyword is used.</a:t>
            </a:r>
          </a:p>
          <a:p>
            <a:pPr lvl="1"/>
            <a:r>
              <a:rPr lang="en-US" dirty="0" smtClean="0"/>
              <a:t>Methods implemented in class Sub can access any public or protected members and methods in Super but cannot access anything that is private.</a:t>
            </a:r>
          </a:p>
          <a:p>
            <a:r>
              <a:rPr lang="en-US" dirty="0"/>
              <a:t>Other </a:t>
            </a:r>
            <a:r>
              <a:rPr lang="en-US" dirty="0" smtClean="0"/>
              <a:t>inheritance types </a:t>
            </a:r>
            <a:r>
              <a:rPr lang="en-US" dirty="0"/>
              <a:t>are </a:t>
            </a:r>
            <a:r>
              <a:rPr lang="en-US" i="1" dirty="0"/>
              <a:t>protected</a:t>
            </a:r>
            <a:r>
              <a:rPr lang="en-US" dirty="0"/>
              <a:t> and </a:t>
            </a:r>
            <a:r>
              <a:rPr lang="en-US" i="1" dirty="0"/>
              <a:t>private.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296835" y="1678862"/>
            <a:ext cx="3476885" cy="329320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US" sz="1600" b="1" dirty="0" smtClean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...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05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now time to inherit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" y="1828800"/>
            <a:ext cx="4902200" cy="3886200"/>
          </a:xfrm>
        </p:spPr>
        <p:txBody>
          <a:bodyPr/>
          <a:lstStyle/>
          <a:p>
            <a:r>
              <a:rPr lang="en-US" sz="2000" dirty="0" smtClean="0"/>
              <a:t>The C::B program will help with the syntax when defining a class that inherits from another class.</a:t>
            </a:r>
          </a:p>
          <a:p>
            <a:r>
              <a:rPr lang="en-US" sz="2000" dirty="0" smtClean="0"/>
              <a:t>With the </a:t>
            </a:r>
            <a:r>
              <a:rPr lang="en-US" sz="2000" b="1" dirty="0" smtClean="0"/>
              <a:t>Shapes</a:t>
            </a:r>
            <a:r>
              <a:rPr lang="en-US" sz="2000" dirty="0" smtClean="0"/>
              <a:t> project open, click on File </a:t>
            </a:r>
            <a:r>
              <a:rPr lang="en-US" sz="2000" dirty="0" smtClean="0">
                <a:sym typeface="Wingdings" panose="05000000000000000000" pitchFamily="2" charset="2"/>
              </a:rPr>
              <a:t> New  Class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Give it the name Square and check the “Inherits another class” option.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Enter Rectangle as the superclass and the include as “</a:t>
            </a:r>
            <a:r>
              <a:rPr lang="en-US" sz="2000" dirty="0" err="1" smtClean="0">
                <a:sym typeface="Wingdings" panose="05000000000000000000" pitchFamily="2" charset="2"/>
              </a:rPr>
              <a:t>rectangle.h</a:t>
            </a:r>
            <a:r>
              <a:rPr lang="en-US" sz="2000" dirty="0" smtClean="0">
                <a:sym typeface="Wingdings" panose="05000000000000000000" pitchFamily="2" charset="2"/>
              </a:rPr>
              <a:t>”  (note the lowercase </a:t>
            </a:r>
            <a:r>
              <a:rPr lang="en-US" sz="2000" i="1" dirty="0" smtClean="0">
                <a:sym typeface="Wingdings" panose="05000000000000000000" pitchFamily="2" charset="2"/>
              </a:rPr>
              <a:t>r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000" dirty="0" smtClean="0"/>
              <a:t>Click Create!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0184"/>
            <a:ext cx="5638800" cy="57245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5002306" y="2729753"/>
            <a:ext cx="2622176" cy="18691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23342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787861" y="5316312"/>
            <a:ext cx="10035309" cy="955965"/>
          </a:xfrm>
        </p:spPr>
        <p:txBody>
          <a:bodyPr/>
          <a:lstStyle/>
          <a:p>
            <a:r>
              <a:rPr lang="en-US" sz="2000" dirty="0" smtClean="0"/>
              <a:t>2 files are automatically generated: </a:t>
            </a:r>
            <a:r>
              <a:rPr lang="en-US" sz="2000" dirty="0" err="1" smtClean="0"/>
              <a:t>square.h</a:t>
            </a:r>
            <a:r>
              <a:rPr lang="en-US" sz="2000" dirty="0" smtClean="0"/>
              <a:t> and square.cpp</a:t>
            </a:r>
          </a:p>
          <a:p>
            <a:r>
              <a:rPr lang="en-US" sz="2000" dirty="0" smtClean="0"/>
              <a:t>Class Square inherits from class Rectangle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3752" y="350764"/>
            <a:ext cx="1399370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square.h</a:t>
            </a:r>
            <a:endParaRPr lang="en-US" sz="1600" dirty="0" smtClean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9802" y="318159"/>
            <a:ext cx="1470554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square.cpp</a:t>
            </a:r>
          </a:p>
        </p:txBody>
      </p:sp>
      <p:sp>
        <p:nvSpPr>
          <p:cNvPr id="2" name="Rectangle 1"/>
          <p:cNvSpPr/>
          <p:nvPr/>
        </p:nvSpPr>
        <p:spPr>
          <a:xfrm>
            <a:off x="931619" y="726315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ifndef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SQUARE_H</a:t>
            </a: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endif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6871033" y="740304"/>
            <a:ext cx="3828091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428211" y="3707476"/>
            <a:ext cx="6209607" cy="154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 smtClean="0"/>
              <a:t>Note that subclasses are free to add any number of new methods or members, they are not limited to those in the superclass.</a:t>
            </a:r>
          </a:p>
          <a:p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92858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constructor is needed.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square is, of course, just a rectangle with equal length and width.</a:t>
            </a:r>
          </a:p>
          <a:p>
            <a:r>
              <a:rPr lang="en-US" dirty="0" smtClean="0"/>
              <a:t>The area can be calculated the same way as a rectangle.</a:t>
            </a:r>
          </a:p>
          <a:p>
            <a:r>
              <a:rPr lang="en-US" dirty="0" smtClean="0"/>
              <a:t>Our Square class therefore needs just one value to initialize it and it can re-use the </a:t>
            </a:r>
            <a:r>
              <a:rPr lang="en-US" dirty="0" err="1" smtClean="0"/>
              <a:t>Rectangle.Area</a:t>
            </a:r>
            <a:r>
              <a:rPr lang="en-US" dirty="0" smtClean="0"/>
              <a:t>() method for its area.</a:t>
            </a:r>
          </a:p>
          <a:p>
            <a:r>
              <a:rPr lang="en-US" dirty="0" smtClean="0"/>
              <a:t>Go ahead and try it:</a:t>
            </a:r>
          </a:p>
          <a:p>
            <a:pPr lvl="1"/>
            <a:r>
              <a:rPr lang="en-US" sz="2000" dirty="0" smtClean="0"/>
              <a:t>Add an argument to the default constructor in </a:t>
            </a:r>
            <a:r>
              <a:rPr lang="en-US" sz="2000" dirty="0" err="1" smtClean="0"/>
              <a:t>square.h</a:t>
            </a:r>
            <a:endParaRPr lang="en-US" sz="2000" dirty="0" smtClean="0"/>
          </a:p>
          <a:p>
            <a:pPr lvl="1"/>
            <a:r>
              <a:rPr lang="en-US" sz="2000" dirty="0" smtClean="0"/>
              <a:t>Update the constructor in square.cpp to do…?</a:t>
            </a:r>
          </a:p>
          <a:p>
            <a:pPr lvl="1"/>
            <a:r>
              <a:rPr lang="en-US" sz="2000" dirty="0" smtClean="0"/>
              <a:t>Remember Square </a:t>
            </a:r>
            <a:r>
              <a:rPr lang="en-US" sz="2000" dirty="0"/>
              <a:t>can access the public members </a:t>
            </a:r>
            <a:r>
              <a:rPr lang="en-US" sz="2000" dirty="0" smtClean="0"/>
              <a:t>and methods in </a:t>
            </a:r>
            <a:r>
              <a:rPr lang="en-US" sz="2000" dirty="0"/>
              <a:t>its </a:t>
            </a:r>
            <a:r>
              <a:rPr lang="en-US" sz="2000" dirty="0" smtClean="0"/>
              <a:t>superclass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9" y="6134099"/>
            <a:ext cx="542545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637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498"/>
            <a:ext cx="10566400" cy="685800"/>
          </a:xfrm>
        </p:spPr>
        <p:txBody>
          <a:bodyPr/>
          <a:lstStyle/>
          <a:p>
            <a:r>
              <a:rPr lang="en-US" dirty="0" smtClean="0"/>
              <a:t>Solution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9" y="3237018"/>
            <a:ext cx="6916270" cy="3378935"/>
          </a:xfrm>
        </p:spPr>
        <p:txBody>
          <a:bodyPr/>
          <a:lstStyle/>
          <a:p>
            <a:r>
              <a:rPr lang="en-US" sz="1800" dirty="0" smtClean="0"/>
              <a:t>Square can access the public members in its superclass.</a:t>
            </a:r>
          </a:p>
          <a:p>
            <a:r>
              <a:rPr lang="en-US" sz="1800" dirty="0" smtClean="0"/>
              <a:t>Its constructor can then just assign the length of the side to the Rectangle </a:t>
            </a:r>
            <a:r>
              <a:rPr lang="en-US" sz="1800" dirty="0" err="1" smtClean="0"/>
              <a:t>m_width</a:t>
            </a:r>
            <a:r>
              <a:rPr lang="en-US" sz="1800" dirty="0" smtClean="0"/>
              <a:t> and </a:t>
            </a:r>
            <a:r>
              <a:rPr lang="en-US" sz="1800" dirty="0" err="1" smtClean="0"/>
              <a:t>m_length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This is unsatisfying – while there is nothing </a:t>
            </a:r>
            <a:r>
              <a:rPr lang="en-US" sz="1800" i="1" dirty="0" smtClean="0"/>
              <a:t>wrong</a:t>
            </a:r>
            <a:r>
              <a:rPr lang="en-US" sz="1800" dirty="0" smtClean="0"/>
              <a:t> with this it’s not the OOP way to do things.</a:t>
            </a:r>
          </a:p>
          <a:p>
            <a:endParaRPr lang="en-US" sz="1800" dirty="0"/>
          </a:p>
          <a:p>
            <a:r>
              <a:rPr lang="en-US" sz="1800" dirty="0" smtClean="0"/>
              <a:t>Why re-code the perfectly good constructor in Rectangle?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843" y="1150343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ifndef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SQUARE_H</a:t>
            </a: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width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endif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930589" y="1150343"/>
            <a:ext cx="3918065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square.h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22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594" y="275622"/>
            <a:ext cx="10566400" cy="685800"/>
          </a:xfrm>
        </p:spPr>
        <p:txBody>
          <a:bodyPr/>
          <a:lstStyle/>
          <a:p>
            <a:r>
              <a:rPr lang="en-US" dirty="0" smtClean="0"/>
              <a:t>The delegating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85891"/>
            <a:ext cx="5181600" cy="4544861"/>
          </a:xfrm>
        </p:spPr>
        <p:txBody>
          <a:bodyPr/>
          <a:lstStyle/>
          <a:p>
            <a:r>
              <a:rPr lang="en-US" sz="2000" dirty="0" smtClean="0"/>
              <a:t>C++11 added a new constructor type called the delegating constructor.   </a:t>
            </a:r>
          </a:p>
          <a:p>
            <a:endParaRPr lang="en-US" sz="2000" dirty="0" smtClean="0"/>
          </a:p>
          <a:p>
            <a:r>
              <a:rPr lang="en-US" sz="2000" dirty="0" smtClean="0"/>
              <a:t>Using member initialization lists you can call one constructor from another. </a:t>
            </a:r>
            <a:r>
              <a:rPr lang="en-US" sz="2000" dirty="0"/>
              <a:t>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Even better: with member initialization lists C++ </a:t>
            </a:r>
            <a:r>
              <a:rPr lang="en-US" sz="2000" dirty="0"/>
              <a:t>can call </a:t>
            </a:r>
            <a:r>
              <a:rPr lang="en-US" sz="2000" dirty="0" smtClean="0"/>
              <a:t>superclass constructors!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757032" y="4395486"/>
            <a:ext cx="1930090" cy="73407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5687122" y="4796930"/>
            <a:ext cx="5620215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// other code could go here.</a:t>
            </a:r>
            <a:endParaRPr lang="en-US" sz="16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87122" y="425168"/>
            <a:ext cx="6367346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min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middle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max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min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max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my_middle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class_c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my_max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my_min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middle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my_middle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max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my_middle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min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my_middle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80C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973444" y="2821258"/>
            <a:ext cx="713678" cy="1996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Rectangle 19"/>
          <p:cNvSpPr/>
          <p:nvPr/>
        </p:nvSpPr>
        <p:spPr>
          <a:xfrm>
            <a:off x="147753" y="5296879"/>
            <a:ext cx="48860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rgbClr val="2675B4"/>
              </a:buClr>
            </a:pPr>
            <a:r>
              <a:rPr lang="en-US" sz="2000" dirty="0" smtClean="0">
                <a:latin typeface="+mn-lt"/>
                <a:ea typeface="+mn-ea"/>
              </a:rPr>
              <a:t>Reference: </a:t>
            </a:r>
          </a:p>
          <a:p>
            <a:pPr>
              <a:spcBef>
                <a:spcPct val="20000"/>
              </a:spcBef>
              <a:buClr>
                <a:srgbClr val="2675B4"/>
              </a:buClr>
            </a:pPr>
            <a:r>
              <a:rPr lang="en-US" sz="1400" dirty="0" smtClean="0">
                <a:latin typeface="+mn-lt"/>
                <a:ea typeface="+mn-ea"/>
              </a:rPr>
              <a:t>https</a:t>
            </a:r>
            <a:r>
              <a:rPr lang="en-US" sz="1400" dirty="0">
                <a:latin typeface="+mn-lt"/>
                <a:ea typeface="+mn-ea"/>
              </a:rPr>
              <a:t>://msdn.microsoft.com/en-us/library/dn387583.aspx</a:t>
            </a:r>
          </a:p>
        </p:txBody>
      </p:sp>
    </p:spTree>
    <p:extLst>
      <p:ext uri="{BB962C8B-B14F-4D97-AF65-F5344CB8AC3E}">
        <p14:creationId xmlns:p14="http://schemas.microsoft.com/office/powerpoint/2010/main" val="365098984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498"/>
            <a:ext cx="10566400" cy="685800"/>
          </a:xfrm>
        </p:spPr>
        <p:txBody>
          <a:bodyPr/>
          <a:lstStyle/>
          <a:p>
            <a:r>
              <a:rPr lang="en-US" dirty="0" smtClean="0"/>
              <a:t>Solution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9" y="3237018"/>
            <a:ext cx="6916270" cy="3378935"/>
          </a:xfrm>
        </p:spPr>
        <p:txBody>
          <a:bodyPr/>
          <a:lstStyle/>
          <a:p>
            <a:r>
              <a:rPr lang="en-US" sz="1800" dirty="0" smtClean="0"/>
              <a:t>Square can directly call its superclass constructor and let the Rectangle constructor make the assignment to </a:t>
            </a:r>
            <a:r>
              <a:rPr lang="en-US" sz="1800" dirty="0" err="1" smtClean="0"/>
              <a:t>m_width</a:t>
            </a:r>
            <a:r>
              <a:rPr lang="en-US" sz="1800" dirty="0" smtClean="0"/>
              <a:t> and </a:t>
            </a:r>
            <a:r>
              <a:rPr lang="en-US" sz="1800" dirty="0" err="1" smtClean="0"/>
              <a:t>m_float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This saves typing, time, and </a:t>
            </a:r>
            <a:r>
              <a:rPr lang="en-US" sz="1800" b="1" dirty="0" smtClean="0"/>
              <a:t>reduces the chance of adding bugs to your code</a:t>
            </a:r>
            <a:r>
              <a:rPr lang="en-US" sz="1800" dirty="0" smtClean="0"/>
              <a:t>.</a:t>
            </a:r>
          </a:p>
          <a:p>
            <a:pPr lvl="1"/>
            <a:r>
              <a:rPr lang="en-US" sz="1600" dirty="0" smtClean="0"/>
              <a:t>The more complex your code, the more compelling this statement is.</a:t>
            </a:r>
          </a:p>
          <a:p>
            <a:endParaRPr lang="en-US" sz="1800" dirty="0"/>
          </a:p>
          <a:p>
            <a:r>
              <a:rPr lang="en-US" sz="1800" dirty="0" smtClean="0"/>
              <a:t>Code re-use is one of the prime reasons to use OOP.</a:t>
            </a:r>
            <a:endParaRPr lang="en-US" sz="1200" dirty="0" smtClean="0"/>
          </a:p>
          <a:p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66843" y="1150343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#ifndef SQUARE_H</a:t>
            </a: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"rectangle.h"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width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#endif </a:t>
            </a:r>
            <a:r>
              <a:rPr lang="en-US" sz="160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856630" y="1150343"/>
            <a:ext cx="7064187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{}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4880852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Trying it out in main()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47527"/>
            <a:ext cx="5399741" cy="967074"/>
          </a:xfrm>
        </p:spPr>
        <p:txBody>
          <a:bodyPr/>
          <a:lstStyle/>
          <a:p>
            <a:r>
              <a:rPr lang="en-US" dirty="0" smtClean="0"/>
              <a:t>What happens behind the scenes when this is compiled….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82870" y="1547526"/>
            <a:ext cx="5598459" cy="37856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Uses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the Rectangle Area() method!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15341433"/>
              </p:ext>
            </p:extLst>
          </p:nvPr>
        </p:nvGraphicFramePr>
        <p:xfrm>
          <a:off x="0" y="2030506"/>
          <a:ext cx="7189696" cy="4650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9" y="6078407"/>
            <a:ext cx="602129" cy="60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40477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0126"/>
            <a:ext cx="4515658" cy="3886200"/>
          </a:xfrm>
        </p:spPr>
        <p:txBody>
          <a:bodyPr/>
          <a:lstStyle/>
          <a:p>
            <a:r>
              <a:rPr lang="en-US" sz="2000" dirty="0" smtClean="0"/>
              <a:t>When a subclass object is removed from memory, its destructor is called as it is for any object.</a:t>
            </a:r>
          </a:p>
          <a:p>
            <a:endParaRPr lang="en-US" sz="2000" dirty="0" smtClean="0"/>
          </a:p>
          <a:p>
            <a:r>
              <a:rPr lang="en-US" sz="2000" dirty="0" smtClean="0"/>
              <a:t>Its superclass destructor is than </a:t>
            </a:r>
            <a:r>
              <a:rPr lang="en-US" sz="2000" i="1" dirty="0" smtClean="0"/>
              <a:t>also</a:t>
            </a:r>
            <a:r>
              <a:rPr lang="en-US" sz="2000" dirty="0" smtClean="0"/>
              <a:t> called .</a:t>
            </a:r>
          </a:p>
          <a:p>
            <a:endParaRPr lang="en-US" sz="1400" dirty="0" smtClean="0"/>
          </a:p>
          <a:p>
            <a:r>
              <a:rPr lang="en-US" sz="2000" dirty="0" smtClean="0"/>
              <a:t>Each subclass should only clean up its own problems and let </a:t>
            </a:r>
            <a:r>
              <a:rPr lang="en-US" sz="2000" dirty="0" err="1" smtClean="0"/>
              <a:t>superclasses</a:t>
            </a:r>
            <a:r>
              <a:rPr lang="en-US" sz="2000" dirty="0" smtClean="0"/>
              <a:t> clean up theirs.</a:t>
            </a:r>
          </a:p>
          <a:p>
            <a:endParaRPr lang="en-US" sz="20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56983503"/>
              </p:ext>
            </p:extLst>
          </p:nvPr>
        </p:nvGraphicFramePr>
        <p:xfrm>
          <a:off x="6578600" y="1346200"/>
          <a:ext cx="5376297" cy="4169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098316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S and T 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dirty="0" smtClean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S and T Theme" id="{79BA2A39-EFE9-4FDA-938F-E33E51A20145}" vid="{B80829E0-25F2-42FB-8ACD-E75D2420459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 and T Theme</Template>
  <TotalTime>39164</TotalTime>
  <Words>5771</Words>
  <Application>Microsoft Office PowerPoint</Application>
  <PresentationFormat>Widescreen</PresentationFormat>
  <Paragraphs>1076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Calibri</vt:lpstr>
      <vt:lpstr>Courier New</vt:lpstr>
      <vt:lpstr>Osaka</vt:lpstr>
      <vt:lpstr>Times</vt:lpstr>
      <vt:lpstr>Wingdings</vt:lpstr>
      <vt:lpstr>IS and T Theme</vt:lpstr>
      <vt:lpstr>Custom Design</vt:lpstr>
      <vt:lpstr>Introduction to C++: Part 2</vt:lpstr>
      <vt:lpstr>Tutorial Outline: Part  2</vt:lpstr>
      <vt:lpstr>Pass by Value</vt:lpstr>
      <vt:lpstr>Pass by Reference</vt:lpstr>
      <vt:lpstr>PowerPoint Presentation</vt:lpstr>
      <vt:lpstr>PowerPoint Presentation</vt:lpstr>
      <vt:lpstr>A first C++ class</vt:lpstr>
      <vt:lpstr>Basic C++ Class Syntax</vt:lpstr>
      <vt:lpstr>Accessing data in the class</vt:lpstr>
      <vt:lpstr>PowerPoint Presentation</vt:lpstr>
      <vt:lpstr>Basic C++ Class Summary</vt:lpstr>
      <vt:lpstr>Encapsulation in Action</vt:lpstr>
      <vt:lpstr>Now for a “real” class</vt:lpstr>
      <vt:lpstr>Create a new class in C::B</vt:lpstr>
      <vt:lpstr>PowerPoint Presentation</vt:lpstr>
      <vt:lpstr>PowerPoint Presentation</vt:lpstr>
      <vt:lpstr>Modify rectangle.h</vt:lpstr>
      <vt:lpstr>Modify rectangle.cpp</vt:lpstr>
      <vt:lpstr>rectangle.cpp</vt:lpstr>
      <vt:lpstr>More C::B assistance</vt:lpstr>
      <vt:lpstr>Last Step</vt:lpstr>
      <vt:lpstr>Solution</vt:lpstr>
      <vt:lpstr>References and Pointers</vt:lpstr>
      <vt:lpstr>References and Pointers</vt:lpstr>
      <vt:lpstr>PowerPoint Presentation</vt:lpstr>
      <vt:lpstr>When to use a reference or a pointer</vt:lpstr>
      <vt:lpstr>Null Value Checking</vt:lpstr>
      <vt:lpstr>The formal concepts in OOP</vt:lpstr>
      <vt:lpstr>Core Concepts</vt:lpstr>
      <vt:lpstr>C++ Classes </vt:lpstr>
      <vt:lpstr>Encapsulation</vt:lpstr>
      <vt:lpstr>Construction and Destruction</vt:lpstr>
      <vt:lpstr>When an object is instantiated…</vt:lpstr>
      <vt:lpstr>A second constructor</vt:lpstr>
      <vt:lpstr>Member Initialization Lists</vt:lpstr>
      <vt:lpstr>And now use both constructors</vt:lpstr>
      <vt:lpstr>Default values</vt:lpstr>
      <vt:lpstr>Using the C::B Debugger</vt:lpstr>
      <vt:lpstr>Add a Breakpoint</vt:lpstr>
      <vt:lpstr>PowerPoint Presentation</vt:lpstr>
      <vt:lpstr>Default constructors and destructors</vt:lpstr>
      <vt:lpstr>Custom constructors and destructors</vt:lpstr>
      <vt:lpstr>Destructors</vt:lpstr>
      <vt:lpstr>Destructors</vt:lpstr>
      <vt:lpstr>Scope</vt:lpstr>
      <vt:lpstr>Copy, Assignment, and Move Constructors</vt:lpstr>
      <vt:lpstr>So Far…</vt:lpstr>
      <vt:lpstr>The formal concepts in OOP</vt:lpstr>
      <vt:lpstr>Inheritance</vt:lpstr>
      <vt:lpstr>Inheritance</vt:lpstr>
      <vt:lpstr>Inheritance in Action </vt:lpstr>
      <vt:lpstr>Inheritance in Action </vt:lpstr>
      <vt:lpstr>Inheritance in Action </vt:lpstr>
      <vt:lpstr>Public, protected, private</vt:lpstr>
      <vt:lpstr>C++ Access Control and Inheritance</vt:lpstr>
      <vt:lpstr>Inheritance</vt:lpstr>
      <vt:lpstr>Single vs Multiple Inheritance</vt:lpstr>
      <vt:lpstr>Abstraction</vt:lpstr>
      <vt:lpstr>C++ Inheritance Syntax</vt:lpstr>
      <vt:lpstr>It is now time to inherit</vt:lpstr>
      <vt:lpstr>PowerPoint Presentation</vt:lpstr>
      <vt:lpstr>A new constructor is needed.</vt:lpstr>
      <vt:lpstr>Solution 1</vt:lpstr>
      <vt:lpstr>The delegating constructor</vt:lpstr>
      <vt:lpstr>Solution 2 </vt:lpstr>
      <vt:lpstr>Trying it out in main()</vt:lpstr>
      <vt:lpstr>More on Destructors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C++: Part 1</dc:title>
  <dc:creator>Gregor, Brian</dc:creator>
  <cp:lastModifiedBy>Gregor, Brian</cp:lastModifiedBy>
  <cp:revision>323</cp:revision>
  <dcterms:created xsi:type="dcterms:W3CDTF">2016-09-19T16:42:28Z</dcterms:created>
  <dcterms:modified xsi:type="dcterms:W3CDTF">2018-02-06T14:28:26Z</dcterms:modified>
</cp:coreProperties>
</file>