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86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51461988304093"/>
          <c:y val="2.139305699995047E-2"/>
          <c:w val="0.66781875949716807"/>
          <c:h val="0.71822017530827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Shared</c:v>
                </c:pt>
                <c:pt idx="1">
                  <c:v>Buy-In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170</c:v>
                </c:pt>
                <c:pt idx="1">
                  <c:v>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8365773357277705"/>
          <c:y val="0.79021096419551329"/>
          <c:w val="0.25030989547359211"/>
          <c:h val="0.184927945327588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46C3F082-03CC-45CA-9A02-E60A3F7299DC}" type="presOf" srcId="{61CA8120-DCC6-4B15-8E1C-CFB91ABEBDE4}" destId="{D0CBD48E-31F4-4D1B-A75C-643BA2B7D562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5C5D422B-59B4-4512-A686-DB0727B85BE5}" type="presOf" srcId="{0C6AC9BE-9142-485D-98BA-98C1890A2E0E}" destId="{E6B9606E-33B7-40D0-916B-28025D72F359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A4A5D08A-7E62-4107-B5E5-B02697116209}" type="presOf" srcId="{020EFA48-9CC4-4431-94A8-72436184AF5D}" destId="{7C6A920C-8D10-440F-BA5E-46F46B81D17C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A977AA1B-D341-4BBC-82C4-1CC097B9BC4A}" type="presOf" srcId="{8722C7DF-2F9C-4BC4-B0BA-517DBE2D864D}" destId="{46FBA12B-9A7C-46CE-9ADA-B661591B9938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B50BC5A7-CD73-4352-910B-299F49B2DD32}" type="presOf" srcId="{68F337CC-70B5-443C-9BA7-64EAA2BDE25A}" destId="{AAAF693D-AD7B-43B9-92DC-8AA29F6B321E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AF87D3F9-C990-4D51-ADE7-11F9853AB6BE}" type="presOf" srcId="{B516EE92-64D6-4FCD-8A24-40602E53098E}" destId="{9CF1165E-AC49-45C4-A3A3-DDB7BC36B50D}" srcOrd="0" destOrd="0" presId="urn:microsoft.com/office/officeart/2005/8/layout/hChevron3"/>
    <dgm:cxn modelId="{717E0346-2F75-4EC2-A4E8-02E9FA56BA1F}" type="presOf" srcId="{1661D143-4C71-4EE6-9C81-E287BBE7E4B2}" destId="{B969A45A-C577-42FE-9EA9-DF34977AB7A9}" srcOrd="0" destOrd="0" presId="urn:microsoft.com/office/officeart/2005/8/layout/hChevron3"/>
    <dgm:cxn modelId="{A0D6A7FF-530E-48F5-9312-BAB716D0A47D}" type="presOf" srcId="{37F58A89-9FCC-42BD-9D7F-62E8ADE887BA}" destId="{801C13F3-D94C-4D18-9804-DE6FA6282BDD}" srcOrd="0" destOrd="0" presId="urn:microsoft.com/office/officeart/2005/8/layout/hChevron3"/>
    <dgm:cxn modelId="{ED99B612-DF41-4E02-A3A1-F04BCFB24E78}" type="presOf" srcId="{68DB77E9-52FA-486B-9BBE-FF7BBCA93E2D}" destId="{E4755CB0-68C3-4DA8-A9D2-73B58907C11A}" srcOrd="0" destOrd="0" presId="urn:microsoft.com/office/officeart/2005/8/layout/hChevron3"/>
    <dgm:cxn modelId="{92D4F3B7-2FD6-462B-8710-C9B781C4F836}" type="presOf" srcId="{9D2EE2F8-4F2C-4468-8484-E8FB023BE270}" destId="{7D57AB04-6BB9-491D-8A08-2593D0F8E787}" srcOrd="0" destOrd="0" presId="urn:microsoft.com/office/officeart/2005/8/layout/hChevron3"/>
    <dgm:cxn modelId="{90325051-7F7B-4893-9F5C-E747CF2D2B69}" type="presOf" srcId="{CA99D7B1-433D-4A0A-9063-755BA8DE7A52}" destId="{C8FB3BBF-9D07-4EE6-BA10-478F436F7112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0187B43F-B12F-45D2-BCC4-D6F9DB923027}" type="presOf" srcId="{B50DE578-F840-448C-9F26-8A50FD371058}" destId="{7CBD0BB0-2ADF-4CE8-BFD7-BB447D552509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BCC4533A-B70B-475A-ABD4-342DA3F03171}" type="presOf" srcId="{37A87C57-3EF8-49B6-B455-342C8CF27F93}" destId="{E5C05AB5-9270-4305-9A67-E80BD4B63F64}" srcOrd="0" destOrd="0" presId="urn:microsoft.com/office/officeart/2005/8/layout/hChevron3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3D5A3BBC-689C-4503-98ED-C19F113E9762}" type="presOf" srcId="{C45AFCDB-ACB3-438F-8B66-6E568F47D8A4}" destId="{5FBEED3A-24E0-4120-86C7-F4B24675E908}" srcOrd="0" destOrd="0" presId="urn:microsoft.com/office/officeart/2005/8/layout/hChevron3"/>
    <dgm:cxn modelId="{52D9425F-8137-4809-937A-6B2A75686E53}" type="presOf" srcId="{B018C7FD-482F-41EB-8FDD-85C6A96644A6}" destId="{BE8EB9A1-989B-4A34-BCA3-6900C46E94FE}" srcOrd="0" destOrd="0" presId="urn:microsoft.com/office/officeart/2005/8/layout/hChevron3"/>
    <dgm:cxn modelId="{39C3DE87-8604-4F2D-95B8-730FB7480F3C}" type="presOf" srcId="{58B2AA00-AB16-4214-8E92-7C4E54CE41D0}" destId="{1F8A0EB1-3013-440A-90E0-58DB0244C1E8}" srcOrd="0" destOrd="0" presId="urn:microsoft.com/office/officeart/2005/8/layout/hChevron3"/>
    <dgm:cxn modelId="{CC432750-6F9C-436B-9FD8-924C366B5E8D}" type="presOf" srcId="{2C1E9040-17C8-4E8D-A63F-DB72258387D6}" destId="{419DD1AD-D37F-462F-9733-AA7C2540828E}" srcOrd="0" destOrd="0" presId="urn:microsoft.com/office/officeart/2005/8/layout/hChevron3"/>
    <dgm:cxn modelId="{1FB7DE2A-D21F-470E-BFFC-B2D5C88C8FC0}" type="presOf" srcId="{1B0488F0-6E4B-4949-A302-78A9A56E138C}" destId="{3C4E7037-9222-49C8-A64D-5A768290C531}" srcOrd="0" destOrd="0" presId="urn:microsoft.com/office/officeart/2005/8/layout/hChevron3"/>
    <dgm:cxn modelId="{EE8E3408-6BE8-4862-B6C5-EDE755CDD9E9}" type="presOf" srcId="{F774C75D-5067-4612-A73E-C727F8136642}" destId="{1056C277-A385-4775-B46B-B61BE5757FF2}" srcOrd="0" destOrd="0" presId="urn:microsoft.com/office/officeart/2005/8/layout/hChevron3"/>
    <dgm:cxn modelId="{B05DD419-CC1A-460D-8C4D-3EF9432BDAA4}" type="presOf" srcId="{64CB8CD5-2320-42A8-8773-1D204F49A1EE}" destId="{419F63F8-2EF4-41FD-95C6-D9D54CDB94A6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9ED64441-28AF-45CB-8F03-58F2B26F0815}" type="presOf" srcId="{1841054A-88B8-4570-A8E0-EA5524F1F074}" destId="{813810D4-3578-4465-AF34-B60CECBEADFC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670D7B26-B7DE-4EAB-8841-63722171A082}" type="presOf" srcId="{A3B69041-CEE1-492E-8067-1741F2EE7B97}" destId="{C97B4E7E-1B29-409A-9A9A-AA5B52B6B63E}" srcOrd="0" destOrd="0" presId="urn:microsoft.com/office/officeart/2005/8/layout/hChevron3"/>
    <dgm:cxn modelId="{962C254F-4CF1-450D-B64E-CFE813A1C440}" type="presOf" srcId="{CD58D382-1728-40A4-8A1C-69E749F641FE}" destId="{0C1798D0-B5E0-4926-89F4-4ED3A38AC498}" srcOrd="0" destOrd="0" presId="urn:microsoft.com/office/officeart/2005/8/layout/hChevron3"/>
    <dgm:cxn modelId="{1677F320-4820-4341-98E4-DA71F4B6F7CC}" type="presOf" srcId="{9914C753-A33F-4DBF-BECB-E5FD1DC98F27}" destId="{D72911E8-6998-44AD-A71E-CB54CF49C0ED}" srcOrd="0" destOrd="0" presId="urn:microsoft.com/office/officeart/2005/8/layout/hChevron3"/>
    <dgm:cxn modelId="{E7B159B9-E506-4841-97CC-F9E7DB65D05E}" type="presOf" srcId="{9AC0B85F-F002-48F8-A368-2A95E3FBA245}" destId="{4E2CA8D1-A7CF-4348-B315-66D71D7C6740}" srcOrd="0" destOrd="0" presId="urn:microsoft.com/office/officeart/2005/8/layout/hChevron3"/>
    <dgm:cxn modelId="{991C18DB-AE14-4EE3-9AB0-6D10F515F505}" type="presOf" srcId="{05804EBF-DA52-408C-BEB2-485F7FA490C4}" destId="{33C53847-86DA-49EC-926A-63B9B45830E9}" srcOrd="0" destOrd="0" presId="urn:microsoft.com/office/officeart/2005/8/layout/hChevron3"/>
    <dgm:cxn modelId="{570C4B8E-6ECB-4B1B-9C4D-542684A41CC1}" type="presOf" srcId="{6031953C-D99B-4918-8AE4-74D1FC3DD3A0}" destId="{69E105A0-4872-451F-ABE7-2550E014F3DF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994C0640-55D9-4EEA-B2AA-F98F89C42196}" type="presOf" srcId="{E2D8E3DF-8D59-489A-9050-666993FB8ED6}" destId="{5B5405F7-9476-4E55-9912-3D82A83CE4C1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F162795E-F7C4-47B2-8CB3-484B9F859CE1}" type="presOf" srcId="{6CBE4EF5-CAA4-4CAE-A479-05224EF61C51}" destId="{EB37EB95-A5F7-4E65-82D5-55993CB01A01}" srcOrd="0" destOrd="0" presId="urn:microsoft.com/office/officeart/2005/8/layout/hChevron3"/>
    <dgm:cxn modelId="{EB64C0EE-0682-4AC6-8A9D-9B47012AC668}" type="presOf" srcId="{84173EBC-1605-4094-937E-65E5DBBD2F51}" destId="{872AE41A-9A42-4583-BD5B-428E15D6C4D8}" srcOrd="0" destOrd="0" presId="urn:microsoft.com/office/officeart/2005/8/layout/hChevron3"/>
    <dgm:cxn modelId="{AC29AD88-3F6A-4056-BB7A-CACCDF59AEE7}" type="presOf" srcId="{33E1203D-7E4D-4F32-8933-7A45B3E4E4C0}" destId="{1F927897-2664-4477-999C-F45E0DE5ADE2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4655DFD7-827C-4646-94DE-DFE7AAF94893}" type="presOf" srcId="{C2397A5E-1B19-46A0-9D12-932F6574E187}" destId="{4CC1E00E-240E-47DB-B2D9-F1E228723B16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DD4EEFAD-31D3-415A-8CAE-8EB51B18B885}" type="presOf" srcId="{7C5087F6-5E53-4CFC-9BBD-4181F1A2DDB4}" destId="{71C45CF6-C601-470E-9E9F-9175E74C38CE}" srcOrd="0" destOrd="0" presId="urn:microsoft.com/office/officeart/2005/8/layout/hChevron3"/>
    <dgm:cxn modelId="{BF3C6E4F-6EFF-41D6-9084-BABADA6E93A3}" type="presOf" srcId="{3D0453B6-5431-4B34-BE77-FD9E6A1435B9}" destId="{8C0EEF14-665F-4453-8BB9-9924969283DE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08FA5A63-C5DC-4A9A-852D-843862473DFD}" type="presOf" srcId="{FAC96E8F-F4FD-4ACB-A268-A28E36F76E57}" destId="{8736F99C-FC22-4A85-AB3A-E3D0B6E4F18C}" srcOrd="0" destOrd="0" presId="urn:microsoft.com/office/officeart/2005/8/layout/hChevron3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D913539A-9271-4B05-83B1-1A91DDFDAA73}" type="presOf" srcId="{5EC8FB64-ACE3-469E-9787-C48F6C3635F1}" destId="{E32DDF1D-2A52-4358-805D-F4D83B1EBCB7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F6A46041-B97A-4F2F-9829-B64CFF9E89EC}" type="presOf" srcId="{A3932D8C-6849-43D7-AC8A-C46E8FC8100D}" destId="{8BC94EAD-C36A-4046-AC84-2A1EF272453C}" srcOrd="0" destOrd="0" presId="urn:microsoft.com/office/officeart/2005/8/layout/hChevron3"/>
    <dgm:cxn modelId="{AB104C60-CC86-41CE-8A10-62AA077E3299}" type="presOf" srcId="{5B8F1E86-BAFC-476F-A956-89C526955FA6}" destId="{EF67B6E1-01A0-4EAA-B97C-F94767656729}" srcOrd="0" destOrd="0" presId="urn:microsoft.com/office/officeart/2005/8/layout/hChevron3"/>
    <dgm:cxn modelId="{A58E46CF-475D-4C88-8AD6-059B3CF9C50C}" type="presOf" srcId="{4E27F18F-3F2E-4A56-91EE-68F42DF637B3}" destId="{EF3DC7ED-4A1C-4261-AB37-51C3A71BE5EB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4AEB8A90-F0E3-45E2-903F-B1DFB06AD96D}" type="presOf" srcId="{6FE92722-16E7-4B3D-BA6B-210995AB2373}" destId="{5CBC40F4-3DBC-485E-81A1-469F710A7380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4BB2FF7E-F039-4B62-B7AD-4A975FD95606}" type="presOf" srcId="{EE5B7ED0-5F37-40CF-A3B0-DE264ACEF339}" destId="{8C77A498-1271-4EFD-ACB2-43CB82007917}" srcOrd="0" destOrd="0" presId="urn:microsoft.com/office/officeart/2005/8/layout/hChevron3"/>
    <dgm:cxn modelId="{CC1A1F4A-68D3-45D6-B0C1-009B6B09DCD6}" type="presOf" srcId="{F1B636A1-73E4-4A94-8328-1CF24EBBF7F3}" destId="{1B6D26FB-FD89-49A7-A682-CDFDD01F1D75}" srcOrd="0" destOrd="0" presId="urn:microsoft.com/office/officeart/2005/8/layout/hChevron3"/>
    <dgm:cxn modelId="{EADBD725-FFED-4990-A102-E180F6A036B0}" type="presParOf" srcId="{E32DDF1D-2A52-4358-805D-F4D83B1EBCB7}" destId="{E5C05AB5-9270-4305-9A67-E80BD4B63F64}" srcOrd="0" destOrd="0" presId="urn:microsoft.com/office/officeart/2005/8/layout/hChevron3"/>
    <dgm:cxn modelId="{A628ABCB-AD56-4D9F-BD4F-8C1F7F320321}" type="presParOf" srcId="{E32DDF1D-2A52-4358-805D-F4D83B1EBCB7}" destId="{B3249CFB-8ED7-4991-8C7E-1BFD21177A2D}" srcOrd="1" destOrd="0" presId="urn:microsoft.com/office/officeart/2005/8/layout/hChevron3"/>
    <dgm:cxn modelId="{3A85FB01-BFA6-4CDE-8687-86410565F570}" type="presParOf" srcId="{E32DDF1D-2A52-4358-805D-F4D83B1EBCB7}" destId="{46FBA12B-9A7C-46CE-9ADA-B661591B9938}" srcOrd="2" destOrd="0" presId="urn:microsoft.com/office/officeart/2005/8/layout/hChevron3"/>
    <dgm:cxn modelId="{970D3164-8362-4C0B-BB9D-2525D1459947}" type="presParOf" srcId="{E32DDF1D-2A52-4358-805D-F4D83B1EBCB7}" destId="{9A606873-8A71-4BBE-AC53-AF8E57DB32DB}" srcOrd="3" destOrd="0" presId="urn:microsoft.com/office/officeart/2005/8/layout/hChevron3"/>
    <dgm:cxn modelId="{15CD4E08-E7F2-4212-9CB0-A10F2A4370ED}" type="presParOf" srcId="{E32DDF1D-2A52-4358-805D-F4D83B1EBCB7}" destId="{1F8A0EB1-3013-440A-90E0-58DB0244C1E8}" srcOrd="4" destOrd="0" presId="urn:microsoft.com/office/officeart/2005/8/layout/hChevron3"/>
    <dgm:cxn modelId="{CC5FF30D-E237-4E9F-96C7-554038918061}" type="presParOf" srcId="{E32DDF1D-2A52-4358-805D-F4D83B1EBCB7}" destId="{19DD68EC-C5E0-461E-A7B7-B39348260346}" srcOrd="5" destOrd="0" presId="urn:microsoft.com/office/officeart/2005/8/layout/hChevron3"/>
    <dgm:cxn modelId="{EBDEF7E5-CE7C-458D-A2C7-D7D5E63C6943}" type="presParOf" srcId="{E32DDF1D-2A52-4358-805D-F4D83B1EBCB7}" destId="{C97B4E7E-1B29-409A-9A9A-AA5B52B6B63E}" srcOrd="6" destOrd="0" presId="urn:microsoft.com/office/officeart/2005/8/layout/hChevron3"/>
    <dgm:cxn modelId="{6B640D6D-377A-4C15-BED7-E697B4CDA403}" type="presParOf" srcId="{E32DDF1D-2A52-4358-805D-F4D83B1EBCB7}" destId="{7A3E532F-C77B-49F7-AEDA-FC60C7A6515A}" srcOrd="7" destOrd="0" presId="urn:microsoft.com/office/officeart/2005/8/layout/hChevron3"/>
    <dgm:cxn modelId="{E94BF401-1F75-4570-9D20-A55BCAFF94B8}" type="presParOf" srcId="{E32DDF1D-2A52-4358-805D-F4D83B1EBCB7}" destId="{8C77A498-1271-4EFD-ACB2-43CB82007917}" srcOrd="8" destOrd="0" presId="urn:microsoft.com/office/officeart/2005/8/layout/hChevron3"/>
    <dgm:cxn modelId="{4ED77143-A1C6-4B77-A3E9-D9DE8B9CD0B9}" type="presParOf" srcId="{E32DDF1D-2A52-4358-805D-F4D83B1EBCB7}" destId="{89074C74-5FF8-487E-B75F-DE1D2B34AF5F}" srcOrd="9" destOrd="0" presId="urn:microsoft.com/office/officeart/2005/8/layout/hChevron3"/>
    <dgm:cxn modelId="{964124F7-0C86-4BD0-A462-74D1CFE135B0}" type="presParOf" srcId="{E32DDF1D-2A52-4358-805D-F4D83B1EBCB7}" destId="{9CF1165E-AC49-45C4-A3A3-DDB7BC36B50D}" srcOrd="10" destOrd="0" presId="urn:microsoft.com/office/officeart/2005/8/layout/hChevron3"/>
    <dgm:cxn modelId="{5A7810C0-5CA6-4430-BAE8-BCEEC073AE1E}" type="presParOf" srcId="{E32DDF1D-2A52-4358-805D-F4D83B1EBCB7}" destId="{756D3F08-940F-414A-9D84-C79326AC7EAD}" srcOrd="11" destOrd="0" presId="urn:microsoft.com/office/officeart/2005/8/layout/hChevron3"/>
    <dgm:cxn modelId="{EBC27B1B-ED28-4ADC-A4E7-5ED80907BD70}" type="presParOf" srcId="{E32DDF1D-2A52-4358-805D-F4D83B1EBCB7}" destId="{D72911E8-6998-44AD-A71E-CB54CF49C0ED}" srcOrd="12" destOrd="0" presId="urn:microsoft.com/office/officeart/2005/8/layout/hChevron3"/>
    <dgm:cxn modelId="{00F13840-C7DE-4D0E-863E-72429F38B516}" type="presParOf" srcId="{E32DDF1D-2A52-4358-805D-F4D83B1EBCB7}" destId="{DA6AD634-BB15-4438-822C-21EFE11F679C}" srcOrd="13" destOrd="0" presId="urn:microsoft.com/office/officeart/2005/8/layout/hChevron3"/>
    <dgm:cxn modelId="{68F896ED-8955-4DDC-9906-EDC0CEA49B8A}" type="presParOf" srcId="{E32DDF1D-2A52-4358-805D-F4D83B1EBCB7}" destId="{D0CBD48E-31F4-4D1B-A75C-643BA2B7D562}" srcOrd="14" destOrd="0" presId="urn:microsoft.com/office/officeart/2005/8/layout/hChevron3"/>
    <dgm:cxn modelId="{C32C8517-5278-4226-8C1D-BA5048B4A946}" type="presParOf" srcId="{E32DDF1D-2A52-4358-805D-F4D83B1EBCB7}" destId="{7AAC0076-D9D8-417B-AB91-5A60B11C2108}" srcOrd="15" destOrd="0" presId="urn:microsoft.com/office/officeart/2005/8/layout/hChevron3"/>
    <dgm:cxn modelId="{753B28CE-07F1-48F9-A1BB-9410C6AC0CE7}" type="presParOf" srcId="{E32DDF1D-2A52-4358-805D-F4D83B1EBCB7}" destId="{4E2CA8D1-A7CF-4348-B315-66D71D7C6740}" srcOrd="16" destOrd="0" presId="urn:microsoft.com/office/officeart/2005/8/layout/hChevron3"/>
    <dgm:cxn modelId="{19103DFA-1F73-4AB4-A676-2560D8507E65}" type="presParOf" srcId="{E32DDF1D-2A52-4358-805D-F4D83B1EBCB7}" destId="{520F1DF1-9D10-4319-A24F-36CDD33B2E97}" srcOrd="17" destOrd="0" presId="urn:microsoft.com/office/officeart/2005/8/layout/hChevron3"/>
    <dgm:cxn modelId="{A7195955-F691-4951-A32F-8669538E095F}" type="presParOf" srcId="{E32DDF1D-2A52-4358-805D-F4D83B1EBCB7}" destId="{801C13F3-D94C-4D18-9804-DE6FA6282BDD}" srcOrd="18" destOrd="0" presId="urn:microsoft.com/office/officeart/2005/8/layout/hChevron3"/>
    <dgm:cxn modelId="{D491CC26-DBE5-44AA-BCD2-D6BB7D05448F}" type="presParOf" srcId="{E32DDF1D-2A52-4358-805D-F4D83B1EBCB7}" destId="{A09AFA7C-CED6-40C6-895D-27E12F9440E1}" srcOrd="19" destOrd="0" presId="urn:microsoft.com/office/officeart/2005/8/layout/hChevron3"/>
    <dgm:cxn modelId="{3D600FA3-61A1-4BBB-9222-1D50218DC407}" type="presParOf" srcId="{E32DDF1D-2A52-4358-805D-F4D83B1EBCB7}" destId="{8736F99C-FC22-4A85-AB3A-E3D0B6E4F18C}" srcOrd="20" destOrd="0" presId="urn:microsoft.com/office/officeart/2005/8/layout/hChevron3"/>
    <dgm:cxn modelId="{F5E2CA8A-7B50-44F1-B8E1-1C48533CD758}" type="presParOf" srcId="{E32DDF1D-2A52-4358-805D-F4D83B1EBCB7}" destId="{70DA955B-4781-4E1B-BDC2-26687F884A60}" srcOrd="21" destOrd="0" presId="urn:microsoft.com/office/officeart/2005/8/layout/hChevron3"/>
    <dgm:cxn modelId="{46A67938-B2A7-4087-99B0-142A4BA4A2B8}" type="presParOf" srcId="{E32DDF1D-2A52-4358-805D-F4D83B1EBCB7}" destId="{419F63F8-2EF4-41FD-95C6-D9D54CDB94A6}" srcOrd="22" destOrd="0" presId="urn:microsoft.com/office/officeart/2005/8/layout/hChevron3"/>
    <dgm:cxn modelId="{83CF1BC2-EC7F-4A00-8FA5-2D1A00A91A2E}" type="presParOf" srcId="{E32DDF1D-2A52-4358-805D-F4D83B1EBCB7}" destId="{E407A470-8B60-400A-9ED1-2FE27763A539}" srcOrd="23" destOrd="0" presId="urn:microsoft.com/office/officeart/2005/8/layout/hChevron3"/>
    <dgm:cxn modelId="{0028CDE2-854D-42F1-9813-46413F9F9C4E}" type="presParOf" srcId="{E32DDF1D-2A52-4358-805D-F4D83B1EBCB7}" destId="{EF3DC7ED-4A1C-4261-AB37-51C3A71BE5EB}" srcOrd="24" destOrd="0" presId="urn:microsoft.com/office/officeart/2005/8/layout/hChevron3"/>
    <dgm:cxn modelId="{4E55D2C4-521D-4480-968B-3DA3B72F9659}" type="presParOf" srcId="{E32DDF1D-2A52-4358-805D-F4D83B1EBCB7}" destId="{0F1ABE0D-D7AB-4001-A880-D11FF3655B89}" srcOrd="25" destOrd="0" presId="urn:microsoft.com/office/officeart/2005/8/layout/hChevron3"/>
    <dgm:cxn modelId="{CDEA6C5E-0C20-4D63-9D11-3F6CCF356164}" type="presParOf" srcId="{E32DDF1D-2A52-4358-805D-F4D83B1EBCB7}" destId="{B969A45A-C577-42FE-9EA9-DF34977AB7A9}" srcOrd="26" destOrd="0" presId="urn:microsoft.com/office/officeart/2005/8/layout/hChevron3"/>
    <dgm:cxn modelId="{3ABB2FAB-933E-4BC6-8253-C88D0CE234D2}" type="presParOf" srcId="{E32DDF1D-2A52-4358-805D-F4D83B1EBCB7}" destId="{42D4F944-93C4-4C0C-9B62-69EF5DA104F8}" srcOrd="27" destOrd="0" presId="urn:microsoft.com/office/officeart/2005/8/layout/hChevron3"/>
    <dgm:cxn modelId="{C47F8D47-963C-4143-B85F-C6D908D9CBBD}" type="presParOf" srcId="{E32DDF1D-2A52-4358-805D-F4D83B1EBCB7}" destId="{5B5405F7-9476-4E55-9912-3D82A83CE4C1}" srcOrd="28" destOrd="0" presId="urn:microsoft.com/office/officeart/2005/8/layout/hChevron3"/>
    <dgm:cxn modelId="{D7643726-9595-4D4C-80E0-1E2E2029104B}" type="presParOf" srcId="{E32DDF1D-2A52-4358-805D-F4D83B1EBCB7}" destId="{1538ABD9-B7E6-4067-9491-D8311A48C018}" srcOrd="29" destOrd="0" presId="urn:microsoft.com/office/officeart/2005/8/layout/hChevron3"/>
    <dgm:cxn modelId="{6F210AE2-CF5E-4D20-9DA2-82E06A5E5353}" type="presParOf" srcId="{E32DDF1D-2A52-4358-805D-F4D83B1EBCB7}" destId="{AAAF693D-AD7B-43B9-92DC-8AA29F6B321E}" srcOrd="30" destOrd="0" presId="urn:microsoft.com/office/officeart/2005/8/layout/hChevron3"/>
    <dgm:cxn modelId="{31187022-D935-4243-889B-E23091068829}" type="presParOf" srcId="{E32DDF1D-2A52-4358-805D-F4D83B1EBCB7}" destId="{8972F749-5519-4068-BF03-0F058FDAC5F1}" srcOrd="31" destOrd="0" presId="urn:microsoft.com/office/officeart/2005/8/layout/hChevron3"/>
    <dgm:cxn modelId="{E29E0CC0-2524-420A-9496-3AFAD2E7F413}" type="presParOf" srcId="{E32DDF1D-2A52-4358-805D-F4D83B1EBCB7}" destId="{71C45CF6-C601-470E-9E9F-9175E74C38CE}" srcOrd="32" destOrd="0" presId="urn:microsoft.com/office/officeart/2005/8/layout/hChevron3"/>
    <dgm:cxn modelId="{7F3D4297-7872-4DE5-AD4F-E03D2BFEB19C}" type="presParOf" srcId="{E32DDF1D-2A52-4358-805D-F4D83B1EBCB7}" destId="{7133B31F-637F-4E1C-BA62-0D49CF4AF38E}" srcOrd="33" destOrd="0" presId="urn:microsoft.com/office/officeart/2005/8/layout/hChevron3"/>
    <dgm:cxn modelId="{7463014F-313E-4775-BBC7-5E9D0CB8E654}" type="presParOf" srcId="{E32DDF1D-2A52-4358-805D-F4D83B1EBCB7}" destId="{EB37EB95-A5F7-4E65-82D5-55993CB01A01}" srcOrd="34" destOrd="0" presId="urn:microsoft.com/office/officeart/2005/8/layout/hChevron3"/>
    <dgm:cxn modelId="{E3D30A82-BF21-417A-B86D-094C21789D76}" type="presParOf" srcId="{E32DDF1D-2A52-4358-805D-F4D83B1EBCB7}" destId="{F993441B-B841-4416-8891-3F2C6AD1B256}" srcOrd="35" destOrd="0" presId="urn:microsoft.com/office/officeart/2005/8/layout/hChevron3"/>
    <dgm:cxn modelId="{58C85309-4F9F-4182-A2AC-0C83D7B64E6A}" type="presParOf" srcId="{E32DDF1D-2A52-4358-805D-F4D83B1EBCB7}" destId="{C8FB3BBF-9D07-4EE6-BA10-478F436F7112}" srcOrd="36" destOrd="0" presId="urn:microsoft.com/office/officeart/2005/8/layout/hChevron3"/>
    <dgm:cxn modelId="{AC9F8ADE-59E1-4A16-BAE9-7DED4E36E1A7}" type="presParOf" srcId="{E32DDF1D-2A52-4358-805D-F4D83B1EBCB7}" destId="{4F4F584E-A44F-43CC-8CA2-CF616EBF8F80}" srcOrd="37" destOrd="0" presId="urn:microsoft.com/office/officeart/2005/8/layout/hChevron3"/>
    <dgm:cxn modelId="{F83D6A68-949B-4300-B1C3-459A043880F9}" type="presParOf" srcId="{E32DDF1D-2A52-4358-805D-F4D83B1EBCB7}" destId="{3C4E7037-9222-49C8-A64D-5A768290C531}" srcOrd="38" destOrd="0" presId="urn:microsoft.com/office/officeart/2005/8/layout/hChevron3"/>
    <dgm:cxn modelId="{26DD2E8B-A194-4497-9882-47706B189446}" type="presParOf" srcId="{E32DDF1D-2A52-4358-805D-F4D83B1EBCB7}" destId="{EB3C83E9-7C69-476A-9928-C7AD9188DE6B}" srcOrd="39" destOrd="0" presId="urn:microsoft.com/office/officeart/2005/8/layout/hChevron3"/>
    <dgm:cxn modelId="{1D0D25DA-6471-483C-88D1-3D39F57FF73E}" type="presParOf" srcId="{E32DDF1D-2A52-4358-805D-F4D83B1EBCB7}" destId="{419DD1AD-D37F-462F-9733-AA7C2540828E}" srcOrd="40" destOrd="0" presId="urn:microsoft.com/office/officeart/2005/8/layout/hChevron3"/>
    <dgm:cxn modelId="{661AFDA6-6803-4891-8D29-43D46619B880}" type="presParOf" srcId="{E32DDF1D-2A52-4358-805D-F4D83B1EBCB7}" destId="{63BD167A-C9D7-48FB-8BFE-35927D0B8FA1}" srcOrd="41" destOrd="0" presId="urn:microsoft.com/office/officeart/2005/8/layout/hChevron3"/>
    <dgm:cxn modelId="{19A99752-72EB-402E-AD39-428FE293891F}" type="presParOf" srcId="{E32DDF1D-2A52-4358-805D-F4D83B1EBCB7}" destId="{EF67B6E1-01A0-4EAA-B97C-F94767656729}" srcOrd="42" destOrd="0" presId="urn:microsoft.com/office/officeart/2005/8/layout/hChevron3"/>
    <dgm:cxn modelId="{FB35C083-172E-45AD-8DF0-01691258C605}" type="presParOf" srcId="{E32DDF1D-2A52-4358-805D-F4D83B1EBCB7}" destId="{34633107-9FF1-4B1E-AA98-8E57F091ED47}" srcOrd="43" destOrd="0" presId="urn:microsoft.com/office/officeart/2005/8/layout/hChevron3"/>
    <dgm:cxn modelId="{DAF596AC-A1A1-4EA9-BAC0-8AB22EED81F2}" type="presParOf" srcId="{E32DDF1D-2A52-4358-805D-F4D83B1EBCB7}" destId="{1B6D26FB-FD89-49A7-A682-CDFDD01F1D75}" srcOrd="44" destOrd="0" presId="urn:microsoft.com/office/officeart/2005/8/layout/hChevron3"/>
    <dgm:cxn modelId="{BFB8BE18-43C8-4A3B-BA08-FA2B991F0106}" type="presParOf" srcId="{E32DDF1D-2A52-4358-805D-F4D83B1EBCB7}" destId="{C334E5AF-E6AF-4890-95F9-82ABF32C7B51}" srcOrd="45" destOrd="0" presId="urn:microsoft.com/office/officeart/2005/8/layout/hChevron3"/>
    <dgm:cxn modelId="{43062939-99C2-4154-99F7-6540F0053441}" type="presParOf" srcId="{E32DDF1D-2A52-4358-805D-F4D83B1EBCB7}" destId="{5FBEED3A-24E0-4120-86C7-F4B24675E908}" srcOrd="46" destOrd="0" presId="urn:microsoft.com/office/officeart/2005/8/layout/hChevron3"/>
    <dgm:cxn modelId="{D04AC38C-1E9F-4959-BCD1-B354FEB613FF}" type="presParOf" srcId="{E32DDF1D-2A52-4358-805D-F4D83B1EBCB7}" destId="{6CB85AA0-F862-44FC-B544-338251D86424}" srcOrd="47" destOrd="0" presId="urn:microsoft.com/office/officeart/2005/8/layout/hChevron3"/>
    <dgm:cxn modelId="{D8EB32B5-AB5E-448C-B5F3-FBE68170F3F6}" type="presParOf" srcId="{E32DDF1D-2A52-4358-805D-F4D83B1EBCB7}" destId="{7D57AB04-6BB9-491D-8A08-2593D0F8E787}" srcOrd="48" destOrd="0" presId="urn:microsoft.com/office/officeart/2005/8/layout/hChevron3"/>
    <dgm:cxn modelId="{C6A13B8C-8B67-4E48-A9D1-BF1836A97119}" type="presParOf" srcId="{E32DDF1D-2A52-4358-805D-F4D83B1EBCB7}" destId="{FD1846B6-4F18-4B08-B7E2-115D20A1B795}" srcOrd="49" destOrd="0" presId="urn:microsoft.com/office/officeart/2005/8/layout/hChevron3"/>
    <dgm:cxn modelId="{1D0B23B2-E577-4F23-8BA4-DD5FF4ED4B6E}" type="presParOf" srcId="{E32DDF1D-2A52-4358-805D-F4D83B1EBCB7}" destId="{7C6A920C-8D10-440F-BA5E-46F46B81D17C}" srcOrd="50" destOrd="0" presId="urn:microsoft.com/office/officeart/2005/8/layout/hChevron3"/>
    <dgm:cxn modelId="{0A07F94D-63AA-44C9-9C13-9B9D141576AE}" type="presParOf" srcId="{E32DDF1D-2A52-4358-805D-F4D83B1EBCB7}" destId="{BD222C9E-DE6D-4A99-81A7-88CA0ED1DDC8}" srcOrd="51" destOrd="0" presId="urn:microsoft.com/office/officeart/2005/8/layout/hChevron3"/>
    <dgm:cxn modelId="{64DA0FF6-7E9C-4EED-AC31-DE8FCA45985B}" type="presParOf" srcId="{E32DDF1D-2A52-4358-805D-F4D83B1EBCB7}" destId="{E6B9606E-33B7-40D0-916B-28025D72F359}" srcOrd="52" destOrd="0" presId="urn:microsoft.com/office/officeart/2005/8/layout/hChevron3"/>
    <dgm:cxn modelId="{9FD56782-BFF1-41ED-B8B0-6D2091EE65F8}" type="presParOf" srcId="{E32DDF1D-2A52-4358-805D-F4D83B1EBCB7}" destId="{0686D9C9-BC99-4332-B3EC-7C64878B3B5B}" srcOrd="53" destOrd="0" presId="urn:microsoft.com/office/officeart/2005/8/layout/hChevron3"/>
    <dgm:cxn modelId="{113E3611-08BC-468E-8B3B-649C052EF3FD}" type="presParOf" srcId="{E32DDF1D-2A52-4358-805D-F4D83B1EBCB7}" destId="{5CBC40F4-3DBC-485E-81A1-469F710A7380}" srcOrd="54" destOrd="0" presId="urn:microsoft.com/office/officeart/2005/8/layout/hChevron3"/>
    <dgm:cxn modelId="{95540B83-B4CC-4579-949D-E8A3332982A1}" type="presParOf" srcId="{E32DDF1D-2A52-4358-805D-F4D83B1EBCB7}" destId="{AFAB29CA-D5D9-413A-8D3A-5822A5986B92}" srcOrd="55" destOrd="0" presId="urn:microsoft.com/office/officeart/2005/8/layout/hChevron3"/>
    <dgm:cxn modelId="{B3388562-350F-4C98-8D5F-2EAFD1D38A29}" type="presParOf" srcId="{E32DDF1D-2A52-4358-805D-F4D83B1EBCB7}" destId="{69E105A0-4872-451F-ABE7-2550E014F3DF}" srcOrd="56" destOrd="0" presId="urn:microsoft.com/office/officeart/2005/8/layout/hChevron3"/>
    <dgm:cxn modelId="{E2BA2E12-0766-4521-8967-BDEDB866BC6B}" type="presParOf" srcId="{E32DDF1D-2A52-4358-805D-F4D83B1EBCB7}" destId="{2554F9E3-9AC3-45DD-9D58-08A2F4DD1701}" srcOrd="57" destOrd="0" presId="urn:microsoft.com/office/officeart/2005/8/layout/hChevron3"/>
    <dgm:cxn modelId="{FE8B902D-3D4B-4C67-9CF1-01665AEA6F60}" type="presParOf" srcId="{E32DDF1D-2A52-4358-805D-F4D83B1EBCB7}" destId="{33C53847-86DA-49EC-926A-63B9B45830E9}" srcOrd="58" destOrd="0" presId="urn:microsoft.com/office/officeart/2005/8/layout/hChevron3"/>
    <dgm:cxn modelId="{8587DAD3-41AF-438C-8B25-A1ED32562926}" type="presParOf" srcId="{E32DDF1D-2A52-4358-805D-F4D83B1EBCB7}" destId="{875187DA-3618-4C2E-A0B7-5B05BC8D2789}" srcOrd="59" destOrd="0" presId="urn:microsoft.com/office/officeart/2005/8/layout/hChevron3"/>
    <dgm:cxn modelId="{A52A140D-5EBE-49A5-9E04-ABB46F1AC85D}" type="presParOf" srcId="{E32DDF1D-2A52-4358-805D-F4D83B1EBCB7}" destId="{8BC94EAD-C36A-4046-AC84-2A1EF272453C}" srcOrd="60" destOrd="0" presId="urn:microsoft.com/office/officeart/2005/8/layout/hChevron3"/>
    <dgm:cxn modelId="{493E78D9-9F87-4A32-B1A0-E00E7ABFD9E3}" type="presParOf" srcId="{E32DDF1D-2A52-4358-805D-F4D83B1EBCB7}" destId="{784AC893-4206-4D04-B1C5-2ADC21FEBD3D}" srcOrd="61" destOrd="0" presId="urn:microsoft.com/office/officeart/2005/8/layout/hChevron3"/>
    <dgm:cxn modelId="{C555C9A5-E249-4F02-BBF7-22B64E4838AF}" type="presParOf" srcId="{E32DDF1D-2A52-4358-805D-F4D83B1EBCB7}" destId="{8C0EEF14-665F-4453-8BB9-9924969283DE}" srcOrd="62" destOrd="0" presId="urn:microsoft.com/office/officeart/2005/8/layout/hChevron3"/>
    <dgm:cxn modelId="{5D695C4E-7368-4F21-BCAB-9ECFFAEA2834}" type="presParOf" srcId="{E32DDF1D-2A52-4358-805D-F4D83B1EBCB7}" destId="{5A952227-1638-4EF8-AAF3-A570BBA6A4DB}" srcOrd="63" destOrd="0" presId="urn:microsoft.com/office/officeart/2005/8/layout/hChevron3"/>
    <dgm:cxn modelId="{9AAD90BE-B8C5-4931-B058-98062D3BDEA8}" type="presParOf" srcId="{E32DDF1D-2A52-4358-805D-F4D83B1EBCB7}" destId="{4CC1E00E-240E-47DB-B2D9-F1E228723B16}" srcOrd="64" destOrd="0" presId="urn:microsoft.com/office/officeart/2005/8/layout/hChevron3"/>
    <dgm:cxn modelId="{CA379D7D-FE83-46A3-B746-4403A0D51F7F}" type="presParOf" srcId="{E32DDF1D-2A52-4358-805D-F4D83B1EBCB7}" destId="{567977BA-636D-46DC-872E-05A2B8526F70}" srcOrd="65" destOrd="0" presId="urn:microsoft.com/office/officeart/2005/8/layout/hChevron3"/>
    <dgm:cxn modelId="{9C35A6D2-1D71-40A1-9E4F-D5138A1789ED}" type="presParOf" srcId="{E32DDF1D-2A52-4358-805D-F4D83B1EBCB7}" destId="{1F927897-2664-4477-999C-F45E0DE5ADE2}" srcOrd="66" destOrd="0" presId="urn:microsoft.com/office/officeart/2005/8/layout/hChevron3"/>
    <dgm:cxn modelId="{8D0C1DFD-4ADE-47DD-AD33-A34CF2515D05}" type="presParOf" srcId="{E32DDF1D-2A52-4358-805D-F4D83B1EBCB7}" destId="{327CD222-F0C4-4BFC-80D3-B0091B510849}" srcOrd="67" destOrd="0" presId="urn:microsoft.com/office/officeart/2005/8/layout/hChevron3"/>
    <dgm:cxn modelId="{50FF9D8B-61A1-4420-A5FC-28FF4E7C362E}" type="presParOf" srcId="{E32DDF1D-2A52-4358-805D-F4D83B1EBCB7}" destId="{1056C277-A385-4775-B46B-B61BE5757FF2}" srcOrd="68" destOrd="0" presId="urn:microsoft.com/office/officeart/2005/8/layout/hChevron3"/>
    <dgm:cxn modelId="{87FA6FA6-36FA-464E-A4D0-A2FFD6C48AA0}" type="presParOf" srcId="{E32DDF1D-2A52-4358-805D-F4D83B1EBCB7}" destId="{8E0BF486-2CB2-4777-8410-80AD61200FC8}" srcOrd="69" destOrd="0" presId="urn:microsoft.com/office/officeart/2005/8/layout/hChevron3"/>
    <dgm:cxn modelId="{DB1ED96B-A736-4A7A-BA44-D4F59335B756}" type="presParOf" srcId="{E32DDF1D-2A52-4358-805D-F4D83B1EBCB7}" destId="{7CBD0BB0-2ADF-4CE8-BFD7-BB447D552509}" srcOrd="70" destOrd="0" presId="urn:microsoft.com/office/officeart/2005/8/layout/hChevron3"/>
    <dgm:cxn modelId="{3BB6E61E-76C2-405C-9A7A-2378B5F3C969}" type="presParOf" srcId="{E32DDF1D-2A52-4358-805D-F4D83B1EBCB7}" destId="{67E24B4C-FB32-4063-9D7F-DA86040F613A}" srcOrd="71" destOrd="0" presId="urn:microsoft.com/office/officeart/2005/8/layout/hChevron3"/>
    <dgm:cxn modelId="{3FFE60DD-7D35-4A46-B172-1FB2BB17D63F}" type="presParOf" srcId="{E32DDF1D-2A52-4358-805D-F4D83B1EBCB7}" destId="{813810D4-3578-4465-AF34-B60CECBEADFC}" srcOrd="72" destOrd="0" presId="urn:microsoft.com/office/officeart/2005/8/layout/hChevron3"/>
    <dgm:cxn modelId="{9DA73500-9F0B-41D5-B705-91905A5D19EB}" type="presParOf" srcId="{E32DDF1D-2A52-4358-805D-F4D83B1EBCB7}" destId="{DAF5A45D-9F86-443D-B540-F12338B12394}" srcOrd="73" destOrd="0" presId="urn:microsoft.com/office/officeart/2005/8/layout/hChevron3"/>
    <dgm:cxn modelId="{151BFD3D-14F8-4B40-BE48-CB87DC2818AC}" type="presParOf" srcId="{E32DDF1D-2A52-4358-805D-F4D83B1EBCB7}" destId="{0C1798D0-B5E0-4926-89F4-4ED3A38AC498}" srcOrd="74" destOrd="0" presId="urn:microsoft.com/office/officeart/2005/8/layout/hChevron3"/>
    <dgm:cxn modelId="{2519B093-0865-4A94-821D-ECCD725105DF}" type="presParOf" srcId="{E32DDF1D-2A52-4358-805D-F4D83B1EBCB7}" destId="{4088D819-A119-47E1-9A1B-CAA53953C030}" srcOrd="75" destOrd="0" presId="urn:microsoft.com/office/officeart/2005/8/layout/hChevron3"/>
    <dgm:cxn modelId="{425369A3-D092-486F-8887-8263C0DDF6C2}" type="presParOf" srcId="{E32DDF1D-2A52-4358-805D-F4D83B1EBCB7}" destId="{872AE41A-9A42-4583-BD5B-428E15D6C4D8}" srcOrd="76" destOrd="0" presId="urn:microsoft.com/office/officeart/2005/8/layout/hChevron3"/>
    <dgm:cxn modelId="{5B2B3D72-906C-402A-BEB6-074BF774D7CF}" type="presParOf" srcId="{E32DDF1D-2A52-4358-805D-F4D83B1EBCB7}" destId="{6891EB0D-05F1-4BFC-8E92-A829D7B70C2E}" srcOrd="77" destOrd="0" presId="urn:microsoft.com/office/officeart/2005/8/layout/hChevron3"/>
    <dgm:cxn modelId="{A6040CAD-3BB4-407E-9123-5E38E76AFB81}" type="presParOf" srcId="{E32DDF1D-2A52-4358-805D-F4D83B1EBCB7}" destId="{E4755CB0-68C3-4DA8-A9D2-73B58907C11A}" srcOrd="78" destOrd="0" presId="urn:microsoft.com/office/officeart/2005/8/layout/hChevron3"/>
    <dgm:cxn modelId="{8A0E6517-24F3-4AF3-974A-99C65C81D891}" type="presParOf" srcId="{E32DDF1D-2A52-4358-805D-F4D83B1EBCB7}" destId="{98813FD1-D75A-417E-885D-AC243E923A2B}" srcOrd="79" destOrd="0" presId="urn:microsoft.com/office/officeart/2005/8/layout/hChevron3"/>
    <dgm:cxn modelId="{23C3B720-170B-4565-A8EA-457D37087A2F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9797BD8D-B656-45CA-B1D1-0551A05324D5}" type="presOf" srcId="{58B2AA00-AB16-4214-8E92-7C4E54CE41D0}" destId="{1F8A0EB1-3013-440A-90E0-58DB0244C1E8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2B4FDA62-96A9-4ED8-ABC7-2AB8F8FECD59}" type="presOf" srcId="{7C5087F6-5E53-4CFC-9BBD-4181F1A2DDB4}" destId="{71C45CF6-C601-470E-9E9F-9175E74C38CE}" srcOrd="0" destOrd="0" presId="urn:microsoft.com/office/officeart/2005/8/layout/hChevron3"/>
    <dgm:cxn modelId="{194BCD96-F19A-41C5-A2B6-84347C815504}" type="presOf" srcId="{B516EE92-64D6-4FCD-8A24-40602E53098E}" destId="{9CF1165E-AC49-45C4-A3A3-DDB7BC36B50D}" srcOrd="0" destOrd="0" presId="urn:microsoft.com/office/officeart/2005/8/layout/hChevron3"/>
    <dgm:cxn modelId="{08398776-681F-4819-967A-21376596C396}" type="presOf" srcId="{37F58A89-9FCC-42BD-9D7F-62E8ADE887BA}" destId="{801C13F3-D94C-4D18-9804-DE6FA6282BDD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1B27F38C-9B32-436D-AED7-724CBD0C03CB}" type="presOf" srcId="{020EFA48-9CC4-4431-94A8-72436184AF5D}" destId="{7C6A920C-8D10-440F-BA5E-46F46B81D17C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551BC299-837C-4463-8959-31BC2D4E863B}" type="presOf" srcId="{0C6AC9BE-9142-485D-98BA-98C1890A2E0E}" destId="{E6B9606E-33B7-40D0-916B-28025D72F359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90BFAEB5-16CD-4B1E-B010-7CD88C19F98A}" type="presOf" srcId="{3D0453B6-5431-4B34-BE77-FD9E6A1435B9}" destId="{8C0EEF14-665F-4453-8BB9-9924969283DE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701224C-5A1B-40B4-8309-87CF9E874D4F}" type="presOf" srcId="{68F337CC-70B5-443C-9BA7-64EAA2BDE25A}" destId="{AAAF693D-AD7B-43B9-92DC-8AA29F6B321E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1CC2B4EC-390F-4B36-A063-1345318939E6}" type="presOf" srcId="{2C1E9040-17C8-4E8D-A63F-DB72258387D6}" destId="{419DD1AD-D37F-462F-9733-AA7C2540828E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A81F2782-E2B0-4738-94FC-FC513EBC937D}" type="presOf" srcId="{A3932D8C-6849-43D7-AC8A-C46E8FC8100D}" destId="{8BC94EAD-C36A-4046-AC84-2A1EF272453C}" srcOrd="0" destOrd="0" presId="urn:microsoft.com/office/officeart/2005/8/layout/hChevron3"/>
    <dgm:cxn modelId="{F97A0247-6024-4B98-B1A6-C04F8FAA5971}" type="presOf" srcId="{6CBE4EF5-CAA4-4CAE-A479-05224EF61C51}" destId="{EB37EB95-A5F7-4E65-82D5-55993CB01A01}" srcOrd="0" destOrd="0" presId="urn:microsoft.com/office/officeart/2005/8/layout/hChevron3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4A4ED3D4-F7F3-4653-908D-909FC667E82D}" type="presOf" srcId="{5EC8FB64-ACE3-469E-9787-C48F6C3635F1}" destId="{E32DDF1D-2A52-4358-805D-F4D83B1EBCB7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5D59621E-6DBB-41ED-9AC4-B2E4BC7B58CE}" type="presOf" srcId="{8722C7DF-2F9C-4BC4-B0BA-517DBE2D864D}" destId="{46FBA12B-9A7C-46CE-9ADA-B661591B9938}" srcOrd="0" destOrd="0" presId="urn:microsoft.com/office/officeart/2005/8/layout/hChevron3"/>
    <dgm:cxn modelId="{2B5B7D04-0229-4749-B7E9-129920D85940}" type="presOf" srcId="{F774C75D-5067-4612-A73E-C727F8136642}" destId="{1056C277-A385-4775-B46B-B61BE5757FF2}" srcOrd="0" destOrd="0" presId="urn:microsoft.com/office/officeart/2005/8/layout/hChevron3"/>
    <dgm:cxn modelId="{72E8C5DB-EFD3-4854-8C2B-F69620E1D6FF}" type="presOf" srcId="{9AC0B85F-F002-48F8-A368-2A95E3FBA245}" destId="{4E2CA8D1-A7CF-4348-B315-66D71D7C6740}" srcOrd="0" destOrd="0" presId="urn:microsoft.com/office/officeart/2005/8/layout/hChevron3"/>
    <dgm:cxn modelId="{20AA90F7-3F01-4CFF-9D31-DEC06D0AAC46}" type="presOf" srcId="{9D2EE2F8-4F2C-4468-8484-E8FB023BE270}" destId="{7D57AB04-6BB9-491D-8A08-2593D0F8E787}" srcOrd="0" destOrd="0" presId="urn:microsoft.com/office/officeart/2005/8/layout/hChevron3"/>
    <dgm:cxn modelId="{8309B5AE-9B4D-49D4-93E3-C1959FA6F9A8}" type="presOf" srcId="{64CB8CD5-2320-42A8-8773-1D204F49A1EE}" destId="{419F63F8-2EF4-41FD-95C6-D9D54CDB94A6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9D814D38-3FCE-4E55-93E1-4348EF767203}" type="presOf" srcId="{1841054A-88B8-4570-A8E0-EA5524F1F074}" destId="{813810D4-3578-4465-AF34-B60CECBEADFC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00516CE4-F511-4E99-92A6-3B69366211FF}" type="presOf" srcId="{C2397A5E-1B19-46A0-9D12-932F6574E187}" destId="{4CC1E00E-240E-47DB-B2D9-F1E228723B16}" srcOrd="0" destOrd="0" presId="urn:microsoft.com/office/officeart/2005/8/layout/hChevron3"/>
    <dgm:cxn modelId="{BD95CBF1-444D-422B-951E-9D8BB475C0E2}" type="presOf" srcId="{CA99D7B1-433D-4A0A-9063-755BA8DE7A52}" destId="{C8FB3BBF-9D07-4EE6-BA10-478F436F7112}" srcOrd="0" destOrd="0" presId="urn:microsoft.com/office/officeart/2005/8/layout/hChevron3"/>
    <dgm:cxn modelId="{E7C10A53-E3CC-4EB3-83E7-82B77C433E65}" type="presOf" srcId="{B50DE578-F840-448C-9F26-8A50FD371058}" destId="{7CBD0BB0-2ADF-4CE8-BFD7-BB447D552509}" srcOrd="0" destOrd="0" presId="urn:microsoft.com/office/officeart/2005/8/layout/hChevron3"/>
    <dgm:cxn modelId="{128216A6-0815-498D-B405-F3E06EA07CFD}" type="presOf" srcId="{1B0488F0-6E4B-4949-A302-78A9A56E138C}" destId="{3C4E7037-9222-49C8-A64D-5A768290C531}" srcOrd="0" destOrd="0" presId="urn:microsoft.com/office/officeart/2005/8/layout/hChevron3"/>
    <dgm:cxn modelId="{248D2B29-B4E9-4968-9D1E-598C56E6154F}" type="presOf" srcId="{37A87C57-3EF8-49B6-B455-342C8CF27F93}" destId="{E5C05AB5-9270-4305-9A67-E80BD4B63F64}" srcOrd="0" destOrd="0" presId="urn:microsoft.com/office/officeart/2005/8/layout/hChevron3"/>
    <dgm:cxn modelId="{10AA1249-E8A7-408A-BABA-F8C8B1F85389}" type="presOf" srcId="{CD58D382-1728-40A4-8A1C-69E749F641FE}" destId="{0C1798D0-B5E0-4926-89F4-4ED3A38AC498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C878361C-344F-468B-8531-9457414EB0FC}" type="presOf" srcId="{FAC96E8F-F4FD-4ACB-A268-A28E36F76E57}" destId="{8736F99C-FC22-4A85-AB3A-E3D0B6E4F18C}" srcOrd="0" destOrd="0" presId="urn:microsoft.com/office/officeart/2005/8/layout/hChevron3"/>
    <dgm:cxn modelId="{EE60C01B-80DC-4E8E-8533-C9E047940F18}" type="presOf" srcId="{F1B636A1-73E4-4A94-8328-1CF24EBBF7F3}" destId="{1B6D26FB-FD89-49A7-A682-CDFDD01F1D75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EFE84510-61CA-46F6-82A3-3AA30DDE478E}" type="presOf" srcId="{6FE92722-16E7-4B3D-BA6B-210995AB2373}" destId="{5CBC40F4-3DBC-485E-81A1-469F710A7380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2E7C9EB1-3DD2-44F0-9D8C-F5640D4AD127}" type="presOf" srcId="{84173EBC-1605-4094-937E-65E5DBBD2F51}" destId="{872AE41A-9A42-4583-BD5B-428E15D6C4D8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287195AA-7582-4266-B97C-D38D361741F1}" type="presOf" srcId="{05804EBF-DA52-408C-BEB2-485F7FA490C4}" destId="{33C53847-86DA-49EC-926A-63B9B45830E9}" srcOrd="0" destOrd="0" presId="urn:microsoft.com/office/officeart/2005/8/layout/hChevron3"/>
    <dgm:cxn modelId="{F2D70604-ED7B-4751-8EE6-0B5683B29B4F}" type="presOf" srcId="{33E1203D-7E4D-4F32-8933-7A45B3E4E4C0}" destId="{1F927897-2664-4477-999C-F45E0DE5ADE2}" srcOrd="0" destOrd="0" presId="urn:microsoft.com/office/officeart/2005/8/layout/hChevron3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08E200C5-802F-49A0-B4D7-2C44EC5D73B7}" type="presOf" srcId="{A3B69041-CEE1-492E-8067-1741F2EE7B97}" destId="{C97B4E7E-1B29-409A-9A9A-AA5B52B6B63E}" srcOrd="0" destOrd="0" presId="urn:microsoft.com/office/officeart/2005/8/layout/hChevron3"/>
    <dgm:cxn modelId="{7BE5739A-225E-4689-9FB2-FAF13832137F}" type="presOf" srcId="{4E27F18F-3F2E-4A56-91EE-68F42DF637B3}" destId="{EF3DC7ED-4A1C-4261-AB37-51C3A71BE5EB}" srcOrd="0" destOrd="0" presId="urn:microsoft.com/office/officeart/2005/8/layout/hChevron3"/>
    <dgm:cxn modelId="{81AA2488-43CF-441A-B615-6B4D7D150856}" type="presOf" srcId="{5B8F1E86-BAFC-476F-A956-89C526955FA6}" destId="{EF67B6E1-01A0-4EAA-B97C-F94767656729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E3A89A08-7E1B-4DBE-B540-6DA8796B0176}" type="presOf" srcId="{E2D8E3DF-8D59-489A-9050-666993FB8ED6}" destId="{5B5405F7-9476-4E55-9912-3D82A83CE4C1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3B90912B-58D0-4217-91BF-1E5D8DA1CF7D}" type="presOf" srcId="{C45AFCDB-ACB3-438F-8B66-6E568F47D8A4}" destId="{5FBEED3A-24E0-4120-86C7-F4B24675E908}" srcOrd="0" destOrd="0" presId="urn:microsoft.com/office/officeart/2005/8/layout/hChevron3"/>
    <dgm:cxn modelId="{C2133F2D-5410-4534-815D-087F818F2821}" type="presOf" srcId="{B018C7FD-482F-41EB-8FDD-85C6A96644A6}" destId="{BE8EB9A1-989B-4A34-BCA3-6900C46E94FE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BCD2B4F1-3FEC-496E-ABA8-D645CF0A2B2D}" type="presOf" srcId="{9914C753-A33F-4DBF-BECB-E5FD1DC98F27}" destId="{D72911E8-6998-44AD-A71E-CB54CF49C0ED}" srcOrd="0" destOrd="0" presId="urn:microsoft.com/office/officeart/2005/8/layout/hChevron3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3705C41C-0AD3-44D4-850B-C7C9876E6822}" type="presOf" srcId="{EE5B7ED0-5F37-40CF-A3B0-DE264ACEF339}" destId="{8C77A498-1271-4EFD-ACB2-43CB82007917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22EA7C9D-A49D-44D7-8E7E-FF6A3AF0213D}" type="presOf" srcId="{6031953C-D99B-4918-8AE4-74D1FC3DD3A0}" destId="{69E105A0-4872-451F-ABE7-2550E014F3DF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0D34BA73-1CD6-476B-B647-52B02D36173E}" type="presOf" srcId="{1661D143-4C71-4EE6-9C81-E287BBE7E4B2}" destId="{B969A45A-C577-42FE-9EA9-DF34977AB7A9}" srcOrd="0" destOrd="0" presId="urn:microsoft.com/office/officeart/2005/8/layout/hChevron3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E2C78B23-0E23-4EDC-A4A1-1CEDB522BA6A}" type="presOf" srcId="{68DB77E9-52FA-486B-9BBE-FF7BBCA93E2D}" destId="{E4755CB0-68C3-4DA8-A9D2-73B58907C11A}" srcOrd="0" destOrd="0" presId="urn:microsoft.com/office/officeart/2005/8/layout/hChevron3"/>
    <dgm:cxn modelId="{023BF625-D048-4C36-BFAF-BF9500D754C5}" type="presOf" srcId="{61CA8120-DCC6-4B15-8E1C-CFB91ABEBDE4}" destId="{D0CBD48E-31F4-4D1B-A75C-643BA2B7D562}" srcOrd="0" destOrd="0" presId="urn:microsoft.com/office/officeart/2005/8/layout/hChevron3"/>
    <dgm:cxn modelId="{3E2EFD0B-CDD1-4D3F-B72D-1B9F2B442204}" type="presParOf" srcId="{E32DDF1D-2A52-4358-805D-F4D83B1EBCB7}" destId="{E5C05AB5-9270-4305-9A67-E80BD4B63F64}" srcOrd="0" destOrd="0" presId="urn:microsoft.com/office/officeart/2005/8/layout/hChevron3"/>
    <dgm:cxn modelId="{A889DB7C-5726-4D27-8383-EF20246D4663}" type="presParOf" srcId="{E32DDF1D-2A52-4358-805D-F4D83B1EBCB7}" destId="{B3249CFB-8ED7-4991-8C7E-1BFD21177A2D}" srcOrd="1" destOrd="0" presId="urn:microsoft.com/office/officeart/2005/8/layout/hChevron3"/>
    <dgm:cxn modelId="{1F1ED376-A6E9-4C0F-9D02-3189F351F689}" type="presParOf" srcId="{E32DDF1D-2A52-4358-805D-F4D83B1EBCB7}" destId="{46FBA12B-9A7C-46CE-9ADA-B661591B9938}" srcOrd="2" destOrd="0" presId="urn:microsoft.com/office/officeart/2005/8/layout/hChevron3"/>
    <dgm:cxn modelId="{F0079FC6-A83C-46E5-A492-104251347F4B}" type="presParOf" srcId="{E32DDF1D-2A52-4358-805D-F4D83B1EBCB7}" destId="{9A606873-8A71-4BBE-AC53-AF8E57DB32DB}" srcOrd="3" destOrd="0" presId="urn:microsoft.com/office/officeart/2005/8/layout/hChevron3"/>
    <dgm:cxn modelId="{14FD2C39-802A-4617-A4CC-4BDD79CC77A8}" type="presParOf" srcId="{E32DDF1D-2A52-4358-805D-F4D83B1EBCB7}" destId="{1F8A0EB1-3013-440A-90E0-58DB0244C1E8}" srcOrd="4" destOrd="0" presId="urn:microsoft.com/office/officeart/2005/8/layout/hChevron3"/>
    <dgm:cxn modelId="{DF105802-BC85-4A4E-B593-218E8333CE92}" type="presParOf" srcId="{E32DDF1D-2A52-4358-805D-F4D83B1EBCB7}" destId="{19DD68EC-C5E0-461E-A7B7-B39348260346}" srcOrd="5" destOrd="0" presId="urn:microsoft.com/office/officeart/2005/8/layout/hChevron3"/>
    <dgm:cxn modelId="{306EE3CE-BDED-4101-8033-A9120A9FAF92}" type="presParOf" srcId="{E32DDF1D-2A52-4358-805D-F4D83B1EBCB7}" destId="{C97B4E7E-1B29-409A-9A9A-AA5B52B6B63E}" srcOrd="6" destOrd="0" presId="urn:microsoft.com/office/officeart/2005/8/layout/hChevron3"/>
    <dgm:cxn modelId="{36BA83DC-00B4-4F03-B547-87F98BF7FC3C}" type="presParOf" srcId="{E32DDF1D-2A52-4358-805D-F4D83B1EBCB7}" destId="{7A3E532F-C77B-49F7-AEDA-FC60C7A6515A}" srcOrd="7" destOrd="0" presId="urn:microsoft.com/office/officeart/2005/8/layout/hChevron3"/>
    <dgm:cxn modelId="{52FC8D3A-6EA9-4F81-B3E1-490A44BD0D8E}" type="presParOf" srcId="{E32DDF1D-2A52-4358-805D-F4D83B1EBCB7}" destId="{8C77A498-1271-4EFD-ACB2-43CB82007917}" srcOrd="8" destOrd="0" presId="urn:microsoft.com/office/officeart/2005/8/layout/hChevron3"/>
    <dgm:cxn modelId="{4C5F12B9-5D25-4604-9241-08FC2BA9487C}" type="presParOf" srcId="{E32DDF1D-2A52-4358-805D-F4D83B1EBCB7}" destId="{89074C74-5FF8-487E-B75F-DE1D2B34AF5F}" srcOrd="9" destOrd="0" presId="urn:microsoft.com/office/officeart/2005/8/layout/hChevron3"/>
    <dgm:cxn modelId="{B8F4F9C3-E19A-4C61-A5C5-9CE44355084E}" type="presParOf" srcId="{E32DDF1D-2A52-4358-805D-F4D83B1EBCB7}" destId="{9CF1165E-AC49-45C4-A3A3-DDB7BC36B50D}" srcOrd="10" destOrd="0" presId="urn:microsoft.com/office/officeart/2005/8/layout/hChevron3"/>
    <dgm:cxn modelId="{85E2228F-B387-4085-8C78-163FF75323DE}" type="presParOf" srcId="{E32DDF1D-2A52-4358-805D-F4D83B1EBCB7}" destId="{756D3F08-940F-414A-9D84-C79326AC7EAD}" srcOrd="11" destOrd="0" presId="urn:microsoft.com/office/officeart/2005/8/layout/hChevron3"/>
    <dgm:cxn modelId="{82AC6D18-7283-4FC8-A494-2E51F83757C4}" type="presParOf" srcId="{E32DDF1D-2A52-4358-805D-F4D83B1EBCB7}" destId="{D72911E8-6998-44AD-A71E-CB54CF49C0ED}" srcOrd="12" destOrd="0" presId="urn:microsoft.com/office/officeart/2005/8/layout/hChevron3"/>
    <dgm:cxn modelId="{488F7FC0-5729-4BDD-88B2-1757D587D732}" type="presParOf" srcId="{E32DDF1D-2A52-4358-805D-F4D83B1EBCB7}" destId="{DA6AD634-BB15-4438-822C-21EFE11F679C}" srcOrd="13" destOrd="0" presId="urn:microsoft.com/office/officeart/2005/8/layout/hChevron3"/>
    <dgm:cxn modelId="{7EABD1D4-9CBA-4D22-BD0B-2BDEE4F17C5A}" type="presParOf" srcId="{E32DDF1D-2A52-4358-805D-F4D83B1EBCB7}" destId="{D0CBD48E-31F4-4D1B-A75C-643BA2B7D562}" srcOrd="14" destOrd="0" presId="urn:microsoft.com/office/officeart/2005/8/layout/hChevron3"/>
    <dgm:cxn modelId="{620778C5-3605-4B13-8680-81C703567EE0}" type="presParOf" srcId="{E32DDF1D-2A52-4358-805D-F4D83B1EBCB7}" destId="{7AAC0076-D9D8-417B-AB91-5A60B11C2108}" srcOrd="15" destOrd="0" presId="urn:microsoft.com/office/officeart/2005/8/layout/hChevron3"/>
    <dgm:cxn modelId="{BD067769-3D69-4713-84B2-3914F72F10A2}" type="presParOf" srcId="{E32DDF1D-2A52-4358-805D-F4D83B1EBCB7}" destId="{4E2CA8D1-A7CF-4348-B315-66D71D7C6740}" srcOrd="16" destOrd="0" presId="urn:microsoft.com/office/officeart/2005/8/layout/hChevron3"/>
    <dgm:cxn modelId="{6B5F61FE-BD90-4811-9C5C-81DACF557900}" type="presParOf" srcId="{E32DDF1D-2A52-4358-805D-F4D83B1EBCB7}" destId="{520F1DF1-9D10-4319-A24F-36CDD33B2E97}" srcOrd="17" destOrd="0" presId="urn:microsoft.com/office/officeart/2005/8/layout/hChevron3"/>
    <dgm:cxn modelId="{9A6080C3-2C70-4BA2-B42D-22E1B70B1AD2}" type="presParOf" srcId="{E32DDF1D-2A52-4358-805D-F4D83B1EBCB7}" destId="{801C13F3-D94C-4D18-9804-DE6FA6282BDD}" srcOrd="18" destOrd="0" presId="urn:microsoft.com/office/officeart/2005/8/layout/hChevron3"/>
    <dgm:cxn modelId="{FFE923AF-5ABF-4D38-845D-73057B7E25D6}" type="presParOf" srcId="{E32DDF1D-2A52-4358-805D-F4D83B1EBCB7}" destId="{A09AFA7C-CED6-40C6-895D-27E12F9440E1}" srcOrd="19" destOrd="0" presId="urn:microsoft.com/office/officeart/2005/8/layout/hChevron3"/>
    <dgm:cxn modelId="{B04AD996-6E66-49CB-83B3-744E64ACEE1C}" type="presParOf" srcId="{E32DDF1D-2A52-4358-805D-F4D83B1EBCB7}" destId="{8736F99C-FC22-4A85-AB3A-E3D0B6E4F18C}" srcOrd="20" destOrd="0" presId="urn:microsoft.com/office/officeart/2005/8/layout/hChevron3"/>
    <dgm:cxn modelId="{5AC0CD13-E63E-4C31-AAF7-A273B0137E22}" type="presParOf" srcId="{E32DDF1D-2A52-4358-805D-F4D83B1EBCB7}" destId="{70DA955B-4781-4E1B-BDC2-26687F884A60}" srcOrd="21" destOrd="0" presId="urn:microsoft.com/office/officeart/2005/8/layout/hChevron3"/>
    <dgm:cxn modelId="{5BD96687-4EB3-4507-828C-7D074EDE2A74}" type="presParOf" srcId="{E32DDF1D-2A52-4358-805D-F4D83B1EBCB7}" destId="{419F63F8-2EF4-41FD-95C6-D9D54CDB94A6}" srcOrd="22" destOrd="0" presId="urn:microsoft.com/office/officeart/2005/8/layout/hChevron3"/>
    <dgm:cxn modelId="{FAE1694A-E925-4973-AF04-7AAE810BEC72}" type="presParOf" srcId="{E32DDF1D-2A52-4358-805D-F4D83B1EBCB7}" destId="{E407A470-8B60-400A-9ED1-2FE27763A539}" srcOrd="23" destOrd="0" presId="urn:microsoft.com/office/officeart/2005/8/layout/hChevron3"/>
    <dgm:cxn modelId="{229AE956-6382-4225-81AF-B37579295364}" type="presParOf" srcId="{E32DDF1D-2A52-4358-805D-F4D83B1EBCB7}" destId="{EF3DC7ED-4A1C-4261-AB37-51C3A71BE5EB}" srcOrd="24" destOrd="0" presId="urn:microsoft.com/office/officeart/2005/8/layout/hChevron3"/>
    <dgm:cxn modelId="{7E8B2BF8-FDE2-454C-89DF-0BFB64EF5184}" type="presParOf" srcId="{E32DDF1D-2A52-4358-805D-F4D83B1EBCB7}" destId="{0F1ABE0D-D7AB-4001-A880-D11FF3655B89}" srcOrd="25" destOrd="0" presId="urn:microsoft.com/office/officeart/2005/8/layout/hChevron3"/>
    <dgm:cxn modelId="{49CEF270-9D33-4BA8-9014-AAAF04B485E5}" type="presParOf" srcId="{E32DDF1D-2A52-4358-805D-F4D83B1EBCB7}" destId="{B969A45A-C577-42FE-9EA9-DF34977AB7A9}" srcOrd="26" destOrd="0" presId="urn:microsoft.com/office/officeart/2005/8/layout/hChevron3"/>
    <dgm:cxn modelId="{2B538AF4-FB7A-4EAB-9BE8-50A6A6AB52C8}" type="presParOf" srcId="{E32DDF1D-2A52-4358-805D-F4D83B1EBCB7}" destId="{42D4F944-93C4-4C0C-9B62-69EF5DA104F8}" srcOrd="27" destOrd="0" presId="urn:microsoft.com/office/officeart/2005/8/layout/hChevron3"/>
    <dgm:cxn modelId="{30CA11BD-EE8E-4F88-B24D-5A75161EE217}" type="presParOf" srcId="{E32DDF1D-2A52-4358-805D-F4D83B1EBCB7}" destId="{5B5405F7-9476-4E55-9912-3D82A83CE4C1}" srcOrd="28" destOrd="0" presId="urn:microsoft.com/office/officeart/2005/8/layout/hChevron3"/>
    <dgm:cxn modelId="{B5FFBEAB-928B-4235-A2EB-8CDCA9227DC7}" type="presParOf" srcId="{E32DDF1D-2A52-4358-805D-F4D83B1EBCB7}" destId="{1538ABD9-B7E6-4067-9491-D8311A48C018}" srcOrd="29" destOrd="0" presId="urn:microsoft.com/office/officeart/2005/8/layout/hChevron3"/>
    <dgm:cxn modelId="{DC157E85-5C19-4195-9E37-69442724CB18}" type="presParOf" srcId="{E32DDF1D-2A52-4358-805D-F4D83B1EBCB7}" destId="{AAAF693D-AD7B-43B9-92DC-8AA29F6B321E}" srcOrd="30" destOrd="0" presId="urn:microsoft.com/office/officeart/2005/8/layout/hChevron3"/>
    <dgm:cxn modelId="{2E518B52-3036-4146-A82E-3255FDDD250F}" type="presParOf" srcId="{E32DDF1D-2A52-4358-805D-F4D83B1EBCB7}" destId="{8972F749-5519-4068-BF03-0F058FDAC5F1}" srcOrd="31" destOrd="0" presId="urn:microsoft.com/office/officeart/2005/8/layout/hChevron3"/>
    <dgm:cxn modelId="{C1CAA9EE-9BC2-4AA4-A69B-247243E73047}" type="presParOf" srcId="{E32DDF1D-2A52-4358-805D-F4D83B1EBCB7}" destId="{71C45CF6-C601-470E-9E9F-9175E74C38CE}" srcOrd="32" destOrd="0" presId="urn:microsoft.com/office/officeart/2005/8/layout/hChevron3"/>
    <dgm:cxn modelId="{1D5C2684-2B37-42BE-A4BC-140E3A094C4D}" type="presParOf" srcId="{E32DDF1D-2A52-4358-805D-F4D83B1EBCB7}" destId="{7133B31F-637F-4E1C-BA62-0D49CF4AF38E}" srcOrd="33" destOrd="0" presId="urn:microsoft.com/office/officeart/2005/8/layout/hChevron3"/>
    <dgm:cxn modelId="{431AB4F7-F9DB-40A7-BC7B-A202D930EE5F}" type="presParOf" srcId="{E32DDF1D-2A52-4358-805D-F4D83B1EBCB7}" destId="{EB37EB95-A5F7-4E65-82D5-55993CB01A01}" srcOrd="34" destOrd="0" presId="urn:microsoft.com/office/officeart/2005/8/layout/hChevron3"/>
    <dgm:cxn modelId="{F53FF391-C627-49BC-BFC8-952F9126E42A}" type="presParOf" srcId="{E32DDF1D-2A52-4358-805D-F4D83B1EBCB7}" destId="{F993441B-B841-4416-8891-3F2C6AD1B256}" srcOrd="35" destOrd="0" presId="urn:microsoft.com/office/officeart/2005/8/layout/hChevron3"/>
    <dgm:cxn modelId="{1384DEEC-F4E1-4EDA-8AD2-970C2718241D}" type="presParOf" srcId="{E32DDF1D-2A52-4358-805D-F4D83B1EBCB7}" destId="{C8FB3BBF-9D07-4EE6-BA10-478F436F7112}" srcOrd="36" destOrd="0" presId="urn:microsoft.com/office/officeart/2005/8/layout/hChevron3"/>
    <dgm:cxn modelId="{18FEE49F-0135-4765-BB8F-06DBFD1E057A}" type="presParOf" srcId="{E32DDF1D-2A52-4358-805D-F4D83B1EBCB7}" destId="{4F4F584E-A44F-43CC-8CA2-CF616EBF8F80}" srcOrd="37" destOrd="0" presId="urn:microsoft.com/office/officeart/2005/8/layout/hChevron3"/>
    <dgm:cxn modelId="{F9F1D535-74C0-4CE4-BF71-917FCDC7243F}" type="presParOf" srcId="{E32DDF1D-2A52-4358-805D-F4D83B1EBCB7}" destId="{3C4E7037-9222-49C8-A64D-5A768290C531}" srcOrd="38" destOrd="0" presId="urn:microsoft.com/office/officeart/2005/8/layout/hChevron3"/>
    <dgm:cxn modelId="{3737805E-4025-472D-9C9C-6F60919B3371}" type="presParOf" srcId="{E32DDF1D-2A52-4358-805D-F4D83B1EBCB7}" destId="{EB3C83E9-7C69-476A-9928-C7AD9188DE6B}" srcOrd="39" destOrd="0" presId="urn:microsoft.com/office/officeart/2005/8/layout/hChevron3"/>
    <dgm:cxn modelId="{A759DD8D-E94C-4CE3-AAC4-3349617BC4DD}" type="presParOf" srcId="{E32DDF1D-2A52-4358-805D-F4D83B1EBCB7}" destId="{419DD1AD-D37F-462F-9733-AA7C2540828E}" srcOrd="40" destOrd="0" presId="urn:microsoft.com/office/officeart/2005/8/layout/hChevron3"/>
    <dgm:cxn modelId="{59CE5C61-AE56-4E72-9D4C-8400EF5AA2E4}" type="presParOf" srcId="{E32DDF1D-2A52-4358-805D-F4D83B1EBCB7}" destId="{63BD167A-C9D7-48FB-8BFE-35927D0B8FA1}" srcOrd="41" destOrd="0" presId="urn:microsoft.com/office/officeart/2005/8/layout/hChevron3"/>
    <dgm:cxn modelId="{97D142A5-D62E-4E29-A0AB-51A28719F03E}" type="presParOf" srcId="{E32DDF1D-2A52-4358-805D-F4D83B1EBCB7}" destId="{EF67B6E1-01A0-4EAA-B97C-F94767656729}" srcOrd="42" destOrd="0" presId="urn:microsoft.com/office/officeart/2005/8/layout/hChevron3"/>
    <dgm:cxn modelId="{57D20D04-81C8-4570-92AE-58450C64EA92}" type="presParOf" srcId="{E32DDF1D-2A52-4358-805D-F4D83B1EBCB7}" destId="{34633107-9FF1-4B1E-AA98-8E57F091ED47}" srcOrd="43" destOrd="0" presId="urn:microsoft.com/office/officeart/2005/8/layout/hChevron3"/>
    <dgm:cxn modelId="{E3C6FCF8-2087-41D2-953E-95AB5E3F9D41}" type="presParOf" srcId="{E32DDF1D-2A52-4358-805D-F4D83B1EBCB7}" destId="{1B6D26FB-FD89-49A7-A682-CDFDD01F1D75}" srcOrd="44" destOrd="0" presId="urn:microsoft.com/office/officeart/2005/8/layout/hChevron3"/>
    <dgm:cxn modelId="{F1DE43E4-489A-4779-8678-3590897D806D}" type="presParOf" srcId="{E32DDF1D-2A52-4358-805D-F4D83B1EBCB7}" destId="{C334E5AF-E6AF-4890-95F9-82ABF32C7B51}" srcOrd="45" destOrd="0" presId="urn:microsoft.com/office/officeart/2005/8/layout/hChevron3"/>
    <dgm:cxn modelId="{FF7568C1-462E-4624-B63C-D2826A02F528}" type="presParOf" srcId="{E32DDF1D-2A52-4358-805D-F4D83B1EBCB7}" destId="{5FBEED3A-24E0-4120-86C7-F4B24675E908}" srcOrd="46" destOrd="0" presId="urn:microsoft.com/office/officeart/2005/8/layout/hChevron3"/>
    <dgm:cxn modelId="{F66A3E11-BB0E-42D6-95F0-C718B1F48C42}" type="presParOf" srcId="{E32DDF1D-2A52-4358-805D-F4D83B1EBCB7}" destId="{6CB85AA0-F862-44FC-B544-338251D86424}" srcOrd="47" destOrd="0" presId="urn:microsoft.com/office/officeart/2005/8/layout/hChevron3"/>
    <dgm:cxn modelId="{1BC88F06-DD04-4881-846E-D98C76840016}" type="presParOf" srcId="{E32DDF1D-2A52-4358-805D-F4D83B1EBCB7}" destId="{7D57AB04-6BB9-491D-8A08-2593D0F8E787}" srcOrd="48" destOrd="0" presId="urn:microsoft.com/office/officeart/2005/8/layout/hChevron3"/>
    <dgm:cxn modelId="{6103A0A8-84FF-4202-BCCD-C5F605EFC29E}" type="presParOf" srcId="{E32DDF1D-2A52-4358-805D-F4D83B1EBCB7}" destId="{FD1846B6-4F18-4B08-B7E2-115D20A1B795}" srcOrd="49" destOrd="0" presId="urn:microsoft.com/office/officeart/2005/8/layout/hChevron3"/>
    <dgm:cxn modelId="{B6AA1654-9A1A-4330-927B-9CF2B00A8CBC}" type="presParOf" srcId="{E32DDF1D-2A52-4358-805D-F4D83B1EBCB7}" destId="{7C6A920C-8D10-440F-BA5E-46F46B81D17C}" srcOrd="50" destOrd="0" presId="urn:microsoft.com/office/officeart/2005/8/layout/hChevron3"/>
    <dgm:cxn modelId="{6AEE523B-7701-4467-882E-502249DF05EE}" type="presParOf" srcId="{E32DDF1D-2A52-4358-805D-F4D83B1EBCB7}" destId="{BD222C9E-DE6D-4A99-81A7-88CA0ED1DDC8}" srcOrd="51" destOrd="0" presId="urn:microsoft.com/office/officeart/2005/8/layout/hChevron3"/>
    <dgm:cxn modelId="{4BA9CCA8-7BB4-4E27-862E-DF0A93C65BE6}" type="presParOf" srcId="{E32DDF1D-2A52-4358-805D-F4D83B1EBCB7}" destId="{E6B9606E-33B7-40D0-916B-28025D72F359}" srcOrd="52" destOrd="0" presId="urn:microsoft.com/office/officeart/2005/8/layout/hChevron3"/>
    <dgm:cxn modelId="{0180F10D-2C73-455B-870C-50E3C01433BD}" type="presParOf" srcId="{E32DDF1D-2A52-4358-805D-F4D83B1EBCB7}" destId="{0686D9C9-BC99-4332-B3EC-7C64878B3B5B}" srcOrd="53" destOrd="0" presId="urn:microsoft.com/office/officeart/2005/8/layout/hChevron3"/>
    <dgm:cxn modelId="{066107FB-CC06-4D07-9CC8-67EA21EB0A2F}" type="presParOf" srcId="{E32DDF1D-2A52-4358-805D-F4D83B1EBCB7}" destId="{5CBC40F4-3DBC-485E-81A1-469F710A7380}" srcOrd="54" destOrd="0" presId="urn:microsoft.com/office/officeart/2005/8/layout/hChevron3"/>
    <dgm:cxn modelId="{E5B2F34E-BBBC-4D0B-BC6E-C722FBC46539}" type="presParOf" srcId="{E32DDF1D-2A52-4358-805D-F4D83B1EBCB7}" destId="{AFAB29CA-D5D9-413A-8D3A-5822A5986B92}" srcOrd="55" destOrd="0" presId="urn:microsoft.com/office/officeart/2005/8/layout/hChevron3"/>
    <dgm:cxn modelId="{53B0DCF4-73E9-497B-86B4-BD9139DEFFCF}" type="presParOf" srcId="{E32DDF1D-2A52-4358-805D-F4D83B1EBCB7}" destId="{69E105A0-4872-451F-ABE7-2550E014F3DF}" srcOrd="56" destOrd="0" presId="urn:microsoft.com/office/officeart/2005/8/layout/hChevron3"/>
    <dgm:cxn modelId="{B2275512-6F56-4A71-8944-3C111000BCC1}" type="presParOf" srcId="{E32DDF1D-2A52-4358-805D-F4D83B1EBCB7}" destId="{2554F9E3-9AC3-45DD-9D58-08A2F4DD1701}" srcOrd="57" destOrd="0" presId="urn:microsoft.com/office/officeart/2005/8/layout/hChevron3"/>
    <dgm:cxn modelId="{D84D00E0-867B-46B5-8A27-1A7ADA84525B}" type="presParOf" srcId="{E32DDF1D-2A52-4358-805D-F4D83B1EBCB7}" destId="{33C53847-86DA-49EC-926A-63B9B45830E9}" srcOrd="58" destOrd="0" presId="urn:microsoft.com/office/officeart/2005/8/layout/hChevron3"/>
    <dgm:cxn modelId="{8F4E4D6A-658A-40F7-AB92-991EC97E710E}" type="presParOf" srcId="{E32DDF1D-2A52-4358-805D-F4D83B1EBCB7}" destId="{875187DA-3618-4C2E-A0B7-5B05BC8D2789}" srcOrd="59" destOrd="0" presId="urn:microsoft.com/office/officeart/2005/8/layout/hChevron3"/>
    <dgm:cxn modelId="{11984781-6A55-4F2F-AD4B-8C978F06F2E6}" type="presParOf" srcId="{E32DDF1D-2A52-4358-805D-F4D83B1EBCB7}" destId="{8BC94EAD-C36A-4046-AC84-2A1EF272453C}" srcOrd="60" destOrd="0" presId="urn:microsoft.com/office/officeart/2005/8/layout/hChevron3"/>
    <dgm:cxn modelId="{D2C2FD77-CCB3-4DA3-AE72-3454A737F792}" type="presParOf" srcId="{E32DDF1D-2A52-4358-805D-F4D83B1EBCB7}" destId="{784AC893-4206-4D04-B1C5-2ADC21FEBD3D}" srcOrd="61" destOrd="0" presId="urn:microsoft.com/office/officeart/2005/8/layout/hChevron3"/>
    <dgm:cxn modelId="{A1BADD3E-9A87-4E13-A148-F1626AB899EB}" type="presParOf" srcId="{E32DDF1D-2A52-4358-805D-F4D83B1EBCB7}" destId="{8C0EEF14-665F-4453-8BB9-9924969283DE}" srcOrd="62" destOrd="0" presId="urn:microsoft.com/office/officeart/2005/8/layout/hChevron3"/>
    <dgm:cxn modelId="{40FFE02E-69D7-4687-BD64-141D58DACBAD}" type="presParOf" srcId="{E32DDF1D-2A52-4358-805D-F4D83B1EBCB7}" destId="{5A952227-1638-4EF8-AAF3-A570BBA6A4DB}" srcOrd="63" destOrd="0" presId="urn:microsoft.com/office/officeart/2005/8/layout/hChevron3"/>
    <dgm:cxn modelId="{BD41B484-4FAF-480D-999A-7EA6DE381C0F}" type="presParOf" srcId="{E32DDF1D-2A52-4358-805D-F4D83B1EBCB7}" destId="{4CC1E00E-240E-47DB-B2D9-F1E228723B16}" srcOrd="64" destOrd="0" presId="urn:microsoft.com/office/officeart/2005/8/layout/hChevron3"/>
    <dgm:cxn modelId="{0F59E18F-6DD2-4805-A573-D88C56C4BAE8}" type="presParOf" srcId="{E32DDF1D-2A52-4358-805D-F4D83B1EBCB7}" destId="{567977BA-636D-46DC-872E-05A2B8526F70}" srcOrd="65" destOrd="0" presId="urn:microsoft.com/office/officeart/2005/8/layout/hChevron3"/>
    <dgm:cxn modelId="{79B2B81A-3CD6-4C0F-8FA3-8DE0429CB6B1}" type="presParOf" srcId="{E32DDF1D-2A52-4358-805D-F4D83B1EBCB7}" destId="{1F927897-2664-4477-999C-F45E0DE5ADE2}" srcOrd="66" destOrd="0" presId="urn:microsoft.com/office/officeart/2005/8/layout/hChevron3"/>
    <dgm:cxn modelId="{8CBD897D-97AD-4C56-BA0F-097A3DD7DDC6}" type="presParOf" srcId="{E32DDF1D-2A52-4358-805D-F4D83B1EBCB7}" destId="{327CD222-F0C4-4BFC-80D3-B0091B510849}" srcOrd="67" destOrd="0" presId="urn:microsoft.com/office/officeart/2005/8/layout/hChevron3"/>
    <dgm:cxn modelId="{F92B9325-CC9B-4824-AC75-D95859541D52}" type="presParOf" srcId="{E32DDF1D-2A52-4358-805D-F4D83B1EBCB7}" destId="{1056C277-A385-4775-B46B-B61BE5757FF2}" srcOrd="68" destOrd="0" presId="urn:microsoft.com/office/officeart/2005/8/layout/hChevron3"/>
    <dgm:cxn modelId="{7B920BD0-AA5B-4497-B31B-0BF66419A8FD}" type="presParOf" srcId="{E32DDF1D-2A52-4358-805D-F4D83B1EBCB7}" destId="{8E0BF486-2CB2-4777-8410-80AD61200FC8}" srcOrd="69" destOrd="0" presId="urn:microsoft.com/office/officeart/2005/8/layout/hChevron3"/>
    <dgm:cxn modelId="{8150CC0D-46BD-4C5F-AC28-A41D24BC400D}" type="presParOf" srcId="{E32DDF1D-2A52-4358-805D-F4D83B1EBCB7}" destId="{7CBD0BB0-2ADF-4CE8-BFD7-BB447D552509}" srcOrd="70" destOrd="0" presId="urn:microsoft.com/office/officeart/2005/8/layout/hChevron3"/>
    <dgm:cxn modelId="{2BA773EE-4648-4B37-B22F-B840DE6342E0}" type="presParOf" srcId="{E32DDF1D-2A52-4358-805D-F4D83B1EBCB7}" destId="{67E24B4C-FB32-4063-9D7F-DA86040F613A}" srcOrd="71" destOrd="0" presId="urn:microsoft.com/office/officeart/2005/8/layout/hChevron3"/>
    <dgm:cxn modelId="{9DF99905-1BCE-404E-B150-CFCC4CA0DB58}" type="presParOf" srcId="{E32DDF1D-2A52-4358-805D-F4D83B1EBCB7}" destId="{813810D4-3578-4465-AF34-B60CECBEADFC}" srcOrd="72" destOrd="0" presId="urn:microsoft.com/office/officeart/2005/8/layout/hChevron3"/>
    <dgm:cxn modelId="{BFB2724D-833F-40DE-A466-8BD583417041}" type="presParOf" srcId="{E32DDF1D-2A52-4358-805D-F4D83B1EBCB7}" destId="{DAF5A45D-9F86-443D-B540-F12338B12394}" srcOrd="73" destOrd="0" presId="urn:microsoft.com/office/officeart/2005/8/layout/hChevron3"/>
    <dgm:cxn modelId="{990AC610-6AC5-4B24-BDDB-3405A92EAE26}" type="presParOf" srcId="{E32DDF1D-2A52-4358-805D-F4D83B1EBCB7}" destId="{0C1798D0-B5E0-4926-89F4-4ED3A38AC498}" srcOrd="74" destOrd="0" presId="urn:microsoft.com/office/officeart/2005/8/layout/hChevron3"/>
    <dgm:cxn modelId="{A724EE06-1E84-447C-AC2D-70426AD61B57}" type="presParOf" srcId="{E32DDF1D-2A52-4358-805D-F4D83B1EBCB7}" destId="{4088D819-A119-47E1-9A1B-CAA53953C030}" srcOrd="75" destOrd="0" presId="urn:microsoft.com/office/officeart/2005/8/layout/hChevron3"/>
    <dgm:cxn modelId="{8C624717-5955-45CD-A1FC-DB71087E58BF}" type="presParOf" srcId="{E32DDF1D-2A52-4358-805D-F4D83B1EBCB7}" destId="{872AE41A-9A42-4583-BD5B-428E15D6C4D8}" srcOrd="76" destOrd="0" presId="urn:microsoft.com/office/officeart/2005/8/layout/hChevron3"/>
    <dgm:cxn modelId="{1CD8E975-70C1-4DC2-9FC5-2466F1F51D35}" type="presParOf" srcId="{E32DDF1D-2A52-4358-805D-F4D83B1EBCB7}" destId="{6891EB0D-05F1-4BFC-8E92-A829D7B70C2E}" srcOrd="77" destOrd="0" presId="urn:microsoft.com/office/officeart/2005/8/layout/hChevron3"/>
    <dgm:cxn modelId="{87A4FBC2-CEF0-43AC-AC7D-413C886D9909}" type="presParOf" srcId="{E32DDF1D-2A52-4358-805D-F4D83B1EBCB7}" destId="{E4755CB0-68C3-4DA8-A9D2-73B58907C11A}" srcOrd="78" destOrd="0" presId="urn:microsoft.com/office/officeart/2005/8/layout/hChevron3"/>
    <dgm:cxn modelId="{2CB21505-D65E-4EEC-85D9-3477D82DD473}" type="presParOf" srcId="{E32DDF1D-2A52-4358-805D-F4D83B1EBCB7}" destId="{98813FD1-D75A-417E-885D-AC243E923A2B}" srcOrd="79" destOrd="0" presId="urn:microsoft.com/office/officeart/2005/8/layout/hChevron3"/>
    <dgm:cxn modelId="{3D47ED01-85DD-4224-8C46-F75ADA809C1E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F2A8D52A-5C8B-48F6-8E82-2F9213F2AC8B}" type="presOf" srcId="{9D2EE2F8-4F2C-4468-8484-E8FB023BE270}" destId="{7D57AB04-6BB9-491D-8A08-2593D0F8E787}" srcOrd="0" destOrd="0" presId="urn:microsoft.com/office/officeart/2005/8/layout/hChevron3"/>
    <dgm:cxn modelId="{731BB3FF-4ED5-4320-B3B4-0C03D9E4FF61}" type="presOf" srcId="{7C5087F6-5E53-4CFC-9BBD-4181F1A2DDB4}" destId="{71C45CF6-C601-470E-9E9F-9175E74C38CE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FAD69699-473E-474A-BCE3-7209F89F8ECB}" type="presOf" srcId="{6CBE4EF5-CAA4-4CAE-A479-05224EF61C51}" destId="{EB37EB95-A5F7-4E65-82D5-55993CB01A01}" srcOrd="0" destOrd="0" presId="urn:microsoft.com/office/officeart/2005/8/layout/hChevron3"/>
    <dgm:cxn modelId="{FA0864F1-BA3C-4260-8108-2437D9D20B7C}" type="presOf" srcId="{C45AFCDB-ACB3-438F-8B66-6E568F47D8A4}" destId="{5FBEED3A-24E0-4120-86C7-F4B24675E908}" srcOrd="0" destOrd="0" presId="urn:microsoft.com/office/officeart/2005/8/layout/hChevron3"/>
    <dgm:cxn modelId="{5AA0B372-C901-4E8C-A45A-E8077610BE32}" type="presOf" srcId="{37F58A89-9FCC-42BD-9D7F-62E8ADE887BA}" destId="{801C13F3-D94C-4D18-9804-DE6FA6282BDD}" srcOrd="0" destOrd="0" presId="urn:microsoft.com/office/officeart/2005/8/layout/hChevron3"/>
    <dgm:cxn modelId="{88605258-67A2-4F70-81F6-026D20EB9425}" type="presOf" srcId="{020EFA48-9CC4-4431-94A8-72436184AF5D}" destId="{7C6A920C-8D10-440F-BA5E-46F46B81D17C}" srcOrd="0" destOrd="0" presId="urn:microsoft.com/office/officeart/2005/8/layout/hChevron3"/>
    <dgm:cxn modelId="{B4193223-6AD7-44FB-B5F7-6E642BCB71EA}" type="presOf" srcId="{1841054A-88B8-4570-A8E0-EA5524F1F074}" destId="{813810D4-3578-4465-AF34-B60CECBEADFC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59190228-F5A0-464B-8082-8CBCDC94A0B9}" type="presOf" srcId="{58B2AA00-AB16-4214-8E92-7C4E54CE41D0}" destId="{1F8A0EB1-3013-440A-90E0-58DB0244C1E8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B84186CE-2F8E-4C8D-8AD8-5844ADEB4F8C}" type="presOf" srcId="{5B8F1E86-BAFC-476F-A956-89C526955FA6}" destId="{EF67B6E1-01A0-4EAA-B97C-F94767656729}" srcOrd="0" destOrd="0" presId="urn:microsoft.com/office/officeart/2005/8/layout/hChevron3"/>
    <dgm:cxn modelId="{50F56832-77DB-4BBB-9EDB-2652961D58E1}" type="presOf" srcId="{1B0488F0-6E4B-4949-A302-78A9A56E138C}" destId="{3C4E7037-9222-49C8-A64D-5A768290C531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99769D64-AD66-44A1-96CC-06A51D46C925}" type="presOf" srcId="{6FE92722-16E7-4B3D-BA6B-210995AB2373}" destId="{5CBC40F4-3DBC-485E-81A1-469F710A7380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27B00C0F-EFAF-4820-8694-AC0F09C3C15A}" type="presOf" srcId="{FAC96E8F-F4FD-4ACB-A268-A28E36F76E57}" destId="{8736F99C-FC22-4A85-AB3A-E3D0B6E4F18C}" srcOrd="0" destOrd="0" presId="urn:microsoft.com/office/officeart/2005/8/layout/hChevron3"/>
    <dgm:cxn modelId="{23A55C81-16AC-4F79-ACC8-89600CE852BE}" type="presOf" srcId="{68DB77E9-52FA-486B-9BBE-FF7BBCA93E2D}" destId="{E4755CB0-68C3-4DA8-A9D2-73B58907C11A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4D6E2E87-D6E5-424F-8B19-EC8F1844D2ED}" type="presOf" srcId="{C2397A5E-1B19-46A0-9D12-932F6574E187}" destId="{4CC1E00E-240E-47DB-B2D9-F1E228723B16}" srcOrd="0" destOrd="0" presId="urn:microsoft.com/office/officeart/2005/8/layout/hChevron3"/>
    <dgm:cxn modelId="{FBFDC8D7-00CA-48B8-A3FC-106AC2EAA033}" type="presOf" srcId="{A3932D8C-6849-43D7-AC8A-C46E8FC8100D}" destId="{8BC94EAD-C36A-4046-AC84-2A1EF272453C}" srcOrd="0" destOrd="0" presId="urn:microsoft.com/office/officeart/2005/8/layout/hChevron3"/>
    <dgm:cxn modelId="{7A766D51-62A7-49BD-A64B-145A21047E3D}" type="presOf" srcId="{B516EE92-64D6-4FCD-8A24-40602E53098E}" destId="{9CF1165E-AC49-45C4-A3A3-DDB7BC36B50D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758C30A3-8C0C-45AC-A378-70E902B50471}" type="presOf" srcId="{37A87C57-3EF8-49B6-B455-342C8CF27F93}" destId="{E5C05AB5-9270-4305-9A67-E80BD4B63F64}" srcOrd="0" destOrd="0" presId="urn:microsoft.com/office/officeart/2005/8/layout/hChevron3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956F865-17A1-43B1-B330-2F30C9928D2E}" type="presOf" srcId="{A3B69041-CEE1-492E-8067-1741F2EE7B97}" destId="{C97B4E7E-1B29-409A-9A9A-AA5B52B6B63E}" srcOrd="0" destOrd="0" presId="urn:microsoft.com/office/officeart/2005/8/layout/hChevron3"/>
    <dgm:cxn modelId="{85117927-F84E-45ED-9A07-7211DA801796}" type="presOf" srcId="{0C6AC9BE-9142-485D-98BA-98C1890A2E0E}" destId="{E6B9606E-33B7-40D0-916B-28025D72F359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4E783212-F356-4A27-B8B6-6E500E9AE735}" type="presOf" srcId="{E2D8E3DF-8D59-489A-9050-666993FB8ED6}" destId="{5B5405F7-9476-4E55-9912-3D82A83CE4C1}" srcOrd="0" destOrd="0" presId="urn:microsoft.com/office/officeart/2005/8/layout/hChevron3"/>
    <dgm:cxn modelId="{2B519A6C-8310-4289-995B-9F629178BA7F}" type="presOf" srcId="{9AC0B85F-F002-48F8-A368-2A95E3FBA245}" destId="{4E2CA8D1-A7CF-4348-B315-66D71D7C6740}" srcOrd="0" destOrd="0" presId="urn:microsoft.com/office/officeart/2005/8/layout/hChevron3"/>
    <dgm:cxn modelId="{C9CD5F84-9B5F-48EF-A711-2B4D877682C2}" type="presOf" srcId="{B018C7FD-482F-41EB-8FDD-85C6A96644A6}" destId="{BE8EB9A1-989B-4A34-BCA3-6900C46E94FE}" srcOrd="0" destOrd="0" presId="urn:microsoft.com/office/officeart/2005/8/layout/hChevron3"/>
    <dgm:cxn modelId="{5F9634A3-4425-44BD-9BED-C6F5A3225AAD}" type="presOf" srcId="{2C1E9040-17C8-4E8D-A63F-DB72258387D6}" destId="{419DD1AD-D37F-462F-9733-AA7C2540828E}" srcOrd="0" destOrd="0" presId="urn:microsoft.com/office/officeart/2005/8/layout/hChevron3"/>
    <dgm:cxn modelId="{DD08C575-4D8E-4C4D-8E33-D0F638C65C86}" type="presOf" srcId="{68F337CC-70B5-443C-9BA7-64EAA2BDE25A}" destId="{AAAF693D-AD7B-43B9-92DC-8AA29F6B321E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324E555A-2006-43A2-9CA9-63DF051F025F}" type="presOf" srcId="{9914C753-A33F-4DBF-BECB-E5FD1DC98F27}" destId="{D72911E8-6998-44AD-A71E-CB54CF49C0ED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C853519E-F57B-4A8D-B1DE-2E6D1B5E3F74}" type="presOf" srcId="{4E27F18F-3F2E-4A56-91EE-68F42DF637B3}" destId="{EF3DC7ED-4A1C-4261-AB37-51C3A71BE5EB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0F6E02B2-B9DC-44F7-8F3E-6E1AE18F7926}" type="presOf" srcId="{F774C75D-5067-4612-A73E-C727F8136642}" destId="{1056C277-A385-4775-B46B-B61BE5757FF2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FD973315-2B97-472B-B8A8-AA386E1315F5}" type="presOf" srcId="{3D0453B6-5431-4B34-BE77-FD9E6A1435B9}" destId="{8C0EEF14-665F-4453-8BB9-9924969283DE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0C997A8C-1661-43E7-B4DA-EB0CB58778DF}" type="presOf" srcId="{8722C7DF-2F9C-4BC4-B0BA-517DBE2D864D}" destId="{46FBA12B-9A7C-46CE-9ADA-B661591B9938}" srcOrd="0" destOrd="0" presId="urn:microsoft.com/office/officeart/2005/8/layout/hChevron3"/>
    <dgm:cxn modelId="{C8822244-4C66-4BE9-9DEA-5FC4F9A9BEF3}" type="presOf" srcId="{84173EBC-1605-4094-937E-65E5DBBD2F51}" destId="{872AE41A-9A42-4583-BD5B-428E15D6C4D8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AD6098E5-FD92-42CD-ACE7-3C6E7D72D9EA}" type="presOf" srcId="{33E1203D-7E4D-4F32-8933-7A45B3E4E4C0}" destId="{1F927897-2664-4477-999C-F45E0DE5ADE2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3DF28BF3-1538-4237-983A-433BEB34AF03}" type="presOf" srcId="{6031953C-D99B-4918-8AE4-74D1FC3DD3A0}" destId="{69E105A0-4872-451F-ABE7-2550E014F3DF}" srcOrd="0" destOrd="0" presId="urn:microsoft.com/office/officeart/2005/8/layout/hChevron3"/>
    <dgm:cxn modelId="{F43A3569-8064-4F65-BC54-534B62DC955C}" type="presOf" srcId="{B50DE578-F840-448C-9F26-8A50FD371058}" destId="{7CBD0BB0-2ADF-4CE8-BFD7-BB447D552509}" srcOrd="0" destOrd="0" presId="urn:microsoft.com/office/officeart/2005/8/layout/hChevron3"/>
    <dgm:cxn modelId="{F51C4C5E-C93A-4B5A-84DB-31DF99AD574C}" type="presOf" srcId="{61CA8120-DCC6-4B15-8E1C-CFB91ABEBDE4}" destId="{D0CBD48E-31F4-4D1B-A75C-643BA2B7D562}" srcOrd="0" destOrd="0" presId="urn:microsoft.com/office/officeart/2005/8/layout/hChevron3"/>
    <dgm:cxn modelId="{B3ABAA38-C57F-4FD0-9141-69170B93DC6A}" type="presOf" srcId="{64CB8CD5-2320-42A8-8773-1D204F49A1EE}" destId="{419F63F8-2EF4-41FD-95C6-D9D54CDB94A6}" srcOrd="0" destOrd="0" presId="urn:microsoft.com/office/officeart/2005/8/layout/hChevron3"/>
    <dgm:cxn modelId="{E30757FA-CBD3-4942-9284-AB1AB3F33F49}" type="presOf" srcId="{CD58D382-1728-40A4-8A1C-69E749F641FE}" destId="{0C1798D0-B5E0-4926-89F4-4ED3A38AC498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1C430913-6480-4CF2-A154-F28ED7CF62AE}" type="presOf" srcId="{CA99D7B1-433D-4A0A-9063-755BA8DE7A52}" destId="{C8FB3BBF-9D07-4EE6-BA10-478F436F7112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E69063DC-9AB9-48BB-902B-212A5FAC6339}" type="presOf" srcId="{F1B636A1-73E4-4A94-8328-1CF24EBBF7F3}" destId="{1B6D26FB-FD89-49A7-A682-CDFDD01F1D75}" srcOrd="0" destOrd="0" presId="urn:microsoft.com/office/officeart/2005/8/layout/hChevron3"/>
    <dgm:cxn modelId="{5AD5E7BC-7CEB-40AE-BB62-7C02A41EBD67}" type="presOf" srcId="{05804EBF-DA52-408C-BEB2-485F7FA490C4}" destId="{33C53847-86DA-49EC-926A-63B9B45830E9}" srcOrd="0" destOrd="0" presId="urn:microsoft.com/office/officeart/2005/8/layout/hChevron3"/>
    <dgm:cxn modelId="{78B426DC-EE47-4AD2-918E-2BD07E6268A2}" type="presOf" srcId="{EE5B7ED0-5F37-40CF-A3B0-DE264ACEF339}" destId="{8C77A498-1271-4EFD-ACB2-43CB82007917}" srcOrd="0" destOrd="0" presId="urn:microsoft.com/office/officeart/2005/8/layout/hChevron3"/>
    <dgm:cxn modelId="{3B1CF5D4-DA8E-4C69-8E99-05DB5BD7B243}" type="presOf" srcId="{1661D143-4C71-4EE6-9C81-E287BBE7E4B2}" destId="{B969A45A-C577-42FE-9EA9-DF34977AB7A9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188E4754-3FEA-4F90-846E-81C8FDFD7266}" type="presOf" srcId="{5EC8FB64-ACE3-469E-9787-C48F6C3635F1}" destId="{E32DDF1D-2A52-4358-805D-F4D83B1EBCB7}" srcOrd="0" destOrd="0" presId="urn:microsoft.com/office/officeart/2005/8/layout/hChevron3"/>
    <dgm:cxn modelId="{2EE8AC62-DCCF-4D3D-B05A-71AAB0BBC71A}" type="presParOf" srcId="{E32DDF1D-2A52-4358-805D-F4D83B1EBCB7}" destId="{E5C05AB5-9270-4305-9A67-E80BD4B63F64}" srcOrd="0" destOrd="0" presId="urn:microsoft.com/office/officeart/2005/8/layout/hChevron3"/>
    <dgm:cxn modelId="{4BC4C659-EC34-477C-90BB-87211AF89038}" type="presParOf" srcId="{E32DDF1D-2A52-4358-805D-F4D83B1EBCB7}" destId="{B3249CFB-8ED7-4991-8C7E-1BFD21177A2D}" srcOrd="1" destOrd="0" presId="urn:microsoft.com/office/officeart/2005/8/layout/hChevron3"/>
    <dgm:cxn modelId="{7819EFD5-C992-4945-A3DE-F3F21964AA58}" type="presParOf" srcId="{E32DDF1D-2A52-4358-805D-F4D83B1EBCB7}" destId="{46FBA12B-9A7C-46CE-9ADA-B661591B9938}" srcOrd="2" destOrd="0" presId="urn:microsoft.com/office/officeart/2005/8/layout/hChevron3"/>
    <dgm:cxn modelId="{402A5495-F8B1-4C48-9AFD-A5C7BEC0C769}" type="presParOf" srcId="{E32DDF1D-2A52-4358-805D-F4D83B1EBCB7}" destId="{9A606873-8A71-4BBE-AC53-AF8E57DB32DB}" srcOrd="3" destOrd="0" presId="urn:microsoft.com/office/officeart/2005/8/layout/hChevron3"/>
    <dgm:cxn modelId="{62739201-F61E-40AA-A92D-40F6EF725B7C}" type="presParOf" srcId="{E32DDF1D-2A52-4358-805D-F4D83B1EBCB7}" destId="{1F8A0EB1-3013-440A-90E0-58DB0244C1E8}" srcOrd="4" destOrd="0" presId="urn:microsoft.com/office/officeart/2005/8/layout/hChevron3"/>
    <dgm:cxn modelId="{AB3D1FDD-FCF5-4FCD-A0E6-C3C4F804BC40}" type="presParOf" srcId="{E32DDF1D-2A52-4358-805D-F4D83B1EBCB7}" destId="{19DD68EC-C5E0-461E-A7B7-B39348260346}" srcOrd="5" destOrd="0" presId="urn:microsoft.com/office/officeart/2005/8/layout/hChevron3"/>
    <dgm:cxn modelId="{8A004E00-A0A7-4C57-8290-7E06D81180CC}" type="presParOf" srcId="{E32DDF1D-2A52-4358-805D-F4D83B1EBCB7}" destId="{C97B4E7E-1B29-409A-9A9A-AA5B52B6B63E}" srcOrd="6" destOrd="0" presId="urn:microsoft.com/office/officeart/2005/8/layout/hChevron3"/>
    <dgm:cxn modelId="{9CCFE1A5-70CA-46CC-B0A2-C7CB18946725}" type="presParOf" srcId="{E32DDF1D-2A52-4358-805D-F4D83B1EBCB7}" destId="{7A3E532F-C77B-49F7-AEDA-FC60C7A6515A}" srcOrd="7" destOrd="0" presId="urn:microsoft.com/office/officeart/2005/8/layout/hChevron3"/>
    <dgm:cxn modelId="{3A0B4234-FF31-4E69-9D21-1DDAC84E588B}" type="presParOf" srcId="{E32DDF1D-2A52-4358-805D-F4D83B1EBCB7}" destId="{8C77A498-1271-4EFD-ACB2-43CB82007917}" srcOrd="8" destOrd="0" presId="urn:microsoft.com/office/officeart/2005/8/layout/hChevron3"/>
    <dgm:cxn modelId="{FAED95CC-FB7E-467B-A3CA-4E79D2F2996B}" type="presParOf" srcId="{E32DDF1D-2A52-4358-805D-F4D83B1EBCB7}" destId="{89074C74-5FF8-487E-B75F-DE1D2B34AF5F}" srcOrd="9" destOrd="0" presId="urn:microsoft.com/office/officeart/2005/8/layout/hChevron3"/>
    <dgm:cxn modelId="{1E691B67-E494-4C41-B5AF-0A8018F05045}" type="presParOf" srcId="{E32DDF1D-2A52-4358-805D-F4D83B1EBCB7}" destId="{9CF1165E-AC49-45C4-A3A3-DDB7BC36B50D}" srcOrd="10" destOrd="0" presId="urn:microsoft.com/office/officeart/2005/8/layout/hChevron3"/>
    <dgm:cxn modelId="{80FC3241-BECF-4F56-9541-46A7A666E770}" type="presParOf" srcId="{E32DDF1D-2A52-4358-805D-F4D83B1EBCB7}" destId="{756D3F08-940F-414A-9D84-C79326AC7EAD}" srcOrd="11" destOrd="0" presId="urn:microsoft.com/office/officeart/2005/8/layout/hChevron3"/>
    <dgm:cxn modelId="{47B724B8-29C2-45EA-814C-A853F20274DF}" type="presParOf" srcId="{E32DDF1D-2A52-4358-805D-F4D83B1EBCB7}" destId="{D72911E8-6998-44AD-A71E-CB54CF49C0ED}" srcOrd="12" destOrd="0" presId="urn:microsoft.com/office/officeart/2005/8/layout/hChevron3"/>
    <dgm:cxn modelId="{6C939595-07D8-4277-B5A0-94187C26994A}" type="presParOf" srcId="{E32DDF1D-2A52-4358-805D-F4D83B1EBCB7}" destId="{DA6AD634-BB15-4438-822C-21EFE11F679C}" srcOrd="13" destOrd="0" presId="urn:microsoft.com/office/officeart/2005/8/layout/hChevron3"/>
    <dgm:cxn modelId="{7393D42F-27DA-4F3C-95B5-7E00B85580EA}" type="presParOf" srcId="{E32DDF1D-2A52-4358-805D-F4D83B1EBCB7}" destId="{D0CBD48E-31F4-4D1B-A75C-643BA2B7D562}" srcOrd="14" destOrd="0" presId="urn:microsoft.com/office/officeart/2005/8/layout/hChevron3"/>
    <dgm:cxn modelId="{21BE8782-D893-487B-A8B2-4FCC93DAB0DD}" type="presParOf" srcId="{E32DDF1D-2A52-4358-805D-F4D83B1EBCB7}" destId="{7AAC0076-D9D8-417B-AB91-5A60B11C2108}" srcOrd="15" destOrd="0" presId="urn:microsoft.com/office/officeart/2005/8/layout/hChevron3"/>
    <dgm:cxn modelId="{5DC32749-99CF-443E-9DC5-164F5F06FC1E}" type="presParOf" srcId="{E32DDF1D-2A52-4358-805D-F4D83B1EBCB7}" destId="{4E2CA8D1-A7CF-4348-B315-66D71D7C6740}" srcOrd="16" destOrd="0" presId="urn:microsoft.com/office/officeart/2005/8/layout/hChevron3"/>
    <dgm:cxn modelId="{977537E8-FCDD-4C4F-915E-A9FFEAFAB0C0}" type="presParOf" srcId="{E32DDF1D-2A52-4358-805D-F4D83B1EBCB7}" destId="{520F1DF1-9D10-4319-A24F-36CDD33B2E97}" srcOrd="17" destOrd="0" presId="urn:microsoft.com/office/officeart/2005/8/layout/hChevron3"/>
    <dgm:cxn modelId="{9FD4F9AB-3A52-4550-BBFF-082DBA8F5B99}" type="presParOf" srcId="{E32DDF1D-2A52-4358-805D-F4D83B1EBCB7}" destId="{801C13F3-D94C-4D18-9804-DE6FA6282BDD}" srcOrd="18" destOrd="0" presId="urn:microsoft.com/office/officeart/2005/8/layout/hChevron3"/>
    <dgm:cxn modelId="{3D437961-2C3A-4EC9-802C-54F61E6E40F3}" type="presParOf" srcId="{E32DDF1D-2A52-4358-805D-F4D83B1EBCB7}" destId="{A09AFA7C-CED6-40C6-895D-27E12F9440E1}" srcOrd="19" destOrd="0" presId="urn:microsoft.com/office/officeart/2005/8/layout/hChevron3"/>
    <dgm:cxn modelId="{79DA4E0B-6C43-4E37-BF78-BE72AB62814A}" type="presParOf" srcId="{E32DDF1D-2A52-4358-805D-F4D83B1EBCB7}" destId="{8736F99C-FC22-4A85-AB3A-E3D0B6E4F18C}" srcOrd="20" destOrd="0" presId="urn:microsoft.com/office/officeart/2005/8/layout/hChevron3"/>
    <dgm:cxn modelId="{85CCF80A-C4D6-48C4-89A5-B52CCB251D60}" type="presParOf" srcId="{E32DDF1D-2A52-4358-805D-F4D83B1EBCB7}" destId="{70DA955B-4781-4E1B-BDC2-26687F884A60}" srcOrd="21" destOrd="0" presId="urn:microsoft.com/office/officeart/2005/8/layout/hChevron3"/>
    <dgm:cxn modelId="{796EDBE7-AC3B-4836-AA58-FDA7B9E34893}" type="presParOf" srcId="{E32DDF1D-2A52-4358-805D-F4D83B1EBCB7}" destId="{419F63F8-2EF4-41FD-95C6-D9D54CDB94A6}" srcOrd="22" destOrd="0" presId="urn:microsoft.com/office/officeart/2005/8/layout/hChevron3"/>
    <dgm:cxn modelId="{DE4BD86C-8CDA-40D8-A8BB-8379F42B7C79}" type="presParOf" srcId="{E32DDF1D-2A52-4358-805D-F4D83B1EBCB7}" destId="{E407A470-8B60-400A-9ED1-2FE27763A539}" srcOrd="23" destOrd="0" presId="urn:microsoft.com/office/officeart/2005/8/layout/hChevron3"/>
    <dgm:cxn modelId="{10EC67AA-BDE3-44B0-A406-D9B05F5AB51B}" type="presParOf" srcId="{E32DDF1D-2A52-4358-805D-F4D83B1EBCB7}" destId="{EF3DC7ED-4A1C-4261-AB37-51C3A71BE5EB}" srcOrd="24" destOrd="0" presId="urn:microsoft.com/office/officeart/2005/8/layout/hChevron3"/>
    <dgm:cxn modelId="{AB26661E-96BA-4BC4-BB0C-A19638AD57DE}" type="presParOf" srcId="{E32DDF1D-2A52-4358-805D-F4D83B1EBCB7}" destId="{0F1ABE0D-D7AB-4001-A880-D11FF3655B89}" srcOrd="25" destOrd="0" presId="urn:microsoft.com/office/officeart/2005/8/layout/hChevron3"/>
    <dgm:cxn modelId="{7298214B-D805-4735-B2B5-CC6651A6AFC0}" type="presParOf" srcId="{E32DDF1D-2A52-4358-805D-F4D83B1EBCB7}" destId="{B969A45A-C577-42FE-9EA9-DF34977AB7A9}" srcOrd="26" destOrd="0" presId="urn:microsoft.com/office/officeart/2005/8/layout/hChevron3"/>
    <dgm:cxn modelId="{2041C603-EF40-4707-A87F-E1CE23627841}" type="presParOf" srcId="{E32DDF1D-2A52-4358-805D-F4D83B1EBCB7}" destId="{42D4F944-93C4-4C0C-9B62-69EF5DA104F8}" srcOrd="27" destOrd="0" presId="urn:microsoft.com/office/officeart/2005/8/layout/hChevron3"/>
    <dgm:cxn modelId="{4A6CB0AE-45A0-4710-A9C9-1429EA85A676}" type="presParOf" srcId="{E32DDF1D-2A52-4358-805D-F4D83B1EBCB7}" destId="{5B5405F7-9476-4E55-9912-3D82A83CE4C1}" srcOrd="28" destOrd="0" presId="urn:microsoft.com/office/officeart/2005/8/layout/hChevron3"/>
    <dgm:cxn modelId="{9A9E8941-9417-4588-921C-15A1C9814183}" type="presParOf" srcId="{E32DDF1D-2A52-4358-805D-F4D83B1EBCB7}" destId="{1538ABD9-B7E6-4067-9491-D8311A48C018}" srcOrd="29" destOrd="0" presId="urn:microsoft.com/office/officeart/2005/8/layout/hChevron3"/>
    <dgm:cxn modelId="{0E2C4E17-04C6-41EF-ADD6-7CE9D166A79D}" type="presParOf" srcId="{E32DDF1D-2A52-4358-805D-F4D83B1EBCB7}" destId="{AAAF693D-AD7B-43B9-92DC-8AA29F6B321E}" srcOrd="30" destOrd="0" presId="urn:microsoft.com/office/officeart/2005/8/layout/hChevron3"/>
    <dgm:cxn modelId="{BF2A7B1A-0298-4A62-81E8-E608C21B16C1}" type="presParOf" srcId="{E32DDF1D-2A52-4358-805D-F4D83B1EBCB7}" destId="{8972F749-5519-4068-BF03-0F058FDAC5F1}" srcOrd="31" destOrd="0" presId="urn:microsoft.com/office/officeart/2005/8/layout/hChevron3"/>
    <dgm:cxn modelId="{C970DCD0-71DE-476D-BA53-382A2B5D1CA3}" type="presParOf" srcId="{E32DDF1D-2A52-4358-805D-F4D83B1EBCB7}" destId="{71C45CF6-C601-470E-9E9F-9175E74C38CE}" srcOrd="32" destOrd="0" presId="urn:microsoft.com/office/officeart/2005/8/layout/hChevron3"/>
    <dgm:cxn modelId="{0B39666D-0316-4FFD-9404-B020E43A7C05}" type="presParOf" srcId="{E32DDF1D-2A52-4358-805D-F4D83B1EBCB7}" destId="{7133B31F-637F-4E1C-BA62-0D49CF4AF38E}" srcOrd="33" destOrd="0" presId="urn:microsoft.com/office/officeart/2005/8/layout/hChevron3"/>
    <dgm:cxn modelId="{0E02CA64-5E47-486B-9911-DC7EAC754512}" type="presParOf" srcId="{E32DDF1D-2A52-4358-805D-F4D83B1EBCB7}" destId="{EB37EB95-A5F7-4E65-82D5-55993CB01A01}" srcOrd="34" destOrd="0" presId="urn:microsoft.com/office/officeart/2005/8/layout/hChevron3"/>
    <dgm:cxn modelId="{C04A847A-903C-4961-A3D2-5D2578A0EB1E}" type="presParOf" srcId="{E32DDF1D-2A52-4358-805D-F4D83B1EBCB7}" destId="{F993441B-B841-4416-8891-3F2C6AD1B256}" srcOrd="35" destOrd="0" presId="urn:microsoft.com/office/officeart/2005/8/layout/hChevron3"/>
    <dgm:cxn modelId="{9D738DC6-0816-441E-9BAB-89DEB4CF08EB}" type="presParOf" srcId="{E32DDF1D-2A52-4358-805D-F4D83B1EBCB7}" destId="{C8FB3BBF-9D07-4EE6-BA10-478F436F7112}" srcOrd="36" destOrd="0" presId="urn:microsoft.com/office/officeart/2005/8/layout/hChevron3"/>
    <dgm:cxn modelId="{39AB4B71-47F0-4C95-8D5B-9E4C5E59E1D2}" type="presParOf" srcId="{E32DDF1D-2A52-4358-805D-F4D83B1EBCB7}" destId="{4F4F584E-A44F-43CC-8CA2-CF616EBF8F80}" srcOrd="37" destOrd="0" presId="urn:microsoft.com/office/officeart/2005/8/layout/hChevron3"/>
    <dgm:cxn modelId="{B7B4C3D5-60EB-40F8-B4D4-CEDAD9F32111}" type="presParOf" srcId="{E32DDF1D-2A52-4358-805D-F4D83B1EBCB7}" destId="{3C4E7037-9222-49C8-A64D-5A768290C531}" srcOrd="38" destOrd="0" presId="urn:microsoft.com/office/officeart/2005/8/layout/hChevron3"/>
    <dgm:cxn modelId="{FF9B199F-9D69-4774-88B9-964D109F22CA}" type="presParOf" srcId="{E32DDF1D-2A52-4358-805D-F4D83B1EBCB7}" destId="{EB3C83E9-7C69-476A-9928-C7AD9188DE6B}" srcOrd="39" destOrd="0" presId="urn:microsoft.com/office/officeart/2005/8/layout/hChevron3"/>
    <dgm:cxn modelId="{4B882424-346E-4AF9-B760-7AF6D7B30DB2}" type="presParOf" srcId="{E32DDF1D-2A52-4358-805D-F4D83B1EBCB7}" destId="{419DD1AD-D37F-462F-9733-AA7C2540828E}" srcOrd="40" destOrd="0" presId="urn:microsoft.com/office/officeart/2005/8/layout/hChevron3"/>
    <dgm:cxn modelId="{F6DD5C73-7CCF-440C-AE83-90EC3F2A2C18}" type="presParOf" srcId="{E32DDF1D-2A52-4358-805D-F4D83B1EBCB7}" destId="{63BD167A-C9D7-48FB-8BFE-35927D0B8FA1}" srcOrd="41" destOrd="0" presId="urn:microsoft.com/office/officeart/2005/8/layout/hChevron3"/>
    <dgm:cxn modelId="{5FBD5637-3500-4F72-A5C9-4D8A1E242B1C}" type="presParOf" srcId="{E32DDF1D-2A52-4358-805D-F4D83B1EBCB7}" destId="{EF67B6E1-01A0-4EAA-B97C-F94767656729}" srcOrd="42" destOrd="0" presId="urn:microsoft.com/office/officeart/2005/8/layout/hChevron3"/>
    <dgm:cxn modelId="{5CE33057-0A80-40A2-99D7-6A1EE1298170}" type="presParOf" srcId="{E32DDF1D-2A52-4358-805D-F4D83B1EBCB7}" destId="{34633107-9FF1-4B1E-AA98-8E57F091ED47}" srcOrd="43" destOrd="0" presId="urn:microsoft.com/office/officeart/2005/8/layout/hChevron3"/>
    <dgm:cxn modelId="{EF7455AE-85F0-4090-97DC-30E37291DD25}" type="presParOf" srcId="{E32DDF1D-2A52-4358-805D-F4D83B1EBCB7}" destId="{1B6D26FB-FD89-49A7-A682-CDFDD01F1D75}" srcOrd="44" destOrd="0" presId="urn:microsoft.com/office/officeart/2005/8/layout/hChevron3"/>
    <dgm:cxn modelId="{C80DC3AD-9AFD-4C66-BBDC-B094A0624237}" type="presParOf" srcId="{E32DDF1D-2A52-4358-805D-F4D83B1EBCB7}" destId="{C334E5AF-E6AF-4890-95F9-82ABF32C7B51}" srcOrd="45" destOrd="0" presId="urn:microsoft.com/office/officeart/2005/8/layout/hChevron3"/>
    <dgm:cxn modelId="{3A4B84E9-74A6-4A33-83FC-36863C3E1920}" type="presParOf" srcId="{E32DDF1D-2A52-4358-805D-F4D83B1EBCB7}" destId="{5FBEED3A-24E0-4120-86C7-F4B24675E908}" srcOrd="46" destOrd="0" presId="urn:microsoft.com/office/officeart/2005/8/layout/hChevron3"/>
    <dgm:cxn modelId="{8A2667B0-C08F-445A-8DED-5EF260E3DCBE}" type="presParOf" srcId="{E32DDF1D-2A52-4358-805D-F4D83B1EBCB7}" destId="{6CB85AA0-F862-44FC-B544-338251D86424}" srcOrd="47" destOrd="0" presId="urn:microsoft.com/office/officeart/2005/8/layout/hChevron3"/>
    <dgm:cxn modelId="{A2A1C82D-581D-41FA-AE9E-2F38F748529C}" type="presParOf" srcId="{E32DDF1D-2A52-4358-805D-F4D83B1EBCB7}" destId="{7D57AB04-6BB9-491D-8A08-2593D0F8E787}" srcOrd="48" destOrd="0" presId="urn:microsoft.com/office/officeart/2005/8/layout/hChevron3"/>
    <dgm:cxn modelId="{F523C9DD-280E-47E4-A398-55A7DE3993C2}" type="presParOf" srcId="{E32DDF1D-2A52-4358-805D-F4D83B1EBCB7}" destId="{FD1846B6-4F18-4B08-B7E2-115D20A1B795}" srcOrd="49" destOrd="0" presId="urn:microsoft.com/office/officeart/2005/8/layout/hChevron3"/>
    <dgm:cxn modelId="{9187F56E-672E-40C9-B2C9-8CDF9600B26E}" type="presParOf" srcId="{E32DDF1D-2A52-4358-805D-F4D83B1EBCB7}" destId="{7C6A920C-8D10-440F-BA5E-46F46B81D17C}" srcOrd="50" destOrd="0" presId="urn:microsoft.com/office/officeart/2005/8/layout/hChevron3"/>
    <dgm:cxn modelId="{E4897EC7-2F8C-4BF6-88B5-064AE5529D17}" type="presParOf" srcId="{E32DDF1D-2A52-4358-805D-F4D83B1EBCB7}" destId="{BD222C9E-DE6D-4A99-81A7-88CA0ED1DDC8}" srcOrd="51" destOrd="0" presId="urn:microsoft.com/office/officeart/2005/8/layout/hChevron3"/>
    <dgm:cxn modelId="{E70C5A7D-A1EC-4C8D-BAC5-BFD21371F578}" type="presParOf" srcId="{E32DDF1D-2A52-4358-805D-F4D83B1EBCB7}" destId="{E6B9606E-33B7-40D0-916B-28025D72F359}" srcOrd="52" destOrd="0" presId="urn:microsoft.com/office/officeart/2005/8/layout/hChevron3"/>
    <dgm:cxn modelId="{58B78541-FD02-4923-A281-1664290B2FEE}" type="presParOf" srcId="{E32DDF1D-2A52-4358-805D-F4D83B1EBCB7}" destId="{0686D9C9-BC99-4332-B3EC-7C64878B3B5B}" srcOrd="53" destOrd="0" presId="urn:microsoft.com/office/officeart/2005/8/layout/hChevron3"/>
    <dgm:cxn modelId="{7E032276-91A0-43F0-9E27-7CFDDC9BA3FF}" type="presParOf" srcId="{E32DDF1D-2A52-4358-805D-F4D83B1EBCB7}" destId="{5CBC40F4-3DBC-485E-81A1-469F710A7380}" srcOrd="54" destOrd="0" presId="urn:microsoft.com/office/officeart/2005/8/layout/hChevron3"/>
    <dgm:cxn modelId="{AA81ED00-BFDD-473F-954B-2EFBE312812D}" type="presParOf" srcId="{E32DDF1D-2A52-4358-805D-F4D83B1EBCB7}" destId="{AFAB29CA-D5D9-413A-8D3A-5822A5986B92}" srcOrd="55" destOrd="0" presId="urn:microsoft.com/office/officeart/2005/8/layout/hChevron3"/>
    <dgm:cxn modelId="{ED99FE56-4807-4A20-98AA-6673CCF26FA5}" type="presParOf" srcId="{E32DDF1D-2A52-4358-805D-F4D83B1EBCB7}" destId="{69E105A0-4872-451F-ABE7-2550E014F3DF}" srcOrd="56" destOrd="0" presId="urn:microsoft.com/office/officeart/2005/8/layout/hChevron3"/>
    <dgm:cxn modelId="{AC866FE1-EC4D-4C17-BC33-D0A455D40A4B}" type="presParOf" srcId="{E32DDF1D-2A52-4358-805D-F4D83B1EBCB7}" destId="{2554F9E3-9AC3-45DD-9D58-08A2F4DD1701}" srcOrd="57" destOrd="0" presId="urn:microsoft.com/office/officeart/2005/8/layout/hChevron3"/>
    <dgm:cxn modelId="{DA8127FB-06FB-4D2B-9272-8674605155AD}" type="presParOf" srcId="{E32DDF1D-2A52-4358-805D-F4D83B1EBCB7}" destId="{33C53847-86DA-49EC-926A-63B9B45830E9}" srcOrd="58" destOrd="0" presId="urn:microsoft.com/office/officeart/2005/8/layout/hChevron3"/>
    <dgm:cxn modelId="{6F054427-870D-4155-8F37-2FF902330572}" type="presParOf" srcId="{E32DDF1D-2A52-4358-805D-F4D83B1EBCB7}" destId="{875187DA-3618-4C2E-A0B7-5B05BC8D2789}" srcOrd="59" destOrd="0" presId="urn:microsoft.com/office/officeart/2005/8/layout/hChevron3"/>
    <dgm:cxn modelId="{127563CC-8D5A-41C1-8BB2-C2FCCCD91B33}" type="presParOf" srcId="{E32DDF1D-2A52-4358-805D-F4D83B1EBCB7}" destId="{8BC94EAD-C36A-4046-AC84-2A1EF272453C}" srcOrd="60" destOrd="0" presId="urn:microsoft.com/office/officeart/2005/8/layout/hChevron3"/>
    <dgm:cxn modelId="{570A556B-FD39-41C0-81C0-F426D265DE9C}" type="presParOf" srcId="{E32DDF1D-2A52-4358-805D-F4D83B1EBCB7}" destId="{784AC893-4206-4D04-B1C5-2ADC21FEBD3D}" srcOrd="61" destOrd="0" presId="urn:microsoft.com/office/officeart/2005/8/layout/hChevron3"/>
    <dgm:cxn modelId="{04AF5A8D-A8C7-4045-BBE5-23E256444964}" type="presParOf" srcId="{E32DDF1D-2A52-4358-805D-F4D83B1EBCB7}" destId="{8C0EEF14-665F-4453-8BB9-9924969283DE}" srcOrd="62" destOrd="0" presId="urn:microsoft.com/office/officeart/2005/8/layout/hChevron3"/>
    <dgm:cxn modelId="{2886DC06-F259-42ED-9859-71D2903F01F7}" type="presParOf" srcId="{E32DDF1D-2A52-4358-805D-F4D83B1EBCB7}" destId="{5A952227-1638-4EF8-AAF3-A570BBA6A4DB}" srcOrd="63" destOrd="0" presId="urn:microsoft.com/office/officeart/2005/8/layout/hChevron3"/>
    <dgm:cxn modelId="{F06336F7-51F0-4C01-9FBE-2418DEADE27D}" type="presParOf" srcId="{E32DDF1D-2A52-4358-805D-F4D83B1EBCB7}" destId="{4CC1E00E-240E-47DB-B2D9-F1E228723B16}" srcOrd="64" destOrd="0" presId="urn:microsoft.com/office/officeart/2005/8/layout/hChevron3"/>
    <dgm:cxn modelId="{30BC2873-66F4-4976-A1C2-D1316D59FEE2}" type="presParOf" srcId="{E32DDF1D-2A52-4358-805D-F4D83B1EBCB7}" destId="{567977BA-636D-46DC-872E-05A2B8526F70}" srcOrd="65" destOrd="0" presId="urn:microsoft.com/office/officeart/2005/8/layout/hChevron3"/>
    <dgm:cxn modelId="{FC7C2DDE-D813-4D16-85F9-7DCC07E86D0C}" type="presParOf" srcId="{E32DDF1D-2A52-4358-805D-F4D83B1EBCB7}" destId="{1F927897-2664-4477-999C-F45E0DE5ADE2}" srcOrd="66" destOrd="0" presId="urn:microsoft.com/office/officeart/2005/8/layout/hChevron3"/>
    <dgm:cxn modelId="{6DA27C54-F327-4D0C-817A-9CEC12EE26A1}" type="presParOf" srcId="{E32DDF1D-2A52-4358-805D-F4D83B1EBCB7}" destId="{327CD222-F0C4-4BFC-80D3-B0091B510849}" srcOrd="67" destOrd="0" presId="urn:microsoft.com/office/officeart/2005/8/layout/hChevron3"/>
    <dgm:cxn modelId="{D24F10CA-D2C3-4591-AB3E-A0806FEB70A3}" type="presParOf" srcId="{E32DDF1D-2A52-4358-805D-F4D83B1EBCB7}" destId="{1056C277-A385-4775-B46B-B61BE5757FF2}" srcOrd="68" destOrd="0" presId="urn:microsoft.com/office/officeart/2005/8/layout/hChevron3"/>
    <dgm:cxn modelId="{59B3AC36-A02C-4542-8DB5-F563E6EA198A}" type="presParOf" srcId="{E32DDF1D-2A52-4358-805D-F4D83B1EBCB7}" destId="{8E0BF486-2CB2-4777-8410-80AD61200FC8}" srcOrd="69" destOrd="0" presId="urn:microsoft.com/office/officeart/2005/8/layout/hChevron3"/>
    <dgm:cxn modelId="{E3D425D0-75A5-470D-B2F2-47032C762E30}" type="presParOf" srcId="{E32DDF1D-2A52-4358-805D-F4D83B1EBCB7}" destId="{7CBD0BB0-2ADF-4CE8-BFD7-BB447D552509}" srcOrd="70" destOrd="0" presId="urn:microsoft.com/office/officeart/2005/8/layout/hChevron3"/>
    <dgm:cxn modelId="{DD36E69D-F774-45E7-ACA6-15226127AAD2}" type="presParOf" srcId="{E32DDF1D-2A52-4358-805D-F4D83B1EBCB7}" destId="{67E24B4C-FB32-4063-9D7F-DA86040F613A}" srcOrd="71" destOrd="0" presId="urn:microsoft.com/office/officeart/2005/8/layout/hChevron3"/>
    <dgm:cxn modelId="{3EB91A13-2DAF-4652-B88F-74A36DAA9E9D}" type="presParOf" srcId="{E32DDF1D-2A52-4358-805D-F4D83B1EBCB7}" destId="{813810D4-3578-4465-AF34-B60CECBEADFC}" srcOrd="72" destOrd="0" presId="urn:microsoft.com/office/officeart/2005/8/layout/hChevron3"/>
    <dgm:cxn modelId="{B5EF47C4-2403-4C5E-BD2E-57EAB0126A5B}" type="presParOf" srcId="{E32DDF1D-2A52-4358-805D-F4D83B1EBCB7}" destId="{DAF5A45D-9F86-443D-B540-F12338B12394}" srcOrd="73" destOrd="0" presId="urn:microsoft.com/office/officeart/2005/8/layout/hChevron3"/>
    <dgm:cxn modelId="{5D3638A2-0D89-4BB7-AE65-0AF2BF307AA1}" type="presParOf" srcId="{E32DDF1D-2A52-4358-805D-F4D83B1EBCB7}" destId="{0C1798D0-B5E0-4926-89F4-4ED3A38AC498}" srcOrd="74" destOrd="0" presId="urn:microsoft.com/office/officeart/2005/8/layout/hChevron3"/>
    <dgm:cxn modelId="{3E2C8447-AF58-45C5-8233-EB13D4C392B7}" type="presParOf" srcId="{E32DDF1D-2A52-4358-805D-F4D83B1EBCB7}" destId="{4088D819-A119-47E1-9A1B-CAA53953C030}" srcOrd="75" destOrd="0" presId="urn:microsoft.com/office/officeart/2005/8/layout/hChevron3"/>
    <dgm:cxn modelId="{CE54E05B-5DBE-4BF1-BBE6-13ECF19E071B}" type="presParOf" srcId="{E32DDF1D-2A52-4358-805D-F4D83B1EBCB7}" destId="{872AE41A-9A42-4583-BD5B-428E15D6C4D8}" srcOrd="76" destOrd="0" presId="urn:microsoft.com/office/officeart/2005/8/layout/hChevron3"/>
    <dgm:cxn modelId="{9E079371-FA31-4E8B-A911-3A775DB4B6F9}" type="presParOf" srcId="{E32DDF1D-2A52-4358-805D-F4D83B1EBCB7}" destId="{6891EB0D-05F1-4BFC-8E92-A829D7B70C2E}" srcOrd="77" destOrd="0" presId="urn:microsoft.com/office/officeart/2005/8/layout/hChevron3"/>
    <dgm:cxn modelId="{9BD6CF70-8648-42D5-B692-992332A40F19}" type="presParOf" srcId="{E32DDF1D-2A52-4358-805D-F4D83B1EBCB7}" destId="{E4755CB0-68C3-4DA8-A9D2-73B58907C11A}" srcOrd="78" destOrd="0" presId="urn:microsoft.com/office/officeart/2005/8/layout/hChevron3"/>
    <dgm:cxn modelId="{DB35E556-D664-4844-B792-AB2CA2BE204F}" type="presParOf" srcId="{E32DDF1D-2A52-4358-805D-F4D83B1EBCB7}" destId="{98813FD1-D75A-417E-885D-AC243E923A2B}" srcOrd="79" destOrd="0" presId="urn:microsoft.com/office/officeart/2005/8/layout/hChevron3"/>
    <dgm:cxn modelId="{81C75585-3D6F-4EE7-A585-591E98D82FCD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11AAAAEF-6A91-4D18-BF7C-380E31B170AB}" type="presOf" srcId="{37A87C57-3EF8-49B6-B455-342C8CF27F93}" destId="{E5C05AB5-9270-4305-9A67-E80BD4B63F64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3170DCF1-02E2-4C2D-8FED-B38D50C15636}" type="presOf" srcId="{6FE92722-16E7-4B3D-BA6B-210995AB2373}" destId="{5CBC40F4-3DBC-485E-81A1-469F710A7380}" srcOrd="0" destOrd="0" presId="urn:microsoft.com/office/officeart/2005/8/layout/hChevron3"/>
    <dgm:cxn modelId="{8BF3C5EC-2310-48E5-A435-D62852120596}" type="presOf" srcId="{CA99D7B1-433D-4A0A-9063-755BA8DE7A52}" destId="{C8FB3BBF-9D07-4EE6-BA10-478F436F7112}" srcOrd="0" destOrd="0" presId="urn:microsoft.com/office/officeart/2005/8/layout/hChevron3"/>
    <dgm:cxn modelId="{D3202607-FC63-4874-A0C2-EF7057D272C3}" type="presOf" srcId="{A3B69041-CEE1-492E-8067-1741F2EE7B97}" destId="{C97B4E7E-1B29-409A-9A9A-AA5B52B6B63E}" srcOrd="0" destOrd="0" presId="urn:microsoft.com/office/officeart/2005/8/layout/hChevron3"/>
    <dgm:cxn modelId="{CFB49649-B5BF-4A77-86FD-FA7BFC969120}" type="presOf" srcId="{8722C7DF-2F9C-4BC4-B0BA-517DBE2D864D}" destId="{46FBA12B-9A7C-46CE-9ADA-B661591B9938}" srcOrd="0" destOrd="0" presId="urn:microsoft.com/office/officeart/2005/8/layout/hChevron3"/>
    <dgm:cxn modelId="{2AD15E22-BC96-42FC-818D-1624B5043588}" type="presOf" srcId="{CD58D382-1728-40A4-8A1C-69E749F641FE}" destId="{0C1798D0-B5E0-4926-89F4-4ED3A38AC498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C2A71E81-B2AE-4122-AB7C-C86A7D557CB4}" type="presOf" srcId="{A3932D8C-6849-43D7-AC8A-C46E8FC8100D}" destId="{8BC94EAD-C36A-4046-AC84-2A1EF272453C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2644B2E3-E973-4474-B63C-5DDD52C52AC2}" type="presOf" srcId="{C45AFCDB-ACB3-438F-8B66-6E568F47D8A4}" destId="{5FBEED3A-24E0-4120-86C7-F4B24675E908}" srcOrd="0" destOrd="0" presId="urn:microsoft.com/office/officeart/2005/8/layout/hChevron3"/>
    <dgm:cxn modelId="{F11B103A-B582-4092-B0E0-9E04E9966E25}" type="presOf" srcId="{B018C7FD-482F-41EB-8FDD-85C6A96644A6}" destId="{BE8EB9A1-989B-4A34-BCA3-6900C46E94FE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EF5AE01E-E154-4375-85C6-4CB442C92001}" type="presOf" srcId="{33E1203D-7E4D-4F32-8933-7A45B3E4E4C0}" destId="{1F927897-2664-4477-999C-F45E0DE5ADE2}" srcOrd="0" destOrd="0" presId="urn:microsoft.com/office/officeart/2005/8/layout/hChevron3"/>
    <dgm:cxn modelId="{DB5BCD1A-A03D-4889-BFBF-2CA12F032747}" type="presOf" srcId="{1661D143-4C71-4EE6-9C81-E287BBE7E4B2}" destId="{B969A45A-C577-42FE-9EA9-DF34977AB7A9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B2E6AB8F-1D9B-4A4C-9747-49EA4EFEA23F}" type="presOf" srcId="{9D2EE2F8-4F2C-4468-8484-E8FB023BE270}" destId="{7D57AB04-6BB9-491D-8A08-2593D0F8E787}" srcOrd="0" destOrd="0" presId="urn:microsoft.com/office/officeart/2005/8/layout/hChevron3"/>
    <dgm:cxn modelId="{4698F0B6-CBC4-4B02-B094-ACDEA16D8305}" type="presOf" srcId="{9914C753-A33F-4DBF-BECB-E5FD1DC98F27}" destId="{D72911E8-6998-44AD-A71E-CB54CF49C0ED}" srcOrd="0" destOrd="0" presId="urn:microsoft.com/office/officeart/2005/8/layout/hChevron3"/>
    <dgm:cxn modelId="{5035654C-B938-43F0-879D-1475F34DDEFF}" type="presOf" srcId="{6031953C-D99B-4918-8AE4-74D1FC3DD3A0}" destId="{69E105A0-4872-451F-ABE7-2550E014F3DF}" srcOrd="0" destOrd="0" presId="urn:microsoft.com/office/officeart/2005/8/layout/hChevron3"/>
    <dgm:cxn modelId="{8C4CD00A-07CB-4F9E-85B3-596B272C3F7A}" type="presOf" srcId="{37F58A89-9FCC-42BD-9D7F-62E8ADE887BA}" destId="{801C13F3-D94C-4D18-9804-DE6FA6282BDD}" srcOrd="0" destOrd="0" presId="urn:microsoft.com/office/officeart/2005/8/layout/hChevron3"/>
    <dgm:cxn modelId="{3BD624D2-97BC-4E82-B27E-A51E4C841F40}" type="presOf" srcId="{3D0453B6-5431-4B34-BE77-FD9E6A1435B9}" destId="{8C0EEF14-665F-4453-8BB9-9924969283DE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E9FD89B-0A87-4771-8620-381BF4BD7CCD}" type="presOf" srcId="{F774C75D-5067-4612-A73E-C727F8136642}" destId="{1056C277-A385-4775-B46B-B61BE5757FF2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D96EB2A7-6618-493A-AA5A-32F02712BF73}" type="presOf" srcId="{FAC96E8F-F4FD-4ACB-A268-A28E36F76E57}" destId="{8736F99C-FC22-4A85-AB3A-E3D0B6E4F18C}" srcOrd="0" destOrd="0" presId="urn:microsoft.com/office/officeart/2005/8/layout/hChevron3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5C2CAC08-0389-417B-A59B-88F6DFCEE6B5}" type="presOf" srcId="{1B0488F0-6E4B-4949-A302-78A9A56E138C}" destId="{3C4E7037-9222-49C8-A64D-5A768290C531}" srcOrd="0" destOrd="0" presId="urn:microsoft.com/office/officeart/2005/8/layout/hChevron3"/>
    <dgm:cxn modelId="{4B14B80C-07A2-409B-A7B5-18DFA30DC712}" type="presOf" srcId="{C2397A5E-1B19-46A0-9D12-932F6574E187}" destId="{4CC1E00E-240E-47DB-B2D9-F1E228723B16}" srcOrd="0" destOrd="0" presId="urn:microsoft.com/office/officeart/2005/8/layout/hChevron3"/>
    <dgm:cxn modelId="{8424955D-450C-4DFC-B3D7-8A390C19937A}" type="presOf" srcId="{5EC8FB64-ACE3-469E-9787-C48F6C3635F1}" destId="{E32DDF1D-2A52-4358-805D-F4D83B1EBCB7}" srcOrd="0" destOrd="0" presId="urn:microsoft.com/office/officeart/2005/8/layout/hChevron3"/>
    <dgm:cxn modelId="{FC931CDC-B85B-4550-9DC7-1C48AC98A711}" type="presOf" srcId="{05804EBF-DA52-408C-BEB2-485F7FA490C4}" destId="{33C53847-86DA-49EC-926A-63B9B45830E9}" srcOrd="0" destOrd="0" presId="urn:microsoft.com/office/officeart/2005/8/layout/hChevron3"/>
    <dgm:cxn modelId="{FDAD360C-C798-45EF-B6AC-958FB158AF28}" type="presOf" srcId="{F1B636A1-73E4-4A94-8328-1CF24EBBF7F3}" destId="{1B6D26FB-FD89-49A7-A682-CDFDD01F1D75}" srcOrd="0" destOrd="0" presId="urn:microsoft.com/office/officeart/2005/8/layout/hChevron3"/>
    <dgm:cxn modelId="{4DB47101-1C36-45AD-A82D-8BD54AB7DBBB}" type="presOf" srcId="{68F337CC-70B5-443C-9BA7-64EAA2BDE25A}" destId="{AAAF693D-AD7B-43B9-92DC-8AA29F6B321E}" srcOrd="0" destOrd="0" presId="urn:microsoft.com/office/officeart/2005/8/layout/hChevron3"/>
    <dgm:cxn modelId="{2790EC59-8637-44F6-9323-D2CE467D6CE8}" type="presOf" srcId="{68DB77E9-52FA-486B-9BBE-FF7BBCA93E2D}" destId="{E4755CB0-68C3-4DA8-A9D2-73B58907C11A}" srcOrd="0" destOrd="0" presId="urn:microsoft.com/office/officeart/2005/8/layout/hChevron3"/>
    <dgm:cxn modelId="{3452988D-F899-4778-AF78-AB1780DF8AE2}" type="presOf" srcId="{5B8F1E86-BAFC-476F-A956-89C526955FA6}" destId="{EF67B6E1-01A0-4EAA-B97C-F94767656729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52074BA1-68F1-490A-88B0-48A70B36A955}" type="presOf" srcId="{E2D8E3DF-8D59-489A-9050-666993FB8ED6}" destId="{5B5405F7-9476-4E55-9912-3D82A83CE4C1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AE2BEA5B-F928-48D3-B075-FE2DD2FB82D2}" type="presOf" srcId="{9AC0B85F-F002-48F8-A368-2A95E3FBA245}" destId="{4E2CA8D1-A7CF-4348-B315-66D71D7C6740}" srcOrd="0" destOrd="0" presId="urn:microsoft.com/office/officeart/2005/8/layout/hChevron3"/>
    <dgm:cxn modelId="{5E93DCB4-7687-43F3-A4BE-EB8971BE2AC4}" type="presOf" srcId="{B516EE92-64D6-4FCD-8A24-40602E53098E}" destId="{9CF1165E-AC49-45C4-A3A3-DDB7BC36B50D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BFDEB736-7BC5-46BE-8EE3-E9C29A012B31}" type="presOf" srcId="{1841054A-88B8-4570-A8E0-EA5524F1F074}" destId="{813810D4-3578-4465-AF34-B60CECBEADFC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71FCAEE9-0A52-4E2E-B08F-3825E201B0FE}" type="presOf" srcId="{020EFA48-9CC4-4431-94A8-72436184AF5D}" destId="{7C6A920C-8D10-440F-BA5E-46F46B81D17C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455F0FE1-E030-4019-B160-17480821842B}" type="presOf" srcId="{58B2AA00-AB16-4214-8E92-7C4E54CE41D0}" destId="{1F8A0EB1-3013-440A-90E0-58DB0244C1E8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F838D08B-0C5B-41AB-8205-1EE58F42639A}" type="presOf" srcId="{6CBE4EF5-CAA4-4CAE-A479-05224EF61C51}" destId="{EB37EB95-A5F7-4E65-82D5-55993CB01A01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5D13BF6E-DC92-4A7B-B4BE-59347E6847F3}" type="presOf" srcId="{0C6AC9BE-9142-485D-98BA-98C1890A2E0E}" destId="{E6B9606E-33B7-40D0-916B-28025D72F359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67CEA214-64B0-47EE-ADDE-DAE54CE14AA8}" type="presOf" srcId="{4E27F18F-3F2E-4A56-91EE-68F42DF637B3}" destId="{EF3DC7ED-4A1C-4261-AB37-51C3A71BE5EB}" srcOrd="0" destOrd="0" presId="urn:microsoft.com/office/officeart/2005/8/layout/hChevron3"/>
    <dgm:cxn modelId="{56FC979B-CCB3-4C1B-A1F8-9AD4625E4A57}" type="presOf" srcId="{64CB8CD5-2320-42A8-8773-1D204F49A1EE}" destId="{419F63F8-2EF4-41FD-95C6-D9D54CDB94A6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6966AA7E-4AB5-49B5-AB25-B8909C954FB5}" type="presOf" srcId="{61CA8120-DCC6-4B15-8E1C-CFB91ABEBDE4}" destId="{D0CBD48E-31F4-4D1B-A75C-643BA2B7D562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27B948B9-D1A0-486F-980E-49B67D539450}" type="presOf" srcId="{84173EBC-1605-4094-937E-65E5DBBD2F51}" destId="{872AE41A-9A42-4583-BD5B-428E15D6C4D8}" srcOrd="0" destOrd="0" presId="urn:microsoft.com/office/officeart/2005/8/layout/hChevron3"/>
    <dgm:cxn modelId="{54CE3B50-C671-49B8-B986-F8BDFBB029AD}" type="presOf" srcId="{2C1E9040-17C8-4E8D-A63F-DB72258387D6}" destId="{419DD1AD-D37F-462F-9733-AA7C2540828E}" srcOrd="0" destOrd="0" presId="urn:microsoft.com/office/officeart/2005/8/layout/hChevron3"/>
    <dgm:cxn modelId="{3942DFC6-F246-4356-B691-83F5D97C2EA7}" type="presOf" srcId="{B50DE578-F840-448C-9F26-8A50FD371058}" destId="{7CBD0BB0-2ADF-4CE8-BFD7-BB447D552509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50D8C147-9A1F-48AD-8EE3-C3BB6FF427BF}" type="presOf" srcId="{7C5087F6-5E53-4CFC-9BBD-4181F1A2DDB4}" destId="{71C45CF6-C601-470E-9E9F-9175E74C38CE}" srcOrd="0" destOrd="0" presId="urn:microsoft.com/office/officeart/2005/8/layout/hChevron3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F90C4FA1-95BF-4612-BB95-C4DF515E2452}" type="presOf" srcId="{EE5B7ED0-5F37-40CF-A3B0-DE264ACEF339}" destId="{8C77A498-1271-4EFD-ACB2-43CB82007917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5488C84E-09D0-470D-84FA-8330EC23137F}" type="presParOf" srcId="{E32DDF1D-2A52-4358-805D-F4D83B1EBCB7}" destId="{E5C05AB5-9270-4305-9A67-E80BD4B63F64}" srcOrd="0" destOrd="0" presId="urn:microsoft.com/office/officeart/2005/8/layout/hChevron3"/>
    <dgm:cxn modelId="{ADDDD5E0-9DBE-41ED-BE2A-2B917178D85F}" type="presParOf" srcId="{E32DDF1D-2A52-4358-805D-F4D83B1EBCB7}" destId="{B3249CFB-8ED7-4991-8C7E-1BFD21177A2D}" srcOrd="1" destOrd="0" presId="urn:microsoft.com/office/officeart/2005/8/layout/hChevron3"/>
    <dgm:cxn modelId="{29672993-31E5-48DA-AB41-B852F57E19A8}" type="presParOf" srcId="{E32DDF1D-2A52-4358-805D-F4D83B1EBCB7}" destId="{46FBA12B-9A7C-46CE-9ADA-B661591B9938}" srcOrd="2" destOrd="0" presId="urn:microsoft.com/office/officeart/2005/8/layout/hChevron3"/>
    <dgm:cxn modelId="{41EC41EA-B22C-4A69-850D-CEA58294ABFE}" type="presParOf" srcId="{E32DDF1D-2A52-4358-805D-F4D83B1EBCB7}" destId="{9A606873-8A71-4BBE-AC53-AF8E57DB32DB}" srcOrd="3" destOrd="0" presId="urn:microsoft.com/office/officeart/2005/8/layout/hChevron3"/>
    <dgm:cxn modelId="{985A1D61-34FE-4EA0-AB27-588D0F35744E}" type="presParOf" srcId="{E32DDF1D-2A52-4358-805D-F4D83B1EBCB7}" destId="{1F8A0EB1-3013-440A-90E0-58DB0244C1E8}" srcOrd="4" destOrd="0" presId="urn:microsoft.com/office/officeart/2005/8/layout/hChevron3"/>
    <dgm:cxn modelId="{6275CEDC-F2D6-48D1-A5EA-7890229CC3D7}" type="presParOf" srcId="{E32DDF1D-2A52-4358-805D-F4D83B1EBCB7}" destId="{19DD68EC-C5E0-461E-A7B7-B39348260346}" srcOrd="5" destOrd="0" presId="urn:microsoft.com/office/officeart/2005/8/layout/hChevron3"/>
    <dgm:cxn modelId="{0BD75EF2-5629-4E91-B9D3-AA8432408B83}" type="presParOf" srcId="{E32DDF1D-2A52-4358-805D-F4D83B1EBCB7}" destId="{C97B4E7E-1B29-409A-9A9A-AA5B52B6B63E}" srcOrd="6" destOrd="0" presId="urn:microsoft.com/office/officeart/2005/8/layout/hChevron3"/>
    <dgm:cxn modelId="{9DA7BF5F-8748-4DB7-ADDC-720E603DF122}" type="presParOf" srcId="{E32DDF1D-2A52-4358-805D-F4D83B1EBCB7}" destId="{7A3E532F-C77B-49F7-AEDA-FC60C7A6515A}" srcOrd="7" destOrd="0" presId="urn:microsoft.com/office/officeart/2005/8/layout/hChevron3"/>
    <dgm:cxn modelId="{3ED773D7-5770-47D6-B778-D64B5FE2AE7E}" type="presParOf" srcId="{E32DDF1D-2A52-4358-805D-F4D83B1EBCB7}" destId="{8C77A498-1271-4EFD-ACB2-43CB82007917}" srcOrd="8" destOrd="0" presId="urn:microsoft.com/office/officeart/2005/8/layout/hChevron3"/>
    <dgm:cxn modelId="{8183C453-B5CC-4BC5-8E56-930FBCA978D8}" type="presParOf" srcId="{E32DDF1D-2A52-4358-805D-F4D83B1EBCB7}" destId="{89074C74-5FF8-487E-B75F-DE1D2B34AF5F}" srcOrd="9" destOrd="0" presId="urn:microsoft.com/office/officeart/2005/8/layout/hChevron3"/>
    <dgm:cxn modelId="{9EC3C72D-C2F3-468A-A943-E1CFCC746778}" type="presParOf" srcId="{E32DDF1D-2A52-4358-805D-F4D83B1EBCB7}" destId="{9CF1165E-AC49-45C4-A3A3-DDB7BC36B50D}" srcOrd="10" destOrd="0" presId="urn:microsoft.com/office/officeart/2005/8/layout/hChevron3"/>
    <dgm:cxn modelId="{6805AA62-9BE4-4ED1-B417-4B14E4F16B93}" type="presParOf" srcId="{E32DDF1D-2A52-4358-805D-F4D83B1EBCB7}" destId="{756D3F08-940F-414A-9D84-C79326AC7EAD}" srcOrd="11" destOrd="0" presId="urn:microsoft.com/office/officeart/2005/8/layout/hChevron3"/>
    <dgm:cxn modelId="{1CE8A020-8E9F-4402-8B3C-7F1D16563431}" type="presParOf" srcId="{E32DDF1D-2A52-4358-805D-F4D83B1EBCB7}" destId="{D72911E8-6998-44AD-A71E-CB54CF49C0ED}" srcOrd="12" destOrd="0" presId="urn:microsoft.com/office/officeart/2005/8/layout/hChevron3"/>
    <dgm:cxn modelId="{67B04A06-10D9-46DC-8EC9-E5347E686962}" type="presParOf" srcId="{E32DDF1D-2A52-4358-805D-F4D83B1EBCB7}" destId="{DA6AD634-BB15-4438-822C-21EFE11F679C}" srcOrd="13" destOrd="0" presId="urn:microsoft.com/office/officeart/2005/8/layout/hChevron3"/>
    <dgm:cxn modelId="{FB893862-7353-4B97-99C6-67DD87B7BD0E}" type="presParOf" srcId="{E32DDF1D-2A52-4358-805D-F4D83B1EBCB7}" destId="{D0CBD48E-31F4-4D1B-A75C-643BA2B7D562}" srcOrd="14" destOrd="0" presId="urn:microsoft.com/office/officeart/2005/8/layout/hChevron3"/>
    <dgm:cxn modelId="{5CE4ED26-8020-453B-A779-1553CCE70314}" type="presParOf" srcId="{E32DDF1D-2A52-4358-805D-F4D83B1EBCB7}" destId="{7AAC0076-D9D8-417B-AB91-5A60B11C2108}" srcOrd="15" destOrd="0" presId="urn:microsoft.com/office/officeart/2005/8/layout/hChevron3"/>
    <dgm:cxn modelId="{EA9DE026-2FA2-4AC9-BEF3-11CF04D18F35}" type="presParOf" srcId="{E32DDF1D-2A52-4358-805D-F4D83B1EBCB7}" destId="{4E2CA8D1-A7CF-4348-B315-66D71D7C6740}" srcOrd="16" destOrd="0" presId="urn:microsoft.com/office/officeart/2005/8/layout/hChevron3"/>
    <dgm:cxn modelId="{20E435E5-3482-4506-A40C-F859C4F4F9EB}" type="presParOf" srcId="{E32DDF1D-2A52-4358-805D-F4D83B1EBCB7}" destId="{520F1DF1-9D10-4319-A24F-36CDD33B2E97}" srcOrd="17" destOrd="0" presId="urn:microsoft.com/office/officeart/2005/8/layout/hChevron3"/>
    <dgm:cxn modelId="{5F53529A-5A51-459F-A355-39AAE811FF4B}" type="presParOf" srcId="{E32DDF1D-2A52-4358-805D-F4D83B1EBCB7}" destId="{801C13F3-D94C-4D18-9804-DE6FA6282BDD}" srcOrd="18" destOrd="0" presId="urn:microsoft.com/office/officeart/2005/8/layout/hChevron3"/>
    <dgm:cxn modelId="{4BEAE635-167E-4D86-9F0D-0A6254C6CC09}" type="presParOf" srcId="{E32DDF1D-2A52-4358-805D-F4D83B1EBCB7}" destId="{A09AFA7C-CED6-40C6-895D-27E12F9440E1}" srcOrd="19" destOrd="0" presId="urn:microsoft.com/office/officeart/2005/8/layout/hChevron3"/>
    <dgm:cxn modelId="{211DCAB5-009F-49CB-AF82-8758D56E2587}" type="presParOf" srcId="{E32DDF1D-2A52-4358-805D-F4D83B1EBCB7}" destId="{8736F99C-FC22-4A85-AB3A-E3D0B6E4F18C}" srcOrd="20" destOrd="0" presId="urn:microsoft.com/office/officeart/2005/8/layout/hChevron3"/>
    <dgm:cxn modelId="{86B90067-FE11-491A-A093-7F100FB54789}" type="presParOf" srcId="{E32DDF1D-2A52-4358-805D-F4D83B1EBCB7}" destId="{70DA955B-4781-4E1B-BDC2-26687F884A60}" srcOrd="21" destOrd="0" presId="urn:microsoft.com/office/officeart/2005/8/layout/hChevron3"/>
    <dgm:cxn modelId="{0B4D9151-2EB4-4E07-8B25-0E7C1276E78C}" type="presParOf" srcId="{E32DDF1D-2A52-4358-805D-F4D83B1EBCB7}" destId="{419F63F8-2EF4-41FD-95C6-D9D54CDB94A6}" srcOrd="22" destOrd="0" presId="urn:microsoft.com/office/officeart/2005/8/layout/hChevron3"/>
    <dgm:cxn modelId="{7E843C68-3C1E-4FFF-B477-1264720BEAA8}" type="presParOf" srcId="{E32DDF1D-2A52-4358-805D-F4D83B1EBCB7}" destId="{E407A470-8B60-400A-9ED1-2FE27763A539}" srcOrd="23" destOrd="0" presId="urn:microsoft.com/office/officeart/2005/8/layout/hChevron3"/>
    <dgm:cxn modelId="{31C209C1-60A3-447F-94E7-9C07F59D83D8}" type="presParOf" srcId="{E32DDF1D-2A52-4358-805D-F4D83B1EBCB7}" destId="{EF3DC7ED-4A1C-4261-AB37-51C3A71BE5EB}" srcOrd="24" destOrd="0" presId="urn:microsoft.com/office/officeart/2005/8/layout/hChevron3"/>
    <dgm:cxn modelId="{3966BDBA-68AE-4A5D-BCFB-F1FFF759CFE1}" type="presParOf" srcId="{E32DDF1D-2A52-4358-805D-F4D83B1EBCB7}" destId="{0F1ABE0D-D7AB-4001-A880-D11FF3655B89}" srcOrd="25" destOrd="0" presId="urn:microsoft.com/office/officeart/2005/8/layout/hChevron3"/>
    <dgm:cxn modelId="{B3909104-BDBD-4C4F-9148-471AE5B51BA6}" type="presParOf" srcId="{E32DDF1D-2A52-4358-805D-F4D83B1EBCB7}" destId="{B969A45A-C577-42FE-9EA9-DF34977AB7A9}" srcOrd="26" destOrd="0" presId="urn:microsoft.com/office/officeart/2005/8/layout/hChevron3"/>
    <dgm:cxn modelId="{EBDA737D-4617-42BF-B7D6-995135BE6A4B}" type="presParOf" srcId="{E32DDF1D-2A52-4358-805D-F4D83B1EBCB7}" destId="{42D4F944-93C4-4C0C-9B62-69EF5DA104F8}" srcOrd="27" destOrd="0" presId="urn:microsoft.com/office/officeart/2005/8/layout/hChevron3"/>
    <dgm:cxn modelId="{EFA87BC3-76C5-4A9B-B88B-EBCC21B33AD2}" type="presParOf" srcId="{E32DDF1D-2A52-4358-805D-F4D83B1EBCB7}" destId="{5B5405F7-9476-4E55-9912-3D82A83CE4C1}" srcOrd="28" destOrd="0" presId="urn:microsoft.com/office/officeart/2005/8/layout/hChevron3"/>
    <dgm:cxn modelId="{ACE5717A-4B1C-480A-9D4D-8842FCDDD27E}" type="presParOf" srcId="{E32DDF1D-2A52-4358-805D-F4D83B1EBCB7}" destId="{1538ABD9-B7E6-4067-9491-D8311A48C018}" srcOrd="29" destOrd="0" presId="urn:microsoft.com/office/officeart/2005/8/layout/hChevron3"/>
    <dgm:cxn modelId="{B259CD21-D6AE-468D-9CD4-66D87E19425D}" type="presParOf" srcId="{E32DDF1D-2A52-4358-805D-F4D83B1EBCB7}" destId="{AAAF693D-AD7B-43B9-92DC-8AA29F6B321E}" srcOrd="30" destOrd="0" presId="urn:microsoft.com/office/officeart/2005/8/layout/hChevron3"/>
    <dgm:cxn modelId="{56B1B340-B792-405A-B242-D0FCB98E6725}" type="presParOf" srcId="{E32DDF1D-2A52-4358-805D-F4D83B1EBCB7}" destId="{8972F749-5519-4068-BF03-0F058FDAC5F1}" srcOrd="31" destOrd="0" presId="urn:microsoft.com/office/officeart/2005/8/layout/hChevron3"/>
    <dgm:cxn modelId="{87FEC870-4296-4FCE-B8CA-E81D08900F74}" type="presParOf" srcId="{E32DDF1D-2A52-4358-805D-F4D83B1EBCB7}" destId="{71C45CF6-C601-470E-9E9F-9175E74C38CE}" srcOrd="32" destOrd="0" presId="urn:microsoft.com/office/officeart/2005/8/layout/hChevron3"/>
    <dgm:cxn modelId="{7547AF23-A665-4E1B-85DA-7BC4A57C9C58}" type="presParOf" srcId="{E32DDF1D-2A52-4358-805D-F4D83B1EBCB7}" destId="{7133B31F-637F-4E1C-BA62-0D49CF4AF38E}" srcOrd="33" destOrd="0" presId="urn:microsoft.com/office/officeart/2005/8/layout/hChevron3"/>
    <dgm:cxn modelId="{6EC06614-987C-4767-89F9-5D8836AA261A}" type="presParOf" srcId="{E32DDF1D-2A52-4358-805D-F4D83B1EBCB7}" destId="{EB37EB95-A5F7-4E65-82D5-55993CB01A01}" srcOrd="34" destOrd="0" presId="urn:microsoft.com/office/officeart/2005/8/layout/hChevron3"/>
    <dgm:cxn modelId="{96ACE3EE-45B7-4ADE-8C63-289698666834}" type="presParOf" srcId="{E32DDF1D-2A52-4358-805D-F4D83B1EBCB7}" destId="{F993441B-B841-4416-8891-3F2C6AD1B256}" srcOrd="35" destOrd="0" presId="urn:microsoft.com/office/officeart/2005/8/layout/hChevron3"/>
    <dgm:cxn modelId="{BECAA89D-3966-4F2A-9090-9E9D71A7D428}" type="presParOf" srcId="{E32DDF1D-2A52-4358-805D-F4D83B1EBCB7}" destId="{C8FB3BBF-9D07-4EE6-BA10-478F436F7112}" srcOrd="36" destOrd="0" presId="urn:microsoft.com/office/officeart/2005/8/layout/hChevron3"/>
    <dgm:cxn modelId="{38DF1D7B-6214-4325-B4F3-BF56E969ADC5}" type="presParOf" srcId="{E32DDF1D-2A52-4358-805D-F4D83B1EBCB7}" destId="{4F4F584E-A44F-43CC-8CA2-CF616EBF8F80}" srcOrd="37" destOrd="0" presId="urn:microsoft.com/office/officeart/2005/8/layout/hChevron3"/>
    <dgm:cxn modelId="{8658A73D-0B77-41F9-BCF7-AF95AD086380}" type="presParOf" srcId="{E32DDF1D-2A52-4358-805D-F4D83B1EBCB7}" destId="{3C4E7037-9222-49C8-A64D-5A768290C531}" srcOrd="38" destOrd="0" presId="urn:microsoft.com/office/officeart/2005/8/layout/hChevron3"/>
    <dgm:cxn modelId="{81387D15-70A8-45DE-AF64-BAE02CDA95E3}" type="presParOf" srcId="{E32DDF1D-2A52-4358-805D-F4D83B1EBCB7}" destId="{EB3C83E9-7C69-476A-9928-C7AD9188DE6B}" srcOrd="39" destOrd="0" presId="urn:microsoft.com/office/officeart/2005/8/layout/hChevron3"/>
    <dgm:cxn modelId="{FF1A2D35-540E-4917-B2E6-7EBBA140EFA2}" type="presParOf" srcId="{E32DDF1D-2A52-4358-805D-F4D83B1EBCB7}" destId="{419DD1AD-D37F-462F-9733-AA7C2540828E}" srcOrd="40" destOrd="0" presId="urn:microsoft.com/office/officeart/2005/8/layout/hChevron3"/>
    <dgm:cxn modelId="{CB3BE62F-B9D7-4939-BB8B-9A0B52548AAC}" type="presParOf" srcId="{E32DDF1D-2A52-4358-805D-F4D83B1EBCB7}" destId="{63BD167A-C9D7-48FB-8BFE-35927D0B8FA1}" srcOrd="41" destOrd="0" presId="urn:microsoft.com/office/officeart/2005/8/layout/hChevron3"/>
    <dgm:cxn modelId="{119A901B-B36E-4817-A0C9-52634DDBAC0B}" type="presParOf" srcId="{E32DDF1D-2A52-4358-805D-F4D83B1EBCB7}" destId="{EF67B6E1-01A0-4EAA-B97C-F94767656729}" srcOrd="42" destOrd="0" presId="urn:microsoft.com/office/officeart/2005/8/layout/hChevron3"/>
    <dgm:cxn modelId="{925AC23E-BCCF-4B3C-A90F-61497345C87C}" type="presParOf" srcId="{E32DDF1D-2A52-4358-805D-F4D83B1EBCB7}" destId="{34633107-9FF1-4B1E-AA98-8E57F091ED47}" srcOrd="43" destOrd="0" presId="urn:microsoft.com/office/officeart/2005/8/layout/hChevron3"/>
    <dgm:cxn modelId="{6259463D-D6EB-41F3-A50D-25022310393E}" type="presParOf" srcId="{E32DDF1D-2A52-4358-805D-F4D83B1EBCB7}" destId="{1B6D26FB-FD89-49A7-A682-CDFDD01F1D75}" srcOrd="44" destOrd="0" presId="urn:microsoft.com/office/officeart/2005/8/layout/hChevron3"/>
    <dgm:cxn modelId="{FA422316-9684-40F1-BC28-DE14C32EBF94}" type="presParOf" srcId="{E32DDF1D-2A52-4358-805D-F4D83B1EBCB7}" destId="{C334E5AF-E6AF-4890-95F9-82ABF32C7B51}" srcOrd="45" destOrd="0" presId="urn:microsoft.com/office/officeart/2005/8/layout/hChevron3"/>
    <dgm:cxn modelId="{A39C1C9D-7808-4525-8796-9B2F50772959}" type="presParOf" srcId="{E32DDF1D-2A52-4358-805D-F4D83B1EBCB7}" destId="{5FBEED3A-24E0-4120-86C7-F4B24675E908}" srcOrd="46" destOrd="0" presId="urn:microsoft.com/office/officeart/2005/8/layout/hChevron3"/>
    <dgm:cxn modelId="{3B06EF1D-049C-4831-82E1-3E9FE0422091}" type="presParOf" srcId="{E32DDF1D-2A52-4358-805D-F4D83B1EBCB7}" destId="{6CB85AA0-F862-44FC-B544-338251D86424}" srcOrd="47" destOrd="0" presId="urn:microsoft.com/office/officeart/2005/8/layout/hChevron3"/>
    <dgm:cxn modelId="{0AAE5D76-FED9-4089-9E20-01E66E91C221}" type="presParOf" srcId="{E32DDF1D-2A52-4358-805D-F4D83B1EBCB7}" destId="{7D57AB04-6BB9-491D-8A08-2593D0F8E787}" srcOrd="48" destOrd="0" presId="urn:microsoft.com/office/officeart/2005/8/layout/hChevron3"/>
    <dgm:cxn modelId="{04AD25FA-3081-4D36-BA1E-D0D92E968BDB}" type="presParOf" srcId="{E32DDF1D-2A52-4358-805D-F4D83B1EBCB7}" destId="{FD1846B6-4F18-4B08-B7E2-115D20A1B795}" srcOrd="49" destOrd="0" presId="urn:microsoft.com/office/officeart/2005/8/layout/hChevron3"/>
    <dgm:cxn modelId="{FEE09AE0-AB0D-4B12-B16C-8E28524ED20D}" type="presParOf" srcId="{E32DDF1D-2A52-4358-805D-F4D83B1EBCB7}" destId="{7C6A920C-8D10-440F-BA5E-46F46B81D17C}" srcOrd="50" destOrd="0" presId="urn:microsoft.com/office/officeart/2005/8/layout/hChevron3"/>
    <dgm:cxn modelId="{9342932B-0D92-4E67-8564-3EFBD7E260C5}" type="presParOf" srcId="{E32DDF1D-2A52-4358-805D-F4D83B1EBCB7}" destId="{BD222C9E-DE6D-4A99-81A7-88CA0ED1DDC8}" srcOrd="51" destOrd="0" presId="urn:microsoft.com/office/officeart/2005/8/layout/hChevron3"/>
    <dgm:cxn modelId="{20BB3CF8-FEB4-47DE-A068-5010D22B956D}" type="presParOf" srcId="{E32DDF1D-2A52-4358-805D-F4D83B1EBCB7}" destId="{E6B9606E-33B7-40D0-916B-28025D72F359}" srcOrd="52" destOrd="0" presId="urn:microsoft.com/office/officeart/2005/8/layout/hChevron3"/>
    <dgm:cxn modelId="{1B26BE5E-3990-4871-861E-CBCB97D7E3E5}" type="presParOf" srcId="{E32DDF1D-2A52-4358-805D-F4D83B1EBCB7}" destId="{0686D9C9-BC99-4332-B3EC-7C64878B3B5B}" srcOrd="53" destOrd="0" presId="urn:microsoft.com/office/officeart/2005/8/layout/hChevron3"/>
    <dgm:cxn modelId="{024E7697-5FD0-4A45-BC64-30276A5454DF}" type="presParOf" srcId="{E32DDF1D-2A52-4358-805D-F4D83B1EBCB7}" destId="{5CBC40F4-3DBC-485E-81A1-469F710A7380}" srcOrd="54" destOrd="0" presId="urn:microsoft.com/office/officeart/2005/8/layout/hChevron3"/>
    <dgm:cxn modelId="{241DCA12-B05B-40FE-9260-B67DDCCEDAB4}" type="presParOf" srcId="{E32DDF1D-2A52-4358-805D-F4D83B1EBCB7}" destId="{AFAB29CA-D5D9-413A-8D3A-5822A5986B92}" srcOrd="55" destOrd="0" presId="urn:microsoft.com/office/officeart/2005/8/layout/hChevron3"/>
    <dgm:cxn modelId="{A0FBC5F5-B09D-4A3C-AA51-25E620257AB3}" type="presParOf" srcId="{E32DDF1D-2A52-4358-805D-F4D83B1EBCB7}" destId="{69E105A0-4872-451F-ABE7-2550E014F3DF}" srcOrd="56" destOrd="0" presId="urn:microsoft.com/office/officeart/2005/8/layout/hChevron3"/>
    <dgm:cxn modelId="{0133E38F-009A-4166-9FFD-43C8B4DCDD49}" type="presParOf" srcId="{E32DDF1D-2A52-4358-805D-F4D83B1EBCB7}" destId="{2554F9E3-9AC3-45DD-9D58-08A2F4DD1701}" srcOrd="57" destOrd="0" presId="urn:microsoft.com/office/officeart/2005/8/layout/hChevron3"/>
    <dgm:cxn modelId="{11628BF2-80BB-4899-9904-B45F28DD5F79}" type="presParOf" srcId="{E32DDF1D-2A52-4358-805D-F4D83B1EBCB7}" destId="{33C53847-86DA-49EC-926A-63B9B45830E9}" srcOrd="58" destOrd="0" presId="urn:microsoft.com/office/officeart/2005/8/layout/hChevron3"/>
    <dgm:cxn modelId="{11A0B80B-67B4-4C7A-8E18-A76A3499A410}" type="presParOf" srcId="{E32DDF1D-2A52-4358-805D-F4D83B1EBCB7}" destId="{875187DA-3618-4C2E-A0B7-5B05BC8D2789}" srcOrd="59" destOrd="0" presId="urn:microsoft.com/office/officeart/2005/8/layout/hChevron3"/>
    <dgm:cxn modelId="{D6AB307F-9819-4D46-9C1C-77E546D793F3}" type="presParOf" srcId="{E32DDF1D-2A52-4358-805D-F4D83B1EBCB7}" destId="{8BC94EAD-C36A-4046-AC84-2A1EF272453C}" srcOrd="60" destOrd="0" presId="urn:microsoft.com/office/officeart/2005/8/layout/hChevron3"/>
    <dgm:cxn modelId="{8A919F4C-2E9F-4DF0-8F5B-41F2C1E012B2}" type="presParOf" srcId="{E32DDF1D-2A52-4358-805D-F4D83B1EBCB7}" destId="{784AC893-4206-4D04-B1C5-2ADC21FEBD3D}" srcOrd="61" destOrd="0" presId="urn:microsoft.com/office/officeart/2005/8/layout/hChevron3"/>
    <dgm:cxn modelId="{8053D8AA-01FF-4898-ABF4-991629BFDA1C}" type="presParOf" srcId="{E32DDF1D-2A52-4358-805D-F4D83B1EBCB7}" destId="{8C0EEF14-665F-4453-8BB9-9924969283DE}" srcOrd="62" destOrd="0" presId="urn:microsoft.com/office/officeart/2005/8/layout/hChevron3"/>
    <dgm:cxn modelId="{97B5CC4A-768E-4E82-AC0F-192ED2951466}" type="presParOf" srcId="{E32DDF1D-2A52-4358-805D-F4D83B1EBCB7}" destId="{5A952227-1638-4EF8-AAF3-A570BBA6A4DB}" srcOrd="63" destOrd="0" presId="urn:microsoft.com/office/officeart/2005/8/layout/hChevron3"/>
    <dgm:cxn modelId="{05FCE757-7FAC-4AF2-951D-C60A11907D8F}" type="presParOf" srcId="{E32DDF1D-2A52-4358-805D-F4D83B1EBCB7}" destId="{4CC1E00E-240E-47DB-B2D9-F1E228723B16}" srcOrd="64" destOrd="0" presId="urn:microsoft.com/office/officeart/2005/8/layout/hChevron3"/>
    <dgm:cxn modelId="{2DE89D26-0116-4E30-A1AE-A472D63D73FB}" type="presParOf" srcId="{E32DDF1D-2A52-4358-805D-F4D83B1EBCB7}" destId="{567977BA-636D-46DC-872E-05A2B8526F70}" srcOrd="65" destOrd="0" presId="urn:microsoft.com/office/officeart/2005/8/layout/hChevron3"/>
    <dgm:cxn modelId="{F44FB254-3A4F-48F1-9B81-E6696F05DCF1}" type="presParOf" srcId="{E32DDF1D-2A52-4358-805D-F4D83B1EBCB7}" destId="{1F927897-2664-4477-999C-F45E0DE5ADE2}" srcOrd="66" destOrd="0" presId="urn:microsoft.com/office/officeart/2005/8/layout/hChevron3"/>
    <dgm:cxn modelId="{5EDCB689-A574-4FD0-8BF2-5FD282878C1D}" type="presParOf" srcId="{E32DDF1D-2A52-4358-805D-F4D83B1EBCB7}" destId="{327CD222-F0C4-4BFC-80D3-B0091B510849}" srcOrd="67" destOrd="0" presId="urn:microsoft.com/office/officeart/2005/8/layout/hChevron3"/>
    <dgm:cxn modelId="{84D867CE-5CAF-45B1-82C8-C6822B6BF6D9}" type="presParOf" srcId="{E32DDF1D-2A52-4358-805D-F4D83B1EBCB7}" destId="{1056C277-A385-4775-B46B-B61BE5757FF2}" srcOrd="68" destOrd="0" presId="urn:microsoft.com/office/officeart/2005/8/layout/hChevron3"/>
    <dgm:cxn modelId="{D2DE8EEA-33C9-4C44-A591-26CE64389518}" type="presParOf" srcId="{E32DDF1D-2A52-4358-805D-F4D83B1EBCB7}" destId="{8E0BF486-2CB2-4777-8410-80AD61200FC8}" srcOrd="69" destOrd="0" presId="urn:microsoft.com/office/officeart/2005/8/layout/hChevron3"/>
    <dgm:cxn modelId="{FA58CD15-7996-44EC-914B-1EF64B9EC3A6}" type="presParOf" srcId="{E32DDF1D-2A52-4358-805D-F4D83B1EBCB7}" destId="{7CBD0BB0-2ADF-4CE8-BFD7-BB447D552509}" srcOrd="70" destOrd="0" presId="urn:microsoft.com/office/officeart/2005/8/layout/hChevron3"/>
    <dgm:cxn modelId="{0B0469C0-E2C8-4B96-B8DA-9E4F7EF3403F}" type="presParOf" srcId="{E32DDF1D-2A52-4358-805D-F4D83B1EBCB7}" destId="{67E24B4C-FB32-4063-9D7F-DA86040F613A}" srcOrd="71" destOrd="0" presId="urn:microsoft.com/office/officeart/2005/8/layout/hChevron3"/>
    <dgm:cxn modelId="{E18B193F-8705-4F8B-9E18-76B2C263A5DB}" type="presParOf" srcId="{E32DDF1D-2A52-4358-805D-F4D83B1EBCB7}" destId="{813810D4-3578-4465-AF34-B60CECBEADFC}" srcOrd="72" destOrd="0" presId="urn:microsoft.com/office/officeart/2005/8/layout/hChevron3"/>
    <dgm:cxn modelId="{62E248DD-0466-451F-BC71-E1EDA807B635}" type="presParOf" srcId="{E32DDF1D-2A52-4358-805D-F4D83B1EBCB7}" destId="{DAF5A45D-9F86-443D-B540-F12338B12394}" srcOrd="73" destOrd="0" presId="urn:microsoft.com/office/officeart/2005/8/layout/hChevron3"/>
    <dgm:cxn modelId="{7B79B7AB-AFBF-4A6E-B2AC-362046438D16}" type="presParOf" srcId="{E32DDF1D-2A52-4358-805D-F4D83B1EBCB7}" destId="{0C1798D0-B5E0-4926-89F4-4ED3A38AC498}" srcOrd="74" destOrd="0" presId="urn:microsoft.com/office/officeart/2005/8/layout/hChevron3"/>
    <dgm:cxn modelId="{22F3AB2A-2EB4-480E-B0A7-7A6C61A6A151}" type="presParOf" srcId="{E32DDF1D-2A52-4358-805D-F4D83B1EBCB7}" destId="{4088D819-A119-47E1-9A1B-CAA53953C030}" srcOrd="75" destOrd="0" presId="urn:microsoft.com/office/officeart/2005/8/layout/hChevron3"/>
    <dgm:cxn modelId="{70A4AA2A-1209-453E-9B5E-3A6D875EEED1}" type="presParOf" srcId="{E32DDF1D-2A52-4358-805D-F4D83B1EBCB7}" destId="{872AE41A-9A42-4583-BD5B-428E15D6C4D8}" srcOrd="76" destOrd="0" presId="urn:microsoft.com/office/officeart/2005/8/layout/hChevron3"/>
    <dgm:cxn modelId="{7A14C3BC-D8D9-4E81-854F-E4F9D38458D4}" type="presParOf" srcId="{E32DDF1D-2A52-4358-805D-F4D83B1EBCB7}" destId="{6891EB0D-05F1-4BFC-8E92-A829D7B70C2E}" srcOrd="77" destOrd="0" presId="urn:microsoft.com/office/officeart/2005/8/layout/hChevron3"/>
    <dgm:cxn modelId="{963CC7D6-8ECA-486F-A4ED-5DD28DE6E72E}" type="presParOf" srcId="{E32DDF1D-2A52-4358-805D-F4D83B1EBCB7}" destId="{E4755CB0-68C3-4DA8-A9D2-73B58907C11A}" srcOrd="78" destOrd="0" presId="urn:microsoft.com/office/officeart/2005/8/layout/hChevron3"/>
    <dgm:cxn modelId="{F89487D3-1E0D-4D09-94CC-9AEF32EA17FB}" type="presParOf" srcId="{E32DDF1D-2A52-4358-805D-F4D83B1EBCB7}" destId="{98813FD1-D75A-417E-885D-AC243E923A2B}" srcOrd="79" destOrd="0" presId="urn:microsoft.com/office/officeart/2005/8/layout/hChevron3"/>
    <dgm:cxn modelId="{C70C79E0-3911-4470-8908-CA44FAF23336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41B66473-45D4-442F-A9BD-98D49929D78B}" type="presOf" srcId="{3D0453B6-5431-4B34-BE77-FD9E6A1435B9}" destId="{8C0EEF14-665F-4453-8BB9-9924969283DE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A2A1329D-A1CC-4A38-A66F-4C05B61DCE37}" type="presOf" srcId="{6FE92722-16E7-4B3D-BA6B-210995AB2373}" destId="{5CBC40F4-3DBC-485E-81A1-469F710A7380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4AA24C57-655C-4A2E-AC0D-6CB43298E708}" type="presOf" srcId="{4E27F18F-3F2E-4A56-91EE-68F42DF637B3}" destId="{EF3DC7ED-4A1C-4261-AB37-51C3A71BE5EB}" srcOrd="0" destOrd="0" presId="urn:microsoft.com/office/officeart/2005/8/layout/hChevron3"/>
    <dgm:cxn modelId="{41B51DD0-403E-4D08-B0AC-D684097FD387}" type="presOf" srcId="{5B8F1E86-BAFC-476F-A956-89C526955FA6}" destId="{EF67B6E1-01A0-4EAA-B97C-F94767656729}" srcOrd="0" destOrd="0" presId="urn:microsoft.com/office/officeart/2005/8/layout/hChevron3"/>
    <dgm:cxn modelId="{7358C754-8BB6-40EA-9858-8540F85D8299}" type="presOf" srcId="{1661D143-4C71-4EE6-9C81-E287BBE7E4B2}" destId="{B969A45A-C577-42FE-9EA9-DF34977AB7A9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0257687D-7468-45D8-8D39-BBD28BE59730}" type="presOf" srcId="{8722C7DF-2F9C-4BC4-B0BA-517DBE2D864D}" destId="{46FBA12B-9A7C-46CE-9ADA-B661591B9938}" srcOrd="0" destOrd="0" presId="urn:microsoft.com/office/officeart/2005/8/layout/hChevron3"/>
    <dgm:cxn modelId="{37805CEA-A69D-4198-9CB9-3400ED9F69D6}" type="presOf" srcId="{B516EE92-64D6-4FCD-8A24-40602E53098E}" destId="{9CF1165E-AC49-45C4-A3A3-DDB7BC36B50D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A3B1F4BB-5527-478A-AECD-E4BE19DFD416}" type="presOf" srcId="{A3932D8C-6849-43D7-AC8A-C46E8FC8100D}" destId="{8BC94EAD-C36A-4046-AC84-2A1EF272453C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CED4578C-A9E7-4B8C-AB13-9F99AFED7A27}" type="presOf" srcId="{7C5087F6-5E53-4CFC-9BBD-4181F1A2DDB4}" destId="{71C45CF6-C601-470E-9E9F-9175E74C38CE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3B620943-D329-458E-A904-73D4E209E67E}" type="presOf" srcId="{020EFA48-9CC4-4431-94A8-72436184AF5D}" destId="{7C6A920C-8D10-440F-BA5E-46F46B81D17C}" srcOrd="0" destOrd="0" presId="urn:microsoft.com/office/officeart/2005/8/layout/hChevron3"/>
    <dgm:cxn modelId="{6FA85A7C-9BA5-4229-BADC-08E8AAA60775}" type="presOf" srcId="{B50DE578-F840-448C-9F26-8A50FD371058}" destId="{7CBD0BB0-2ADF-4CE8-BFD7-BB447D552509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53049503-634E-4C99-84F6-4494D307A635}" type="presOf" srcId="{EE5B7ED0-5F37-40CF-A3B0-DE264ACEF339}" destId="{8C77A498-1271-4EFD-ACB2-43CB82007917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8664382E-BD73-4F6C-BA89-795D79B1D7A4}" type="presOf" srcId="{2C1E9040-17C8-4E8D-A63F-DB72258387D6}" destId="{419DD1AD-D37F-462F-9733-AA7C2540828E}" srcOrd="0" destOrd="0" presId="urn:microsoft.com/office/officeart/2005/8/layout/hChevron3"/>
    <dgm:cxn modelId="{4DDC31CE-650B-49F2-9E9F-B1D9BE9D1F3D}" type="presOf" srcId="{9D2EE2F8-4F2C-4468-8484-E8FB023BE270}" destId="{7D57AB04-6BB9-491D-8A08-2593D0F8E787}" srcOrd="0" destOrd="0" presId="urn:microsoft.com/office/officeart/2005/8/layout/hChevron3"/>
    <dgm:cxn modelId="{82A7D47A-66D3-4BD7-87F0-7C0E6B9D771A}" type="presOf" srcId="{6CBE4EF5-CAA4-4CAE-A479-05224EF61C51}" destId="{EB37EB95-A5F7-4E65-82D5-55993CB01A01}" srcOrd="0" destOrd="0" presId="urn:microsoft.com/office/officeart/2005/8/layout/hChevron3"/>
    <dgm:cxn modelId="{1A65C94D-11DE-4E74-9E09-85B8BDB864C6}" type="presOf" srcId="{61CA8120-DCC6-4B15-8E1C-CFB91ABEBDE4}" destId="{D0CBD48E-31F4-4D1B-A75C-643BA2B7D562}" srcOrd="0" destOrd="0" presId="urn:microsoft.com/office/officeart/2005/8/layout/hChevron3"/>
    <dgm:cxn modelId="{FADE52CE-BB78-4062-AD85-BFAAB254506E}" type="presOf" srcId="{FAC96E8F-F4FD-4ACB-A268-A28E36F76E57}" destId="{8736F99C-FC22-4A85-AB3A-E3D0B6E4F18C}" srcOrd="0" destOrd="0" presId="urn:microsoft.com/office/officeart/2005/8/layout/hChevron3"/>
    <dgm:cxn modelId="{FD328245-B07C-4FF7-8D30-7840D090A9BB}" type="presOf" srcId="{F1B636A1-73E4-4A94-8328-1CF24EBBF7F3}" destId="{1B6D26FB-FD89-49A7-A682-CDFDD01F1D75}" srcOrd="0" destOrd="0" presId="urn:microsoft.com/office/officeart/2005/8/layout/hChevron3"/>
    <dgm:cxn modelId="{3CABF31D-CA86-4060-8502-2F1AEA6DE5C2}" type="presOf" srcId="{E2D8E3DF-8D59-489A-9050-666993FB8ED6}" destId="{5B5405F7-9476-4E55-9912-3D82A83CE4C1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34529410-3FB5-421D-B5EE-D96235B403CD}" type="presOf" srcId="{B018C7FD-482F-41EB-8FDD-85C6A96644A6}" destId="{BE8EB9A1-989B-4A34-BCA3-6900C46E94FE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841EE8D-DBC0-4AFD-A6D1-F1EC54337BC8}" type="presOf" srcId="{58B2AA00-AB16-4214-8E92-7C4E54CE41D0}" destId="{1F8A0EB1-3013-440A-90E0-58DB0244C1E8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05B21FB0-F7D5-43BD-A3FB-6670A3D55F66}" type="presOf" srcId="{9AC0B85F-F002-48F8-A368-2A95E3FBA245}" destId="{4E2CA8D1-A7CF-4348-B315-66D71D7C6740}" srcOrd="0" destOrd="0" presId="urn:microsoft.com/office/officeart/2005/8/layout/hChevron3"/>
    <dgm:cxn modelId="{8FCA7BD0-BE62-4E17-ACD2-FCF2424A3A8E}" type="presOf" srcId="{CD58D382-1728-40A4-8A1C-69E749F641FE}" destId="{0C1798D0-B5E0-4926-89F4-4ED3A38AC498}" srcOrd="0" destOrd="0" presId="urn:microsoft.com/office/officeart/2005/8/layout/hChevron3"/>
    <dgm:cxn modelId="{3CE6FA16-C53E-4A74-9E07-A68BDD78ED44}" type="presOf" srcId="{37A87C57-3EF8-49B6-B455-342C8CF27F93}" destId="{E5C05AB5-9270-4305-9A67-E80BD4B63F64}" srcOrd="0" destOrd="0" presId="urn:microsoft.com/office/officeart/2005/8/layout/hChevron3"/>
    <dgm:cxn modelId="{36EE6500-95E0-40D1-A559-05D853A0301E}" type="presOf" srcId="{05804EBF-DA52-408C-BEB2-485F7FA490C4}" destId="{33C53847-86DA-49EC-926A-63B9B45830E9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AEA09F18-90B0-490A-93EB-258D3D730927}" type="presOf" srcId="{A3B69041-CEE1-492E-8067-1741F2EE7B97}" destId="{C97B4E7E-1B29-409A-9A9A-AA5B52B6B63E}" srcOrd="0" destOrd="0" presId="urn:microsoft.com/office/officeart/2005/8/layout/hChevron3"/>
    <dgm:cxn modelId="{A1A2DFBF-0ACC-44B6-8098-8D3A63E12A64}" type="presOf" srcId="{6031953C-D99B-4918-8AE4-74D1FC3DD3A0}" destId="{69E105A0-4872-451F-ABE7-2550E014F3DF}" srcOrd="0" destOrd="0" presId="urn:microsoft.com/office/officeart/2005/8/layout/hChevron3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2AED4205-6629-4952-A59F-A6DFDB1D7503}" type="presOf" srcId="{1B0488F0-6E4B-4949-A302-78A9A56E138C}" destId="{3C4E7037-9222-49C8-A64D-5A768290C531}" srcOrd="0" destOrd="0" presId="urn:microsoft.com/office/officeart/2005/8/layout/hChevron3"/>
    <dgm:cxn modelId="{F7D7C77C-0FC8-4C3E-9956-D2BE121E9303}" type="presOf" srcId="{64CB8CD5-2320-42A8-8773-1D204F49A1EE}" destId="{419F63F8-2EF4-41FD-95C6-D9D54CDB94A6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EED2566-E15B-40A5-8DA2-E2691B114751}" type="presOf" srcId="{37F58A89-9FCC-42BD-9D7F-62E8ADE887BA}" destId="{801C13F3-D94C-4D18-9804-DE6FA6282BDD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7190E1CD-323B-4031-9069-D11364EFC5D8}" type="presOf" srcId="{F774C75D-5067-4612-A73E-C727F8136642}" destId="{1056C277-A385-4775-B46B-B61BE5757FF2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DA4FC64F-13F5-4E27-87E1-DEBA3AEAFE0B}" type="presOf" srcId="{C45AFCDB-ACB3-438F-8B66-6E568F47D8A4}" destId="{5FBEED3A-24E0-4120-86C7-F4B24675E908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7D7A4C89-3E40-4D81-A6E2-3D52110797CF}" type="presOf" srcId="{C2397A5E-1B19-46A0-9D12-932F6574E187}" destId="{4CC1E00E-240E-47DB-B2D9-F1E228723B16}" srcOrd="0" destOrd="0" presId="urn:microsoft.com/office/officeart/2005/8/layout/hChevron3"/>
    <dgm:cxn modelId="{4495D528-617E-4186-8A3D-27D9D92B7789}" type="presOf" srcId="{0C6AC9BE-9142-485D-98BA-98C1890A2E0E}" destId="{E6B9606E-33B7-40D0-916B-28025D72F359}" srcOrd="0" destOrd="0" presId="urn:microsoft.com/office/officeart/2005/8/layout/hChevron3"/>
    <dgm:cxn modelId="{9F881373-3FF3-4D64-AE55-8F53BDE0B290}" type="presOf" srcId="{33E1203D-7E4D-4F32-8933-7A45B3E4E4C0}" destId="{1F927897-2664-4477-999C-F45E0DE5ADE2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B55B449E-D352-465B-AAE7-03A673309A43}" type="presOf" srcId="{68DB77E9-52FA-486B-9BBE-FF7BBCA93E2D}" destId="{E4755CB0-68C3-4DA8-A9D2-73B58907C11A}" srcOrd="0" destOrd="0" presId="urn:microsoft.com/office/officeart/2005/8/layout/hChevron3"/>
    <dgm:cxn modelId="{93C295D0-86D9-4C4B-919F-0581D648CFB3}" type="presOf" srcId="{68F337CC-70B5-443C-9BA7-64EAA2BDE25A}" destId="{AAAF693D-AD7B-43B9-92DC-8AA29F6B321E}" srcOrd="0" destOrd="0" presId="urn:microsoft.com/office/officeart/2005/8/layout/hChevron3"/>
    <dgm:cxn modelId="{4FD11BF8-30A0-4B5D-BAB6-92EC4C7D4E40}" type="presOf" srcId="{5EC8FB64-ACE3-469E-9787-C48F6C3635F1}" destId="{E32DDF1D-2A52-4358-805D-F4D83B1EBCB7}" srcOrd="0" destOrd="0" presId="urn:microsoft.com/office/officeart/2005/8/layout/hChevron3"/>
    <dgm:cxn modelId="{5DDA9B17-2297-40B8-A60D-C129F8542C2A}" type="presOf" srcId="{9914C753-A33F-4DBF-BECB-E5FD1DC98F27}" destId="{D72911E8-6998-44AD-A71E-CB54CF49C0ED}" srcOrd="0" destOrd="0" presId="urn:microsoft.com/office/officeart/2005/8/layout/hChevron3"/>
    <dgm:cxn modelId="{1F5DE6C6-EE9F-44E1-8B2C-86B5914C9129}" type="presOf" srcId="{1841054A-88B8-4570-A8E0-EA5524F1F074}" destId="{813810D4-3578-4465-AF34-B60CECBEADFC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EF649423-584B-4B32-8E8C-1375B6F136DC}" type="presOf" srcId="{84173EBC-1605-4094-937E-65E5DBBD2F51}" destId="{872AE41A-9A42-4583-BD5B-428E15D6C4D8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BE3040F6-F3E3-4CD5-ADE3-FCFB1B551F34}" type="presOf" srcId="{CA99D7B1-433D-4A0A-9063-755BA8DE7A52}" destId="{C8FB3BBF-9D07-4EE6-BA10-478F436F7112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CF5E1750-CA6C-4555-BC02-AF7EAC5A3503}" type="presParOf" srcId="{E32DDF1D-2A52-4358-805D-F4D83B1EBCB7}" destId="{E5C05AB5-9270-4305-9A67-E80BD4B63F64}" srcOrd="0" destOrd="0" presId="urn:microsoft.com/office/officeart/2005/8/layout/hChevron3"/>
    <dgm:cxn modelId="{00ECF195-F967-411E-BAE6-486DB0F8C823}" type="presParOf" srcId="{E32DDF1D-2A52-4358-805D-F4D83B1EBCB7}" destId="{B3249CFB-8ED7-4991-8C7E-1BFD21177A2D}" srcOrd="1" destOrd="0" presId="urn:microsoft.com/office/officeart/2005/8/layout/hChevron3"/>
    <dgm:cxn modelId="{909C43FF-FBFE-4CB6-8F87-2A26ACE62B3D}" type="presParOf" srcId="{E32DDF1D-2A52-4358-805D-F4D83B1EBCB7}" destId="{46FBA12B-9A7C-46CE-9ADA-B661591B9938}" srcOrd="2" destOrd="0" presId="urn:microsoft.com/office/officeart/2005/8/layout/hChevron3"/>
    <dgm:cxn modelId="{14131971-464F-4CE2-A38C-960EB84F4A6F}" type="presParOf" srcId="{E32DDF1D-2A52-4358-805D-F4D83B1EBCB7}" destId="{9A606873-8A71-4BBE-AC53-AF8E57DB32DB}" srcOrd="3" destOrd="0" presId="urn:microsoft.com/office/officeart/2005/8/layout/hChevron3"/>
    <dgm:cxn modelId="{069B14F3-D1B3-4647-A092-C8AF0D917738}" type="presParOf" srcId="{E32DDF1D-2A52-4358-805D-F4D83B1EBCB7}" destId="{1F8A0EB1-3013-440A-90E0-58DB0244C1E8}" srcOrd="4" destOrd="0" presId="urn:microsoft.com/office/officeart/2005/8/layout/hChevron3"/>
    <dgm:cxn modelId="{1F77F7BA-62FE-4889-A663-5DFF0159102B}" type="presParOf" srcId="{E32DDF1D-2A52-4358-805D-F4D83B1EBCB7}" destId="{19DD68EC-C5E0-461E-A7B7-B39348260346}" srcOrd="5" destOrd="0" presId="urn:microsoft.com/office/officeart/2005/8/layout/hChevron3"/>
    <dgm:cxn modelId="{8D41FB4D-E2FF-44A2-ADB8-E898457C948E}" type="presParOf" srcId="{E32DDF1D-2A52-4358-805D-F4D83B1EBCB7}" destId="{C97B4E7E-1B29-409A-9A9A-AA5B52B6B63E}" srcOrd="6" destOrd="0" presId="urn:microsoft.com/office/officeart/2005/8/layout/hChevron3"/>
    <dgm:cxn modelId="{3DFF4B9A-4F16-4FA4-802C-3D3BD6186743}" type="presParOf" srcId="{E32DDF1D-2A52-4358-805D-F4D83B1EBCB7}" destId="{7A3E532F-C77B-49F7-AEDA-FC60C7A6515A}" srcOrd="7" destOrd="0" presId="urn:microsoft.com/office/officeart/2005/8/layout/hChevron3"/>
    <dgm:cxn modelId="{9DFEC138-AFEF-4717-86F2-2BDC067E7CED}" type="presParOf" srcId="{E32DDF1D-2A52-4358-805D-F4D83B1EBCB7}" destId="{8C77A498-1271-4EFD-ACB2-43CB82007917}" srcOrd="8" destOrd="0" presId="urn:microsoft.com/office/officeart/2005/8/layout/hChevron3"/>
    <dgm:cxn modelId="{11009410-CD0B-4598-BDCD-705342B6CACE}" type="presParOf" srcId="{E32DDF1D-2A52-4358-805D-F4D83B1EBCB7}" destId="{89074C74-5FF8-487E-B75F-DE1D2B34AF5F}" srcOrd="9" destOrd="0" presId="urn:microsoft.com/office/officeart/2005/8/layout/hChevron3"/>
    <dgm:cxn modelId="{3F4A65D3-03D5-4357-9AF7-05ABB8DCC083}" type="presParOf" srcId="{E32DDF1D-2A52-4358-805D-F4D83B1EBCB7}" destId="{9CF1165E-AC49-45C4-A3A3-DDB7BC36B50D}" srcOrd="10" destOrd="0" presId="urn:microsoft.com/office/officeart/2005/8/layout/hChevron3"/>
    <dgm:cxn modelId="{C2747C62-BC0D-47D0-B146-315991F28F7E}" type="presParOf" srcId="{E32DDF1D-2A52-4358-805D-F4D83B1EBCB7}" destId="{756D3F08-940F-414A-9D84-C79326AC7EAD}" srcOrd="11" destOrd="0" presId="urn:microsoft.com/office/officeart/2005/8/layout/hChevron3"/>
    <dgm:cxn modelId="{3544EF38-03B9-4A65-AF30-5AA3BE9FC156}" type="presParOf" srcId="{E32DDF1D-2A52-4358-805D-F4D83B1EBCB7}" destId="{D72911E8-6998-44AD-A71E-CB54CF49C0ED}" srcOrd="12" destOrd="0" presId="urn:microsoft.com/office/officeart/2005/8/layout/hChevron3"/>
    <dgm:cxn modelId="{2C5FD15C-59AF-43ED-802C-BD268147E98A}" type="presParOf" srcId="{E32DDF1D-2A52-4358-805D-F4D83B1EBCB7}" destId="{DA6AD634-BB15-4438-822C-21EFE11F679C}" srcOrd="13" destOrd="0" presId="urn:microsoft.com/office/officeart/2005/8/layout/hChevron3"/>
    <dgm:cxn modelId="{16E18AA9-8AF5-4E9C-B36B-5A0A0D2A55C7}" type="presParOf" srcId="{E32DDF1D-2A52-4358-805D-F4D83B1EBCB7}" destId="{D0CBD48E-31F4-4D1B-A75C-643BA2B7D562}" srcOrd="14" destOrd="0" presId="urn:microsoft.com/office/officeart/2005/8/layout/hChevron3"/>
    <dgm:cxn modelId="{EFE75177-70A2-4655-8A95-893294CC5AED}" type="presParOf" srcId="{E32DDF1D-2A52-4358-805D-F4D83B1EBCB7}" destId="{7AAC0076-D9D8-417B-AB91-5A60B11C2108}" srcOrd="15" destOrd="0" presId="urn:microsoft.com/office/officeart/2005/8/layout/hChevron3"/>
    <dgm:cxn modelId="{5F1EA6FD-1D2B-40B6-BB22-902DB5D8908A}" type="presParOf" srcId="{E32DDF1D-2A52-4358-805D-F4D83B1EBCB7}" destId="{4E2CA8D1-A7CF-4348-B315-66D71D7C6740}" srcOrd="16" destOrd="0" presId="urn:microsoft.com/office/officeart/2005/8/layout/hChevron3"/>
    <dgm:cxn modelId="{87A14565-190C-4506-96CE-5AD313FDA24F}" type="presParOf" srcId="{E32DDF1D-2A52-4358-805D-F4D83B1EBCB7}" destId="{520F1DF1-9D10-4319-A24F-36CDD33B2E97}" srcOrd="17" destOrd="0" presId="urn:microsoft.com/office/officeart/2005/8/layout/hChevron3"/>
    <dgm:cxn modelId="{A4C1B323-008E-4BDE-A4B3-DBD87894C796}" type="presParOf" srcId="{E32DDF1D-2A52-4358-805D-F4D83B1EBCB7}" destId="{801C13F3-D94C-4D18-9804-DE6FA6282BDD}" srcOrd="18" destOrd="0" presId="urn:microsoft.com/office/officeart/2005/8/layout/hChevron3"/>
    <dgm:cxn modelId="{6D2A46D9-22B5-4038-AA33-81128669CB09}" type="presParOf" srcId="{E32DDF1D-2A52-4358-805D-F4D83B1EBCB7}" destId="{A09AFA7C-CED6-40C6-895D-27E12F9440E1}" srcOrd="19" destOrd="0" presId="urn:microsoft.com/office/officeart/2005/8/layout/hChevron3"/>
    <dgm:cxn modelId="{FE15F008-DA1C-4E8B-8531-F19ED77A0DC5}" type="presParOf" srcId="{E32DDF1D-2A52-4358-805D-F4D83B1EBCB7}" destId="{8736F99C-FC22-4A85-AB3A-E3D0B6E4F18C}" srcOrd="20" destOrd="0" presId="urn:microsoft.com/office/officeart/2005/8/layout/hChevron3"/>
    <dgm:cxn modelId="{CBB94FDF-EF7B-4E18-A207-85AF3DC1D1EB}" type="presParOf" srcId="{E32DDF1D-2A52-4358-805D-F4D83B1EBCB7}" destId="{70DA955B-4781-4E1B-BDC2-26687F884A60}" srcOrd="21" destOrd="0" presId="urn:microsoft.com/office/officeart/2005/8/layout/hChevron3"/>
    <dgm:cxn modelId="{13D5B095-D736-411D-9A30-66861E0A556F}" type="presParOf" srcId="{E32DDF1D-2A52-4358-805D-F4D83B1EBCB7}" destId="{419F63F8-2EF4-41FD-95C6-D9D54CDB94A6}" srcOrd="22" destOrd="0" presId="urn:microsoft.com/office/officeart/2005/8/layout/hChevron3"/>
    <dgm:cxn modelId="{823987FA-A604-4BCE-8DF5-D97BB2C6A802}" type="presParOf" srcId="{E32DDF1D-2A52-4358-805D-F4D83B1EBCB7}" destId="{E407A470-8B60-400A-9ED1-2FE27763A539}" srcOrd="23" destOrd="0" presId="urn:microsoft.com/office/officeart/2005/8/layout/hChevron3"/>
    <dgm:cxn modelId="{E2895E3D-C121-456A-8DCB-02B5CBD8AE36}" type="presParOf" srcId="{E32DDF1D-2A52-4358-805D-F4D83B1EBCB7}" destId="{EF3DC7ED-4A1C-4261-AB37-51C3A71BE5EB}" srcOrd="24" destOrd="0" presId="urn:microsoft.com/office/officeart/2005/8/layout/hChevron3"/>
    <dgm:cxn modelId="{24E32D66-7333-446A-BBEF-7B178450AB91}" type="presParOf" srcId="{E32DDF1D-2A52-4358-805D-F4D83B1EBCB7}" destId="{0F1ABE0D-D7AB-4001-A880-D11FF3655B89}" srcOrd="25" destOrd="0" presId="urn:microsoft.com/office/officeart/2005/8/layout/hChevron3"/>
    <dgm:cxn modelId="{81FBA277-7160-4952-9BDE-3F352D65722D}" type="presParOf" srcId="{E32DDF1D-2A52-4358-805D-F4D83B1EBCB7}" destId="{B969A45A-C577-42FE-9EA9-DF34977AB7A9}" srcOrd="26" destOrd="0" presId="urn:microsoft.com/office/officeart/2005/8/layout/hChevron3"/>
    <dgm:cxn modelId="{6F241BFD-C596-457A-8C0F-E593FB731544}" type="presParOf" srcId="{E32DDF1D-2A52-4358-805D-F4D83B1EBCB7}" destId="{42D4F944-93C4-4C0C-9B62-69EF5DA104F8}" srcOrd="27" destOrd="0" presId="urn:microsoft.com/office/officeart/2005/8/layout/hChevron3"/>
    <dgm:cxn modelId="{6ED80EF6-1F59-4E80-94C6-1548AAD7D8BA}" type="presParOf" srcId="{E32DDF1D-2A52-4358-805D-F4D83B1EBCB7}" destId="{5B5405F7-9476-4E55-9912-3D82A83CE4C1}" srcOrd="28" destOrd="0" presId="urn:microsoft.com/office/officeart/2005/8/layout/hChevron3"/>
    <dgm:cxn modelId="{ECAE21F5-E0C4-4D47-AB2D-EB12656FFBEA}" type="presParOf" srcId="{E32DDF1D-2A52-4358-805D-F4D83B1EBCB7}" destId="{1538ABD9-B7E6-4067-9491-D8311A48C018}" srcOrd="29" destOrd="0" presId="urn:microsoft.com/office/officeart/2005/8/layout/hChevron3"/>
    <dgm:cxn modelId="{0417C1F2-1BCD-4F3A-815B-E21AD086D463}" type="presParOf" srcId="{E32DDF1D-2A52-4358-805D-F4D83B1EBCB7}" destId="{AAAF693D-AD7B-43B9-92DC-8AA29F6B321E}" srcOrd="30" destOrd="0" presId="urn:microsoft.com/office/officeart/2005/8/layout/hChevron3"/>
    <dgm:cxn modelId="{2A47A6F3-DF57-4E97-81EA-2FB45D85DC54}" type="presParOf" srcId="{E32DDF1D-2A52-4358-805D-F4D83B1EBCB7}" destId="{8972F749-5519-4068-BF03-0F058FDAC5F1}" srcOrd="31" destOrd="0" presId="urn:microsoft.com/office/officeart/2005/8/layout/hChevron3"/>
    <dgm:cxn modelId="{187DE158-BC4A-42CA-99C0-B18CA53FE8AB}" type="presParOf" srcId="{E32DDF1D-2A52-4358-805D-F4D83B1EBCB7}" destId="{71C45CF6-C601-470E-9E9F-9175E74C38CE}" srcOrd="32" destOrd="0" presId="urn:microsoft.com/office/officeart/2005/8/layout/hChevron3"/>
    <dgm:cxn modelId="{DE893DA0-4083-4B6B-9FA3-C545F76CA203}" type="presParOf" srcId="{E32DDF1D-2A52-4358-805D-F4D83B1EBCB7}" destId="{7133B31F-637F-4E1C-BA62-0D49CF4AF38E}" srcOrd="33" destOrd="0" presId="urn:microsoft.com/office/officeart/2005/8/layout/hChevron3"/>
    <dgm:cxn modelId="{51899877-D20C-4E4A-B315-B530C69B9F29}" type="presParOf" srcId="{E32DDF1D-2A52-4358-805D-F4D83B1EBCB7}" destId="{EB37EB95-A5F7-4E65-82D5-55993CB01A01}" srcOrd="34" destOrd="0" presId="urn:microsoft.com/office/officeart/2005/8/layout/hChevron3"/>
    <dgm:cxn modelId="{1BF552B9-6224-4D41-B5E6-3047BD690143}" type="presParOf" srcId="{E32DDF1D-2A52-4358-805D-F4D83B1EBCB7}" destId="{F993441B-B841-4416-8891-3F2C6AD1B256}" srcOrd="35" destOrd="0" presId="urn:microsoft.com/office/officeart/2005/8/layout/hChevron3"/>
    <dgm:cxn modelId="{82150B17-5A2F-4F5D-87D6-1E88A26A03C6}" type="presParOf" srcId="{E32DDF1D-2A52-4358-805D-F4D83B1EBCB7}" destId="{C8FB3BBF-9D07-4EE6-BA10-478F436F7112}" srcOrd="36" destOrd="0" presId="urn:microsoft.com/office/officeart/2005/8/layout/hChevron3"/>
    <dgm:cxn modelId="{743E6BF9-E974-4FF1-A5D6-867C898F7A33}" type="presParOf" srcId="{E32DDF1D-2A52-4358-805D-F4D83B1EBCB7}" destId="{4F4F584E-A44F-43CC-8CA2-CF616EBF8F80}" srcOrd="37" destOrd="0" presId="urn:microsoft.com/office/officeart/2005/8/layout/hChevron3"/>
    <dgm:cxn modelId="{020131F7-91D0-4756-B676-05AEA3CE15FB}" type="presParOf" srcId="{E32DDF1D-2A52-4358-805D-F4D83B1EBCB7}" destId="{3C4E7037-9222-49C8-A64D-5A768290C531}" srcOrd="38" destOrd="0" presId="urn:microsoft.com/office/officeart/2005/8/layout/hChevron3"/>
    <dgm:cxn modelId="{76DDF057-DE4B-4F81-9C84-C88DA926D926}" type="presParOf" srcId="{E32DDF1D-2A52-4358-805D-F4D83B1EBCB7}" destId="{EB3C83E9-7C69-476A-9928-C7AD9188DE6B}" srcOrd="39" destOrd="0" presId="urn:microsoft.com/office/officeart/2005/8/layout/hChevron3"/>
    <dgm:cxn modelId="{2E964064-F8F4-4071-8A83-BD31A4236DFB}" type="presParOf" srcId="{E32DDF1D-2A52-4358-805D-F4D83B1EBCB7}" destId="{419DD1AD-D37F-462F-9733-AA7C2540828E}" srcOrd="40" destOrd="0" presId="urn:microsoft.com/office/officeart/2005/8/layout/hChevron3"/>
    <dgm:cxn modelId="{313C026A-08BC-46C1-923F-A8C2C21A5CB3}" type="presParOf" srcId="{E32DDF1D-2A52-4358-805D-F4D83B1EBCB7}" destId="{63BD167A-C9D7-48FB-8BFE-35927D0B8FA1}" srcOrd="41" destOrd="0" presId="urn:microsoft.com/office/officeart/2005/8/layout/hChevron3"/>
    <dgm:cxn modelId="{877E7942-24DB-4559-91F9-B87BCC24D9A4}" type="presParOf" srcId="{E32DDF1D-2A52-4358-805D-F4D83B1EBCB7}" destId="{EF67B6E1-01A0-4EAA-B97C-F94767656729}" srcOrd="42" destOrd="0" presId="urn:microsoft.com/office/officeart/2005/8/layout/hChevron3"/>
    <dgm:cxn modelId="{816714CD-8A73-4935-AFBE-C0AA1B03A0C1}" type="presParOf" srcId="{E32DDF1D-2A52-4358-805D-F4D83B1EBCB7}" destId="{34633107-9FF1-4B1E-AA98-8E57F091ED47}" srcOrd="43" destOrd="0" presId="urn:microsoft.com/office/officeart/2005/8/layout/hChevron3"/>
    <dgm:cxn modelId="{7FBE6B78-AC59-4EC3-AC6C-557664389BE1}" type="presParOf" srcId="{E32DDF1D-2A52-4358-805D-F4D83B1EBCB7}" destId="{1B6D26FB-FD89-49A7-A682-CDFDD01F1D75}" srcOrd="44" destOrd="0" presId="urn:microsoft.com/office/officeart/2005/8/layout/hChevron3"/>
    <dgm:cxn modelId="{644CAE2C-8B20-4108-9705-2FAD8005CC61}" type="presParOf" srcId="{E32DDF1D-2A52-4358-805D-F4D83B1EBCB7}" destId="{C334E5AF-E6AF-4890-95F9-82ABF32C7B51}" srcOrd="45" destOrd="0" presId="urn:microsoft.com/office/officeart/2005/8/layout/hChevron3"/>
    <dgm:cxn modelId="{E0E91AAD-8709-4493-AD3C-49AC77E62895}" type="presParOf" srcId="{E32DDF1D-2A52-4358-805D-F4D83B1EBCB7}" destId="{5FBEED3A-24E0-4120-86C7-F4B24675E908}" srcOrd="46" destOrd="0" presId="urn:microsoft.com/office/officeart/2005/8/layout/hChevron3"/>
    <dgm:cxn modelId="{29E97B83-8A91-453C-82C0-320017AC8B23}" type="presParOf" srcId="{E32DDF1D-2A52-4358-805D-F4D83B1EBCB7}" destId="{6CB85AA0-F862-44FC-B544-338251D86424}" srcOrd="47" destOrd="0" presId="urn:microsoft.com/office/officeart/2005/8/layout/hChevron3"/>
    <dgm:cxn modelId="{081CFCFE-18C7-4514-A131-648E9809EC4E}" type="presParOf" srcId="{E32DDF1D-2A52-4358-805D-F4D83B1EBCB7}" destId="{7D57AB04-6BB9-491D-8A08-2593D0F8E787}" srcOrd="48" destOrd="0" presId="urn:microsoft.com/office/officeart/2005/8/layout/hChevron3"/>
    <dgm:cxn modelId="{E624078F-359F-4101-8279-65F955C6D8DF}" type="presParOf" srcId="{E32DDF1D-2A52-4358-805D-F4D83B1EBCB7}" destId="{FD1846B6-4F18-4B08-B7E2-115D20A1B795}" srcOrd="49" destOrd="0" presId="urn:microsoft.com/office/officeart/2005/8/layout/hChevron3"/>
    <dgm:cxn modelId="{BF21235F-7E2B-415A-AD6F-7B1290542ADD}" type="presParOf" srcId="{E32DDF1D-2A52-4358-805D-F4D83B1EBCB7}" destId="{7C6A920C-8D10-440F-BA5E-46F46B81D17C}" srcOrd="50" destOrd="0" presId="urn:microsoft.com/office/officeart/2005/8/layout/hChevron3"/>
    <dgm:cxn modelId="{BA219667-1872-424B-907A-03644168289A}" type="presParOf" srcId="{E32DDF1D-2A52-4358-805D-F4D83B1EBCB7}" destId="{BD222C9E-DE6D-4A99-81A7-88CA0ED1DDC8}" srcOrd="51" destOrd="0" presId="urn:microsoft.com/office/officeart/2005/8/layout/hChevron3"/>
    <dgm:cxn modelId="{7C53E270-AFCB-4B25-BF4D-87415548DD88}" type="presParOf" srcId="{E32DDF1D-2A52-4358-805D-F4D83B1EBCB7}" destId="{E6B9606E-33B7-40D0-916B-28025D72F359}" srcOrd="52" destOrd="0" presId="urn:microsoft.com/office/officeart/2005/8/layout/hChevron3"/>
    <dgm:cxn modelId="{8CA4AD9C-ECCC-4B41-829C-1FC12F84F053}" type="presParOf" srcId="{E32DDF1D-2A52-4358-805D-F4D83B1EBCB7}" destId="{0686D9C9-BC99-4332-B3EC-7C64878B3B5B}" srcOrd="53" destOrd="0" presId="urn:microsoft.com/office/officeart/2005/8/layout/hChevron3"/>
    <dgm:cxn modelId="{254A437E-5325-42A4-9F1E-02220071D526}" type="presParOf" srcId="{E32DDF1D-2A52-4358-805D-F4D83B1EBCB7}" destId="{5CBC40F4-3DBC-485E-81A1-469F710A7380}" srcOrd="54" destOrd="0" presId="urn:microsoft.com/office/officeart/2005/8/layout/hChevron3"/>
    <dgm:cxn modelId="{FCAD4A61-85CD-4FDB-8D65-9F316F105AD8}" type="presParOf" srcId="{E32DDF1D-2A52-4358-805D-F4D83B1EBCB7}" destId="{AFAB29CA-D5D9-413A-8D3A-5822A5986B92}" srcOrd="55" destOrd="0" presId="urn:microsoft.com/office/officeart/2005/8/layout/hChevron3"/>
    <dgm:cxn modelId="{46322409-51C5-4138-89A8-9FD88F1F4A45}" type="presParOf" srcId="{E32DDF1D-2A52-4358-805D-F4D83B1EBCB7}" destId="{69E105A0-4872-451F-ABE7-2550E014F3DF}" srcOrd="56" destOrd="0" presId="urn:microsoft.com/office/officeart/2005/8/layout/hChevron3"/>
    <dgm:cxn modelId="{01FDDE96-E230-4F02-8EF0-9CAF1BF4A30A}" type="presParOf" srcId="{E32DDF1D-2A52-4358-805D-F4D83B1EBCB7}" destId="{2554F9E3-9AC3-45DD-9D58-08A2F4DD1701}" srcOrd="57" destOrd="0" presId="urn:microsoft.com/office/officeart/2005/8/layout/hChevron3"/>
    <dgm:cxn modelId="{8912CF80-3595-42CF-9FF5-C76EDF888984}" type="presParOf" srcId="{E32DDF1D-2A52-4358-805D-F4D83B1EBCB7}" destId="{33C53847-86DA-49EC-926A-63B9B45830E9}" srcOrd="58" destOrd="0" presId="urn:microsoft.com/office/officeart/2005/8/layout/hChevron3"/>
    <dgm:cxn modelId="{EB698B87-A445-44F7-9CF3-EF20DDB738FE}" type="presParOf" srcId="{E32DDF1D-2A52-4358-805D-F4D83B1EBCB7}" destId="{875187DA-3618-4C2E-A0B7-5B05BC8D2789}" srcOrd="59" destOrd="0" presId="urn:microsoft.com/office/officeart/2005/8/layout/hChevron3"/>
    <dgm:cxn modelId="{CD0E49EE-4D71-4240-8AA6-68F7FF8ED27B}" type="presParOf" srcId="{E32DDF1D-2A52-4358-805D-F4D83B1EBCB7}" destId="{8BC94EAD-C36A-4046-AC84-2A1EF272453C}" srcOrd="60" destOrd="0" presId="urn:microsoft.com/office/officeart/2005/8/layout/hChevron3"/>
    <dgm:cxn modelId="{9AD59DDF-635E-4D4C-8E6E-4646543427CB}" type="presParOf" srcId="{E32DDF1D-2A52-4358-805D-F4D83B1EBCB7}" destId="{784AC893-4206-4D04-B1C5-2ADC21FEBD3D}" srcOrd="61" destOrd="0" presId="urn:microsoft.com/office/officeart/2005/8/layout/hChevron3"/>
    <dgm:cxn modelId="{0A2627FC-49A4-466D-A40E-BEDA4E064C85}" type="presParOf" srcId="{E32DDF1D-2A52-4358-805D-F4D83B1EBCB7}" destId="{8C0EEF14-665F-4453-8BB9-9924969283DE}" srcOrd="62" destOrd="0" presId="urn:microsoft.com/office/officeart/2005/8/layout/hChevron3"/>
    <dgm:cxn modelId="{549B0CE3-BED2-4FCB-99C5-B6630096591E}" type="presParOf" srcId="{E32DDF1D-2A52-4358-805D-F4D83B1EBCB7}" destId="{5A952227-1638-4EF8-AAF3-A570BBA6A4DB}" srcOrd="63" destOrd="0" presId="urn:microsoft.com/office/officeart/2005/8/layout/hChevron3"/>
    <dgm:cxn modelId="{8D04A65F-43C8-454C-A67A-E00876947ECC}" type="presParOf" srcId="{E32DDF1D-2A52-4358-805D-F4D83B1EBCB7}" destId="{4CC1E00E-240E-47DB-B2D9-F1E228723B16}" srcOrd="64" destOrd="0" presId="urn:microsoft.com/office/officeart/2005/8/layout/hChevron3"/>
    <dgm:cxn modelId="{CCE45F0B-9767-4ED5-BA00-297434FFCFC5}" type="presParOf" srcId="{E32DDF1D-2A52-4358-805D-F4D83B1EBCB7}" destId="{567977BA-636D-46DC-872E-05A2B8526F70}" srcOrd="65" destOrd="0" presId="urn:microsoft.com/office/officeart/2005/8/layout/hChevron3"/>
    <dgm:cxn modelId="{6F07B763-6B61-4675-AB01-880A2F13B340}" type="presParOf" srcId="{E32DDF1D-2A52-4358-805D-F4D83B1EBCB7}" destId="{1F927897-2664-4477-999C-F45E0DE5ADE2}" srcOrd="66" destOrd="0" presId="urn:microsoft.com/office/officeart/2005/8/layout/hChevron3"/>
    <dgm:cxn modelId="{A0A22214-61C0-429E-A031-A02283E67C66}" type="presParOf" srcId="{E32DDF1D-2A52-4358-805D-F4D83B1EBCB7}" destId="{327CD222-F0C4-4BFC-80D3-B0091B510849}" srcOrd="67" destOrd="0" presId="urn:microsoft.com/office/officeart/2005/8/layout/hChevron3"/>
    <dgm:cxn modelId="{9C4C99D7-2563-4CBD-8407-6E9C9691BB4E}" type="presParOf" srcId="{E32DDF1D-2A52-4358-805D-F4D83B1EBCB7}" destId="{1056C277-A385-4775-B46B-B61BE5757FF2}" srcOrd="68" destOrd="0" presId="urn:microsoft.com/office/officeart/2005/8/layout/hChevron3"/>
    <dgm:cxn modelId="{EF5ED558-7441-4057-B79F-9D500A9E95AD}" type="presParOf" srcId="{E32DDF1D-2A52-4358-805D-F4D83B1EBCB7}" destId="{8E0BF486-2CB2-4777-8410-80AD61200FC8}" srcOrd="69" destOrd="0" presId="urn:microsoft.com/office/officeart/2005/8/layout/hChevron3"/>
    <dgm:cxn modelId="{5CDA5EEB-60EE-49B4-A1A2-BC1856C61D78}" type="presParOf" srcId="{E32DDF1D-2A52-4358-805D-F4D83B1EBCB7}" destId="{7CBD0BB0-2ADF-4CE8-BFD7-BB447D552509}" srcOrd="70" destOrd="0" presId="urn:microsoft.com/office/officeart/2005/8/layout/hChevron3"/>
    <dgm:cxn modelId="{60BC4049-5042-4221-A8BC-2EDA29616E61}" type="presParOf" srcId="{E32DDF1D-2A52-4358-805D-F4D83B1EBCB7}" destId="{67E24B4C-FB32-4063-9D7F-DA86040F613A}" srcOrd="71" destOrd="0" presId="urn:microsoft.com/office/officeart/2005/8/layout/hChevron3"/>
    <dgm:cxn modelId="{4B24C447-F9D9-428B-9F2A-1549A2FADFD4}" type="presParOf" srcId="{E32DDF1D-2A52-4358-805D-F4D83B1EBCB7}" destId="{813810D4-3578-4465-AF34-B60CECBEADFC}" srcOrd="72" destOrd="0" presId="urn:microsoft.com/office/officeart/2005/8/layout/hChevron3"/>
    <dgm:cxn modelId="{74405B62-E926-4A59-9B0B-89105A09E9BF}" type="presParOf" srcId="{E32DDF1D-2A52-4358-805D-F4D83B1EBCB7}" destId="{DAF5A45D-9F86-443D-B540-F12338B12394}" srcOrd="73" destOrd="0" presId="urn:microsoft.com/office/officeart/2005/8/layout/hChevron3"/>
    <dgm:cxn modelId="{5E211566-EFA6-4BE1-9C37-478F82365422}" type="presParOf" srcId="{E32DDF1D-2A52-4358-805D-F4D83B1EBCB7}" destId="{0C1798D0-B5E0-4926-89F4-4ED3A38AC498}" srcOrd="74" destOrd="0" presId="urn:microsoft.com/office/officeart/2005/8/layout/hChevron3"/>
    <dgm:cxn modelId="{EA7CF0AC-10CE-42EF-AA79-8E528403EC41}" type="presParOf" srcId="{E32DDF1D-2A52-4358-805D-F4D83B1EBCB7}" destId="{4088D819-A119-47E1-9A1B-CAA53953C030}" srcOrd="75" destOrd="0" presId="urn:microsoft.com/office/officeart/2005/8/layout/hChevron3"/>
    <dgm:cxn modelId="{B0B09D1D-502B-4AA4-80E5-58F90B47CE5E}" type="presParOf" srcId="{E32DDF1D-2A52-4358-805D-F4D83B1EBCB7}" destId="{872AE41A-9A42-4583-BD5B-428E15D6C4D8}" srcOrd="76" destOrd="0" presId="urn:microsoft.com/office/officeart/2005/8/layout/hChevron3"/>
    <dgm:cxn modelId="{38755415-4AAE-48AA-98CF-096955F79EA6}" type="presParOf" srcId="{E32DDF1D-2A52-4358-805D-F4D83B1EBCB7}" destId="{6891EB0D-05F1-4BFC-8E92-A829D7B70C2E}" srcOrd="77" destOrd="0" presId="urn:microsoft.com/office/officeart/2005/8/layout/hChevron3"/>
    <dgm:cxn modelId="{80BE213D-462D-447E-8E7B-A93DB2615405}" type="presParOf" srcId="{E32DDF1D-2A52-4358-805D-F4D83B1EBCB7}" destId="{E4755CB0-68C3-4DA8-A9D2-73B58907C11A}" srcOrd="78" destOrd="0" presId="urn:microsoft.com/office/officeart/2005/8/layout/hChevron3"/>
    <dgm:cxn modelId="{21E035F2-75F3-448B-B751-AFA249ADE87B}" type="presParOf" srcId="{E32DDF1D-2A52-4358-805D-F4D83B1EBCB7}" destId="{98813FD1-D75A-417E-885D-AC243E923A2B}" srcOrd="79" destOrd="0" presId="urn:microsoft.com/office/officeart/2005/8/layout/hChevron3"/>
    <dgm:cxn modelId="{557C53BE-1B10-4FCC-82D9-53B1EC5435DD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81DEF264-1DDA-451A-AD93-73733B1A7A38}" type="presOf" srcId="{C45AFCDB-ACB3-438F-8B66-6E568F47D8A4}" destId="{5FBEED3A-24E0-4120-86C7-F4B24675E908}" srcOrd="0" destOrd="0" presId="urn:microsoft.com/office/officeart/2005/8/layout/hChevron3"/>
    <dgm:cxn modelId="{3D823B29-3FAF-499C-9227-FAC43FA006F2}" type="presOf" srcId="{3D0453B6-5431-4B34-BE77-FD9E6A1435B9}" destId="{8C0EEF14-665F-4453-8BB9-9924969283DE}" srcOrd="0" destOrd="0" presId="urn:microsoft.com/office/officeart/2005/8/layout/hChevron3"/>
    <dgm:cxn modelId="{BFBD1CBA-A22D-438B-BC6D-E26E5E4662B5}" type="presOf" srcId="{0C6AC9BE-9142-485D-98BA-98C1890A2E0E}" destId="{E6B9606E-33B7-40D0-916B-28025D72F359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B6AB293F-F180-4C89-96D3-AA5977ABA6F4}" type="presOf" srcId="{B516EE92-64D6-4FCD-8A24-40602E53098E}" destId="{9CF1165E-AC49-45C4-A3A3-DDB7BC36B50D}" srcOrd="0" destOrd="0" presId="urn:microsoft.com/office/officeart/2005/8/layout/hChevron3"/>
    <dgm:cxn modelId="{8B279648-DE2D-4A88-98E8-6B7599A4F83D}" type="presOf" srcId="{020EFA48-9CC4-4431-94A8-72436184AF5D}" destId="{7C6A920C-8D10-440F-BA5E-46F46B81D17C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C52BC5DF-4031-4B05-AA9B-F43DFEB28D10}" type="presOf" srcId="{2C1E9040-17C8-4E8D-A63F-DB72258387D6}" destId="{419DD1AD-D37F-462F-9733-AA7C2540828E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6BE5674D-D108-4446-AA8B-0F70E6D3E0DF}" type="presOf" srcId="{F774C75D-5067-4612-A73E-C727F8136642}" destId="{1056C277-A385-4775-B46B-B61BE5757FF2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DD6B0DF1-D301-4D31-B1BD-7E697E870556}" type="presOf" srcId="{6031953C-D99B-4918-8AE4-74D1FC3DD3A0}" destId="{69E105A0-4872-451F-ABE7-2550E014F3DF}" srcOrd="0" destOrd="0" presId="urn:microsoft.com/office/officeart/2005/8/layout/hChevron3"/>
    <dgm:cxn modelId="{8690FA84-805D-4492-AA04-3A08FC96527A}" type="presOf" srcId="{37A87C57-3EF8-49B6-B455-342C8CF27F93}" destId="{E5C05AB5-9270-4305-9A67-E80BD4B63F64}" srcOrd="0" destOrd="0" presId="urn:microsoft.com/office/officeart/2005/8/layout/hChevron3"/>
    <dgm:cxn modelId="{42E36679-DAC8-4536-8684-6AA17D0A20F0}" type="presOf" srcId="{64CB8CD5-2320-42A8-8773-1D204F49A1EE}" destId="{419F63F8-2EF4-41FD-95C6-D9D54CDB94A6}" srcOrd="0" destOrd="0" presId="urn:microsoft.com/office/officeart/2005/8/layout/hChevron3"/>
    <dgm:cxn modelId="{3FD64A8D-A31C-44F6-B4F8-FD96DC7A28C2}" type="presOf" srcId="{A3932D8C-6849-43D7-AC8A-C46E8FC8100D}" destId="{8BC94EAD-C36A-4046-AC84-2A1EF272453C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A97A513-9E49-4F5F-ADF0-93C6DE5C8074}" type="presOf" srcId="{C2397A5E-1B19-46A0-9D12-932F6574E187}" destId="{4CC1E00E-240E-47DB-B2D9-F1E228723B16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D57FE4C6-4F4D-482A-8D30-274C476F082D}" type="presOf" srcId="{4E27F18F-3F2E-4A56-91EE-68F42DF637B3}" destId="{EF3DC7ED-4A1C-4261-AB37-51C3A71BE5EB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9328251B-B364-4EB8-9CCF-A40E3094145F}" type="presOf" srcId="{CA99D7B1-433D-4A0A-9063-755BA8DE7A52}" destId="{C8FB3BBF-9D07-4EE6-BA10-478F436F7112}" srcOrd="0" destOrd="0" presId="urn:microsoft.com/office/officeart/2005/8/layout/hChevron3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7F6DB948-B272-4F7C-9935-B5C3BE4F5AFA}" type="presOf" srcId="{1B0488F0-6E4B-4949-A302-78A9A56E138C}" destId="{3C4E7037-9222-49C8-A64D-5A768290C531}" srcOrd="0" destOrd="0" presId="urn:microsoft.com/office/officeart/2005/8/layout/hChevron3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4C66D51F-23F3-46C5-9BB8-ADEDB0D533C9}" type="presOf" srcId="{EE5B7ED0-5F37-40CF-A3B0-DE264ACEF339}" destId="{8C77A498-1271-4EFD-ACB2-43CB82007917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E6449EC1-6A41-4881-B800-EF2EA53E34AD}" type="presOf" srcId="{58B2AA00-AB16-4214-8E92-7C4E54CE41D0}" destId="{1F8A0EB1-3013-440A-90E0-58DB0244C1E8}" srcOrd="0" destOrd="0" presId="urn:microsoft.com/office/officeart/2005/8/layout/hChevron3"/>
    <dgm:cxn modelId="{F95EA883-896B-43DC-8285-1728E9672666}" type="presOf" srcId="{8722C7DF-2F9C-4BC4-B0BA-517DBE2D864D}" destId="{46FBA12B-9A7C-46CE-9ADA-B661591B9938}" srcOrd="0" destOrd="0" presId="urn:microsoft.com/office/officeart/2005/8/layout/hChevron3"/>
    <dgm:cxn modelId="{10B57158-5BED-4140-9AD3-DA1394B4739A}" type="presOf" srcId="{5B8F1E86-BAFC-476F-A956-89C526955FA6}" destId="{EF67B6E1-01A0-4EAA-B97C-F94767656729}" srcOrd="0" destOrd="0" presId="urn:microsoft.com/office/officeart/2005/8/layout/hChevron3"/>
    <dgm:cxn modelId="{01F76448-3D99-4758-A84C-92FA1B341BFA}" type="presOf" srcId="{F1B636A1-73E4-4A94-8328-1CF24EBBF7F3}" destId="{1B6D26FB-FD89-49A7-A682-CDFDD01F1D75}" srcOrd="0" destOrd="0" presId="urn:microsoft.com/office/officeart/2005/8/layout/hChevron3"/>
    <dgm:cxn modelId="{55D0BE95-E0E3-431B-A68B-79E18070390A}" type="presOf" srcId="{61CA8120-DCC6-4B15-8E1C-CFB91ABEBDE4}" destId="{D0CBD48E-31F4-4D1B-A75C-643BA2B7D562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A9F936AC-ECBC-430D-8328-DE1C6EC725FC}" type="presOf" srcId="{CD58D382-1728-40A4-8A1C-69E749F641FE}" destId="{0C1798D0-B5E0-4926-89F4-4ED3A38AC498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004F6BCC-C73C-489F-978A-F90754B43520}" type="presOf" srcId="{68F337CC-70B5-443C-9BA7-64EAA2BDE25A}" destId="{AAAF693D-AD7B-43B9-92DC-8AA29F6B321E}" srcOrd="0" destOrd="0" presId="urn:microsoft.com/office/officeart/2005/8/layout/hChevron3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EA6A8C77-7FD4-476D-B794-49D302AF7DB0}" type="presOf" srcId="{7C5087F6-5E53-4CFC-9BBD-4181F1A2DDB4}" destId="{71C45CF6-C601-470E-9E9F-9175E74C38CE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0D002F9B-AF85-4427-B96A-073806AC649B}" type="presOf" srcId="{68DB77E9-52FA-486B-9BBE-FF7BBCA93E2D}" destId="{E4755CB0-68C3-4DA8-A9D2-73B58907C11A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7FFCC2D9-2CC6-4565-AEEA-71DA3F343C2C}" type="presOf" srcId="{84173EBC-1605-4094-937E-65E5DBBD2F51}" destId="{872AE41A-9A42-4583-BD5B-428E15D6C4D8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F1F50D7F-DF76-4336-9294-A9B6AA22FAF2}" type="presOf" srcId="{B018C7FD-482F-41EB-8FDD-85C6A96644A6}" destId="{BE8EB9A1-989B-4A34-BCA3-6900C46E94FE}" srcOrd="0" destOrd="0" presId="urn:microsoft.com/office/officeart/2005/8/layout/hChevron3"/>
    <dgm:cxn modelId="{61D861A0-D5BB-4448-B781-A5F8A7A9BC2D}" type="presOf" srcId="{5EC8FB64-ACE3-469E-9787-C48F6C3635F1}" destId="{E32DDF1D-2A52-4358-805D-F4D83B1EBCB7}" srcOrd="0" destOrd="0" presId="urn:microsoft.com/office/officeart/2005/8/layout/hChevron3"/>
    <dgm:cxn modelId="{9EA1B126-23A9-49D4-A0CA-3624C5AB9FCC}" type="presOf" srcId="{9D2EE2F8-4F2C-4468-8484-E8FB023BE270}" destId="{7D57AB04-6BB9-491D-8A08-2593D0F8E787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F5E64337-F038-4FFC-A936-779C87BF2BCB}" type="presOf" srcId="{A3B69041-CEE1-492E-8067-1741F2EE7B97}" destId="{C97B4E7E-1B29-409A-9A9A-AA5B52B6B63E}" srcOrd="0" destOrd="0" presId="urn:microsoft.com/office/officeart/2005/8/layout/hChevron3"/>
    <dgm:cxn modelId="{3BDDD417-07C7-4E12-B75C-67D1287C56C0}" type="presOf" srcId="{1841054A-88B8-4570-A8E0-EA5524F1F074}" destId="{813810D4-3578-4465-AF34-B60CECBEADFC}" srcOrd="0" destOrd="0" presId="urn:microsoft.com/office/officeart/2005/8/layout/hChevron3"/>
    <dgm:cxn modelId="{6536C646-4C47-474A-952C-5EFDD7FDF72E}" type="presOf" srcId="{E2D8E3DF-8D59-489A-9050-666993FB8ED6}" destId="{5B5405F7-9476-4E55-9912-3D82A83CE4C1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88FB54B7-961C-4175-A361-B894969A2CC9}" type="presOf" srcId="{FAC96E8F-F4FD-4ACB-A268-A28E36F76E57}" destId="{8736F99C-FC22-4A85-AB3A-E3D0B6E4F18C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60002AC9-C2EB-4209-99B3-51B0EA342E8C}" type="presOf" srcId="{37F58A89-9FCC-42BD-9D7F-62E8ADE887BA}" destId="{801C13F3-D94C-4D18-9804-DE6FA6282BDD}" srcOrd="0" destOrd="0" presId="urn:microsoft.com/office/officeart/2005/8/layout/hChevron3"/>
    <dgm:cxn modelId="{BF85FF5D-8B55-4BFD-95ED-39F0903C7E87}" type="presOf" srcId="{9914C753-A33F-4DBF-BECB-E5FD1DC98F27}" destId="{D72911E8-6998-44AD-A71E-CB54CF49C0ED}" srcOrd="0" destOrd="0" presId="urn:microsoft.com/office/officeart/2005/8/layout/hChevron3"/>
    <dgm:cxn modelId="{2EA77178-463B-4D30-89CF-194AF217B9FA}" type="presOf" srcId="{9AC0B85F-F002-48F8-A368-2A95E3FBA245}" destId="{4E2CA8D1-A7CF-4348-B315-66D71D7C6740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E8928CAC-8E4B-4D7E-9BE4-F09D03285039}" type="presOf" srcId="{05804EBF-DA52-408C-BEB2-485F7FA490C4}" destId="{33C53847-86DA-49EC-926A-63B9B45830E9}" srcOrd="0" destOrd="0" presId="urn:microsoft.com/office/officeart/2005/8/layout/hChevron3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67D9F36F-EDCE-422C-A65D-DB0DC98CA087}" type="presOf" srcId="{6FE92722-16E7-4B3D-BA6B-210995AB2373}" destId="{5CBC40F4-3DBC-485E-81A1-469F710A7380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4502E5AD-3EB3-46BA-9660-31B095143D7D}" type="presOf" srcId="{1661D143-4C71-4EE6-9C81-E287BBE7E4B2}" destId="{B969A45A-C577-42FE-9EA9-DF34977AB7A9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1E2C5B0F-D3CD-4E74-A6E5-9C55007E9CAB}" type="presOf" srcId="{B50DE578-F840-448C-9F26-8A50FD371058}" destId="{7CBD0BB0-2ADF-4CE8-BFD7-BB447D552509}" srcOrd="0" destOrd="0" presId="urn:microsoft.com/office/officeart/2005/8/layout/hChevron3"/>
    <dgm:cxn modelId="{F7CDC431-4CA7-4D26-9A0A-A15D72C3A311}" type="presOf" srcId="{33E1203D-7E4D-4F32-8933-7A45B3E4E4C0}" destId="{1F927897-2664-4477-999C-F45E0DE5ADE2}" srcOrd="0" destOrd="0" presId="urn:microsoft.com/office/officeart/2005/8/layout/hChevron3"/>
    <dgm:cxn modelId="{F110B1CD-AF22-451E-AE34-A7A1F79A634C}" type="presOf" srcId="{6CBE4EF5-CAA4-4CAE-A479-05224EF61C51}" destId="{EB37EB95-A5F7-4E65-82D5-55993CB01A01}" srcOrd="0" destOrd="0" presId="urn:microsoft.com/office/officeart/2005/8/layout/hChevron3"/>
    <dgm:cxn modelId="{298C6D78-216C-4877-9F66-68745DF832AE}" type="presParOf" srcId="{E32DDF1D-2A52-4358-805D-F4D83B1EBCB7}" destId="{E5C05AB5-9270-4305-9A67-E80BD4B63F64}" srcOrd="0" destOrd="0" presId="urn:microsoft.com/office/officeart/2005/8/layout/hChevron3"/>
    <dgm:cxn modelId="{D6AEF430-4658-4CFC-8B59-C8D26C9D9C20}" type="presParOf" srcId="{E32DDF1D-2A52-4358-805D-F4D83B1EBCB7}" destId="{B3249CFB-8ED7-4991-8C7E-1BFD21177A2D}" srcOrd="1" destOrd="0" presId="urn:microsoft.com/office/officeart/2005/8/layout/hChevron3"/>
    <dgm:cxn modelId="{04DB8C75-2E7F-48D6-AFD3-3ADE9C0C4940}" type="presParOf" srcId="{E32DDF1D-2A52-4358-805D-F4D83B1EBCB7}" destId="{46FBA12B-9A7C-46CE-9ADA-B661591B9938}" srcOrd="2" destOrd="0" presId="urn:microsoft.com/office/officeart/2005/8/layout/hChevron3"/>
    <dgm:cxn modelId="{9D5D709C-1CD1-48B4-929F-74969F72D9A8}" type="presParOf" srcId="{E32DDF1D-2A52-4358-805D-F4D83B1EBCB7}" destId="{9A606873-8A71-4BBE-AC53-AF8E57DB32DB}" srcOrd="3" destOrd="0" presId="urn:microsoft.com/office/officeart/2005/8/layout/hChevron3"/>
    <dgm:cxn modelId="{41BDB772-3685-45BA-A772-8A35458F5289}" type="presParOf" srcId="{E32DDF1D-2A52-4358-805D-F4D83B1EBCB7}" destId="{1F8A0EB1-3013-440A-90E0-58DB0244C1E8}" srcOrd="4" destOrd="0" presId="urn:microsoft.com/office/officeart/2005/8/layout/hChevron3"/>
    <dgm:cxn modelId="{CA077FB7-8A35-439D-87E3-E944C59809A1}" type="presParOf" srcId="{E32DDF1D-2A52-4358-805D-F4D83B1EBCB7}" destId="{19DD68EC-C5E0-461E-A7B7-B39348260346}" srcOrd="5" destOrd="0" presId="urn:microsoft.com/office/officeart/2005/8/layout/hChevron3"/>
    <dgm:cxn modelId="{0D02B596-6074-406D-9374-88D672A1987A}" type="presParOf" srcId="{E32DDF1D-2A52-4358-805D-F4D83B1EBCB7}" destId="{C97B4E7E-1B29-409A-9A9A-AA5B52B6B63E}" srcOrd="6" destOrd="0" presId="urn:microsoft.com/office/officeart/2005/8/layout/hChevron3"/>
    <dgm:cxn modelId="{ECE2DA4A-3CA3-424E-BA42-7BEC377C09CA}" type="presParOf" srcId="{E32DDF1D-2A52-4358-805D-F4D83B1EBCB7}" destId="{7A3E532F-C77B-49F7-AEDA-FC60C7A6515A}" srcOrd="7" destOrd="0" presId="urn:microsoft.com/office/officeart/2005/8/layout/hChevron3"/>
    <dgm:cxn modelId="{15A2632F-5D92-40B9-8826-E51D828271E8}" type="presParOf" srcId="{E32DDF1D-2A52-4358-805D-F4D83B1EBCB7}" destId="{8C77A498-1271-4EFD-ACB2-43CB82007917}" srcOrd="8" destOrd="0" presId="urn:microsoft.com/office/officeart/2005/8/layout/hChevron3"/>
    <dgm:cxn modelId="{A99D2CE8-BCE7-45A1-AE3B-C8CF1F1B12CA}" type="presParOf" srcId="{E32DDF1D-2A52-4358-805D-F4D83B1EBCB7}" destId="{89074C74-5FF8-487E-B75F-DE1D2B34AF5F}" srcOrd="9" destOrd="0" presId="urn:microsoft.com/office/officeart/2005/8/layout/hChevron3"/>
    <dgm:cxn modelId="{6A4DC66D-547E-41A6-A10E-27C7882CB907}" type="presParOf" srcId="{E32DDF1D-2A52-4358-805D-F4D83B1EBCB7}" destId="{9CF1165E-AC49-45C4-A3A3-DDB7BC36B50D}" srcOrd="10" destOrd="0" presId="urn:microsoft.com/office/officeart/2005/8/layout/hChevron3"/>
    <dgm:cxn modelId="{3A6290A9-A442-4099-A25C-D1A32C4B60BD}" type="presParOf" srcId="{E32DDF1D-2A52-4358-805D-F4D83B1EBCB7}" destId="{756D3F08-940F-414A-9D84-C79326AC7EAD}" srcOrd="11" destOrd="0" presId="urn:microsoft.com/office/officeart/2005/8/layout/hChevron3"/>
    <dgm:cxn modelId="{FD14B4C3-5419-4F3C-9E44-C5ABB056431E}" type="presParOf" srcId="{E32DDF1D-2A52-4358-805D-F4D83B1EBCB7}" destId="{D72911E8-6998-44AD-A71E-CB54CF49C0ED}" srcOrd="12" destOrd="0" presId="urn:microsoft.com/office/officeart/2005/8/layout/hChevron3"/>
    <dgm:cxn modelId="{C4103BC8-A1E8-4BDE-935A-15E8B67F583C}" type="presParOf" srcId="{E32DDF1D-2A52-4358-805D-F4D83B1EBCB7}" destId="{DA6AD634-BB15-4438-822C-21EFE11F679C}" srcOrd="13" destOrd="0" presId="urn:microsoft.com/office/officeart/2005/8/layout/hChevron3"/>
    <dgm:cxn modelId="{513F7C74-5DB0-4D41-A2A7-4AF668C07410}" type="presParOf" srcId="{E32DDF1D-2A52-4358-805D-F4D83B1EBCB7}" destId="{D0CBD48E-31F4-4D1B-A75C-643BA2B7D562}" srcOrd="14" destOrd="0" presId="urn:microsoft.com/office/officeart/2005/8/layout/hChevron3"/>
    <dgm:cxn modelId="{1D195776-EF98-4B15-8ABC-B3447C2F8FFC}" type="presParOf" srcId="{E32DDF1D-2A52-4358-805D-F4D83B1EBCB7}" destId="{7AAC0076-D9D8-417B-AB91-5A60B11C2108}" srcOrd="15" destOrd="0" presId="urn:microsoft.com/office/officeart/2005/8/layout/hChevron3"/>
    <dgm:cxn modelId="{F1DFC7A1-2858-4B7F-AA69-4D186D981C7B}" type="presParOf" srcId="{E32DDF1D-2A52-4358-805D-F4D83B1EBCB7}" destId="{4E2CA8D1-A7CF-4348-B315-66D71D7C6740}" srcOrd="16" destOrd="0" presId="urn:microsoft.com/office/officeart/2005/8/layout/hChevron3"/>
    <dgm:cxn modelId="{45FFC4F4-8738-4D67-9B4E-2DA6D6F411B3}" type="presParOf" srcId="{E32DDF1D-2A52-4358-805D-F4D83B1EBCB7}" destId="{520F1DF1-9D10-4319-A24F-36CDD33B2E97}" srcOrd="17" destOrd="0" presId="urn:microsoft.com/office/officeart/2005/8/layout/hChevron3"/>
    <dgm:cxn modelId="{957AF520-C42F-4D94-8C7E-CFFAF41D0630}" type="presParOf" srcId="{E32DDF1D-2A52-4358-805D-F4D83B1EBCB7}" destId="{801C13F3-D94C-4D18-9804-DE6FA6282BDD}" srcOrd="18" destOrd="0" presId="urn:microsoft.com/office/officeart/2005/8/layout/hChevron3"/>
    <dgm:cxn modelId="{3C446B6E-AC1A-426A-86B6-EA052A99AF8A}" type="presParOf" srcId="{E32DDF1D-2A52-4358-805D-F4D83B1EBCB7}" destId="{A09AFA7C-CED6-40C6-895D-27E12F9440E1}" srcOrd="19" destOrd="0" presId="urn:microsoft.com/office/officeart/2005/8/layout/hChevron3"/>
    <dgm:cxn modelId="{DF735A2C-1C89-4534-9E36-74E60DE18F44}" type="presParOf" srcId="{E32DDF1D-2A52-4358-805D-F4D83B1EBCB7}" destId="{8736F99C-FC22-4A85-AB3A-E3D0B6E4F18C}" srcOrd="20" destOrd="0" presId="urn:microsoft.com/office/officeart/2005/8/layout/hChevron3"/>
    <dgm:cxn modelId="{BC7E2BEA-90D7-4A7F-A929-B12A6A66F73B}" type="presParOf" srcId="{E32DDF1D-2A52-4358-805D-F4D83B1EBCB7}" destId="{70DA955B-4781-4E1B-BDC2-26687F884A60}" srcOrd="21" destOrd="0" presId="urn:microsoft.com/office/officeart/2005/8/layout/hChevron3"/>
    <dgm:cxn modelId="{816BF0E2-AE66-4F43-B494-C4E291CAB916}" type="presParOf" srcId="{E32DDF1D-2A52-4358-805D-F4D83B1EBCB7}" destId="{419F63F8-2EF4-41FD-95C6-D9D54CDB94A6}" srcOrd="22" destOrd="0" presId="urn:microsoft.com/office/officeart/2005/8/layout/hChevron3"/>
    <dgm:cxn modelId="{AF00DC78-D29F-443E-8ED4-180BA7996511}" type="presParOf" srcId="{E32DDF1D-2A52-4358-805D-F4D83B1EBCB7}" destId="{E407A470-8B60-400A-9ED1-2FE27763A539}" srcOrd="23" destOrd="0" presId="urn:microsoft.com/office/officeart/2005/8/layout/hChevron3"/>
    <dgm:cxn modelId="{980EC5D6-693E-45CF-BE06-D30B36DD389C}" type="presParOf" srcId="{E32DDF1D-2A52-4358-805D-F4D83B1EBCB7}" destId="{EF3DC7ED-4A1C-4261-AB37-51C3A71BE5EB}" srcOrd="24" destOrd="0" presId="urn:microsoft.com/office/officeart/2005/8/layout/hChevron3"/>
    <dgm:cxn modelId="{5643736D-27E6-494B-8DF9-410F218A725C}" type="presParOf" srcId="{E32DDF1D-2A52-4358-805D-F4D83B1EBCB7}" destId="{0F1ABE0D-D7AB-4001-A880-D11FF3655B89}" srcOrd="25" destOrd="0" presId="urn:microsoft.com/office/officeart/2005/8/layout/hChevron3"/>
    <dgm:cxn modelId="{58BECEED-0FFA-4FBD-B2C0-530A9DE1134A}" type="presParOf" srcId="{E32DDF1D-2A52-4358-805D-F4D83B1EBCB7}" destId="{B969A45A-C577-42FE-9EA9-DF34977AB7A9}" srcOrd="26" destOrd="0" presId="urn:microsoft.com/office/officeart/2005/8/layout/hChevron3"/>
    <dgm:cxn modelId="{B30FEA1C-D0A7-4418-855C-E701D277F7D0}" type="presParOf" srcId="{E32DDF1D-2A52-4358-805D-F4D83B1EBCB7}" destId="{42D4F944-93C4-4C0C-9B62-69EF5DA104F8}" srcOrd="27" destOrd="0" presId="urn:microsoft.com/office/officeart/2005/8/layout/hChevron3"/>
    <dgm:cxn modelId="{CFEE320E-A565-4BD3-9D29-83070685720F}" type="presParOf" srcId="{E32DDF1D-2A52-4358-805D-F4D83B1EBCB7}" destId="{5B5405F7-9476-4E55-9912-3D82A83CE4C1}" srcOrd="28" destOrd="0" presId="urn:microsoft.com/office/officeart/2005/8/layout/hChevron3"/>
    <dgm:cxn modelId="{0E1EE649-CBE9-4921-B67D-690A2A97D360}" type="presParOf" srcId="{E32DDF1D-2A52-4358-805D-F4D83B1EBCB7}" destId="{1538ABD9-B7E6-4067-9491-D8311A48C018}" srcOrd="29" destOrd="0" presId="urn:microsoft.com/office/officeart/2005/8/layout/hChevron3"/>
    <dgm:cxn modelId="{C872259F-7808-4B7C-AF80-92A17E529A62}" type="presParOf" srcId="{E32DDF1D-2A52-4358-805D-F4D83B1EBCB7}" destId="{AAAF693D-AD7B-43B9-92DC-8AA29F6B321E}" srcOrd="30" destOrd="0" presId="urn:microsoft.com/office/officeart/2005/8/layout/hChevron3"/>
    <dgm:cxn modelId="{6EABE553-FEBE-4F30-AB06-819DA68CD15F}" type="presParOf" srcId="{E32DDF1D-2A52-4358-805D-F4D83B1EBCB7}" destId="{8972F749-5519-4068-BF03-0F058FDAC5F1}" srcOrd="31" destOrd="0" presId="urn:microsoft.com/office/officeart/2005/8/layout/hChevron3"/>
    <dgm:cxn modelId="{ADD3563C-E149-4BEC-BAC9-BF400A117567}" type="presParOf" srcId="{E32DDF1D-2A52-4358-805D-F4D83B1EBCB7}" destId="{71C45CF6-C601-470E-9E9F-9175E74C38CE}" srcOrd="32" destOrd="0" presId="urn:microsoft.com/office/officeart/2005/8/layout/hChevron3"/>
    <dgm:cxn modelId="{0CBA5DCB-9255-4E9D-9DDB-25A01CB40D1B}" type="presParOf" srcId="{E32DDF1D-2A52-4358-805D-F4D83B1EBCB7}" destId="{7133B31F-637F-4E1C-BA62-0D49CF4AF38E}" srcOrd="33" destOrd="0" presId="urn:microsoft.com/office/officeart/2005/8/layout/hChevron3"/>
    <dgm:cxn modelId="{0C42CD22-C642-4CCF-ADF9-61023FF679FB}" type="presParOf" srcId="{E32DDF1D-2A52-4358-805D-F4D83B1EBCB7}" destId="{EB37EB95-A5F7-4E65-82D5-55993CB01A01}" srcOrd="34" destOrd="0" presId="urn:microsoft.com/office/officeart/2005/8/layout/hChevron3"/>
    <dgm:cxn modelId="{DD665644-CF5A-44A9-A8CA-9661B4F58DCB}" type="presParOf" srcId="{E32DDF1D-2A52-4358-805D-F4D83B1EBCB7}" destId="{F993441B-B841-4416-8891-3F2C6AD1B256}" srcOrd="35" destOrd="0" presId="urn:microsoft.com/office/officeart/2005/8/layout/hChevron3"/>
    <dgm:cxn modelId="{658F714B-206B-4783-96F8-2B81D828D698}" type="presParOf" srcId="{E32DDF1D-2A52-4358-805D-F4D83B1EBCB7}" destId="{C8FB3BBF-9D07-4EE6-BA10-478F436F7112}" srcOrd="36" destOrd="0" presId="urn:microsoft.com/office/officeart/2005/8/layout/hChevron3"/>
    <dgm:cxn modelId="{0A9F0E15-2DD6-4628-9968-0DF2B44AD6E4}" type="presParOf" srcId="{E32DDF1D-2A52-4358-805D-F4D83B1EBCB7}" destId="{4F4F584E-A44F-43CC-8CA2-CF616EBF8F80}" srcOrd="37" destOrd="0" presId="urn:microsoft.com/office/officeart/2005/8/layout/hChevron3"/>
    <dgm:cxn modelId="{4C8F905B-3A6D-4605-A266-FBAF87D34CA4}" type="presParOf" srcId="{E32DDF1D-2A52-4358-805D-F4D83B1EBCB7}" destId="{3C4E7037-9222-49C8-A64D-5A768290C531}" srcOrd="38" destOrd="0" presId="urn:microsoft.com/office/officeart/2005/8/layout/hChevron3"/>
    <dgm:cxn modelId="{3F61D748-30BB-417B-A10A-A0725A765EFB}" type="presParOf" srcId="{E32DDF1D-2A52-4358-805D-F4D83B1EBCB7}" destId="{EB3C83E9-7C69-476A-9928-C7AD9188DE6B}" srcOrd="39" destOrd="0" presId="urn:microsoft.com/office/officeart/2005/8/layout/hChevron3"/>
    <dgm:cxn modelId="{84F3EC90-1F3E-4164-9FD1-7E8A7B7CFF7E}" type="presParOf" srcId="{E32DDF1D-2A52-4358-805D-F4D83B1EBCB7}" destId="{419DD1AD-D37F-462F-9733-AA7C2540828E}" srcOrd="40" destOrd="0" presId="urn:microsoft.com/office/officeart/2005/8/layout/hChevron3"/>
    <dgm:cxn modelId="{BF96629B-1874-461F-8B03-FB7251D47CF0}" type="presParOf" srcId="{E32DDF1D-2A52-4358-805D-F4D83B1EBCB7}" destId="{63BD167A-C9D7-48FB-8BFE-35927D0B8FA1}" srcOrd="41" destOrd="0" presId="urn:microsoft.com/office/officeart/2005/8/layout/hChevron3"/>
    <dgm:cxn modelId="{9F8911B7-72E5-400E-B015-B4069169F9C4}" type="presParOf" srcId="{E32DDF1D-2A52-4358-805D-F4D83B1EBCB7}" destId="{EF67B6E1-01A0-4EAA-B97C-F94767656729}" srcOrd="42" destOrd="0" presId="urn:microsoft.com/office/officeart/2005/8/layout/hChevron3"/>
    <dgm:cxn modelId="{81194815-C8A6-4E46-B841-C3C2063D122B}" type="presParOf" srcId="{E32DDF1D-2A52-4358-805D-F4D83B1EBCB7}" destId="{34633107-9FF1-4B1E-AA98-8E57F091ED47}" srcOrd="43" destOrd="0" presId="urn:microsoft.com/office/officeart/2005/8/layout/hChevron3"/>
    <dgm:cxn modelId="{1E115CFC-3693-457E-BD16-30FB75F7E4B4}" type="presParOf" srcId="{E32DDF1D-2A52-4358-805D-F4D83B1EBCB7}" destId="{1B6D26FB-FD89-49A7-A682-CDFDD01F1D75}" srcOrd="44" destOrd="0" presId="urn:microsoft.com/office/officeart/2005/8/layout/hChevron3"/>
    <dgm:cxn modelId="{AD499DA1-B474-42BE-AF30-756B9B1D0E30}" type="presParOf" srcId="{E32DDF1D-2A52-4358-805D-F4D83B1EBCB7}" destId="{C334E5AF-E6AF-4890-95F9-82ABF32C7B51}" srcOrd="45" destOrd="0" presId="urn:microsoft.com/office/officeart/2005/8/layout/hChevron3"/>
    <dgm:cxn modelId="{EC565117-1290-479C-82E6-2FC8E0E79260}" type="presParOf" srcId="{E32DDF1D-2A52-4358-805D-F4D83B1EBCB7}" destId="{5FBEED3A-24E0-4120-86C7-F4B24675E908}" srcOrd="46" destOrd="0" presId="urn:microsoft.com/office/officeart/2005/8/layout/hChevron3"/>
    <dgm:cxn modelId="{615E14A5-AB0B-4F86-AA6F-8FE91C474E86}" type="presParOf" srcId="{E32DDF1D-2A52-4358-805D-F4D83B1EBCB7}" destId="{6CB85AA0-F862-44FC-B544-338251D86424}" srcOrd="47" destOrd="0" presId="urn:microsoft.com/office/officeart/2005/8/layout/hChevron3"/>
    <dgm:cxn modelId="{2E19C6CF-62AE-4F08-B689-F8485BD0B774}" type="presParOf" srcId="{E32DDF1D-2A52-4358-805D-F4D83B1EBCB7}" destId="{7D57AB04-6BB9-491D-8A08-2593D0F8E787}" srcOrd="48" destOrd="0" presId="urn:microsoft.com/office/officeart/2005/8/layout/hChevron3"/>
    <dgm:cxn modelId="{59C22BDD-C92B-4C4C-88CB-7D2C28D2DB71}" type="presParOf" srcId="{E32DDF1D-2A52-4358-805D-F4D83B1EBCB7}" destId="{FD1846B6-4F18-4B08-B7E2-115D20A1B795}" srcOrd="49" destOrd="0" presId="urn:microsoft.com/office/officeart/2005/8/layout/hChevron3"/>
    <dgm:cxn modelId="{A3336AA2-795A-40A3-8A1B-6C0BB22E5AB2}" type="presParOf" srcId="{E32DDF1D-2A52-4358-805D-F4D83B1EBCB7}" destId="{7C6A920C-8D10-440F-BA5E-46F46B81D17C}" srcOrd="50" destOrd="0" presId="urn:microsoft.com/office/officeart/2005/8/layout/hChevron3"/>
    <dgm:cxn modelId="{E2304925-D569-42B7-B96F-AB112B6E948B}" type="presParOf" srcId="{E32DDF1D-2A52-4358-805D-F4D83B1EBCB7}" destId="{BD222C9E-DE6D-4A99-81A7-88CA0ED1DDC8}" srcOrd="51" destOrd="0" presId="urn:microsoft.com/office/officeart/2005/8/layout/hChevron3"/>
    <dgm:cxn modelId="{49FC8C92-9E0E-4C4F-A558-C841BAEB53E1}" type="presParOf" srcId="{E32DDF1D-2A52-4358-805D-F4D83B1EBCB7}" destId="{E6B9606E-33B7-40D0-916B-28025D72F359}" srcOrd="52" destOrd="0" presId="urn:microsoft.com/office/officeart/2005/8/layout/hChevron3"/>
    <dgm:cxn modelId="{8478CC14-CD59-409A-80CF-F452EB73E872}" type="presParOf" srcId="{E32DDF1D-2A52-4358-805D-F4D83B1EBCB7}" destId="{0686D9C9-BC99-4332-B3EC-7C64878B3B5B}" srcOrd="53" destOrd="0" presId="urn:microsoft.com/office/officeart/2005/8/layout/hChevron3"/>
    <dgm:cxn modelId="{10BADE39-E946-45D2-8112-302844FB3770}" type="presParOf" srcId="{E32DDF1D-2A52-4358-805D-F4D83B1EBCB7}" destId="{5CBC40F4-3DBC-485E-81A1-469F710A7380}" srcOrd="54" destOrd="0" presId="urn:microsoft.com/office/officeart/2005/8/layout/hChevron3"/>
    <dgm:cxn modelId="{5BA2466B-BA64-4632-911E-D072E8233FEC}" type="presParOf" srcId="{E32DDF1D-2A52-4358-805D-F4D83B1EBCB7}" destId="{AFAB29CA-D5D9-413A-8D3A-5822A5986B92}" srcOrd="55" destOrd="0" presId="urn:microsoft.com/office/officeart/2005/8/layout/hChevron3"/>
    <dgm:cxn modelId="{74D1FA9F-753F-47E9-8B3D-0B83F97553A9}" type="presParOf" srcId="{E32DDF1D-2A52-4358-805D-F4D83B1EBCB7}" destId="{69E105A0-4872-451F-ABE7-2550E014F3DF}" srcOrd="56" destOrd="0" presId="urn:microsoft.com/office/officeart/2005/8/layout/hChevron3"/>
    <dgm:cxn modelId="{11A93C35-2577-4324-8F90-D42D4CE3D559}" type="presParOf" srcId="{E32DDF1D-2A52-4358-805D-F4D83B1EBCB7}" destId="{2554F9E3-9AC3-45DD-9D58-08A2F4DD1701}" srcOrd="57" destOrd="0" presId="urn:microsoft.com/office/officeart/2005/8/layout/hChevron3"/>
    <dgm:cxn modelId="{86641801-6ACF-447F-A982-394D238D4DD7}" type="presParOf" srcId="{E32DDF1D-2A52-4358-805D-F4D83B1EBCB7}" destId="{33C53847-86DA-49EC-926A-63B9B45830E9}" srcOrd="58" destOrd="0" presId="urn:microsoft.com/office/officeart/2005/8/layout/hChevron3"/>
    <dgm:cxn modelId="{80B27D80-B5C1-4F9C-A8E4-B9A1DB563D0F}" type="presParOf" srcId="{E32DDF1D-2A52-4358-805D-F4D83B1EBCB7}" destId="{875187DA-3618-4C2E-A0B7-5B05BC8D2789}" srcOrd="59" destOrd="0" presId="urn:microsoft.com/office/officeart/2005/8/layout/hChevron3"/>
    <dgm:cxn modelId="{8BBCBFC7-37E5-4A9D-9C0F-99577858C74C}" type="presParOf" srcId="{E32DDF1D-2A52-4358-805D-F4D83B1EBCB7}" destId="{8BC94EAD-C36A-4046-AC84-2A1EF272453C}" srcOrd="60" destOrd="0" presId="urn:microsoft.com/office/officeart/2005/8/layout/hChevron3"/>
    <dgm:cxn modelId="{77503090-C99B-4B74-A5A1-78F030098614}" type="presParOf" srcId="{E32DDF1D-2A52-4358-805D-F4D83B1EBCB7}" destId="{784AC893-4206-4D04-B1C5-2ADC21FEBD3D}" srcOrd="61" destOrd="0" presId="urn:microsoft.com/office/officeart/2005/8/layout/hChevron3"/>
    <dgm:cxn modelId="{C10C9C6E-0D1B-4411-A5D2-5D39747B2123}" type="presParOf" srcId="{E32DDF1D-2A52-4358-805D-F4D83B1EBCB7}" destId="{8C0EEF14-665F-4453-8BB9-9924969283DE}" srcOrd="62" destOrd="0" presId="urn:microsoft.com/office/officeart/2005/8/layout/hChevron3"/>
    <dgm:cxn modelId="{A5E4B7C1-226D-43BF-AEB1-8F3E837615A7}" type="presParOf" srcId="{E32DDF1D-2A52-4358-805D-F4D83B1EBCB7}" destId="{5A952227-1638-4EF8-AAF3-A570BBA6A4DB}" srcOrd="63" destOrd="0" presId="urn:microsoft.com/office/officeart/2005/8/layout/hChevron3"/>
    <dgm:cxn modelId="{C4F4A014-02E5-4289-98EA-D007C56B0259}" type="presParOf" srcId="{E32DDF1D-2A52-4358-805D-F4D83B1EBCB7}" destId="{4CC1E00E-240E-47DB-B2D9-F1E228723B16}" srcOrd="64" destOrd="0" presId="urn:microsoft.com/office/officeart/2005/8/layout/hChevron3"/>
    <dgm:cxn modelId="{AE43F725-AA32-4B8F-A673-881B75C99D60}" type="presParOf" srcId="{E32DDF1D-2A52-4358-805D-F4D83B1EBCB7}" destId="{567977BA-636D-46DC-872E-05A2B8526F70}" srcOrd="65" destOrd="0" presId="urn:microsoft.com/office/officeart/2005/8/layout/hChevron3"/>
    <dgm:cxn modelId="{8F5C9EBB-C23E-42ED-9890-060ED257B81A}" type="presParOf" srcId="{E32DDF1D-2A52-4358-805D-F4D83B1EBCB7}" destId="{1F927897-2664-4477-999C-F45E0DE5ADE2}" srcOrd="66" destOrd="0" presId="urn:microsoft.com/office/officeart/2005/8/layout/hChevron3"/>
    <dgm:cxn modelId="{6C5D4326-3B0A-4E33-9EB9-18C696EF8F5C}" type="presParOf" srcId="{E32DDF1D-2A52-4358-805D-F4D83B1EBCB7}" destId="{327CD222-F0C4-4BFC-80D3-B0091B510849}" srcOrd="67" destOrd="0" presId="urn:microsoft.com/office/officeart/2005/8/layout/hChevron3"/>
    <dgm:cxn modelId="{A4BF0AC1-B499-42E9-A388-72A1F1F1F4BC}" type="presParOf" srcId="{E32DDF1D-2A52-4358-805D-F4D83B1EBCB7}" destId="{1056C277-A385-4775-B46B-B61BE5757FF2}" srcOrd="68" destOrd="0" presId="urn:microsoft.com/office/officeart/2005/8/layout/hChevron3"/>
    <dgm:cxn modelId="{0976D796-6812-43AE-B060-38EA23C42A5F}" type="presParOf" srcId="{E32DDF1D-2A52-4358-805D-F4D83B1EBCB7}" destId="{8E0BF486-2CB2-4777-8410-80AD61200FC8}" srcOrd="69" destOrd="0" presId="urn:microsoft.com/office/officeart/2005/8/layout/hChevron3"/>
    <dgm:cxn modelId="{57BACB9E-0380-4797-9D92-FBD9E6060C58}" type="presParOf" srcId="{E32DDF1D-2A52-4358-805D-F4D83B1EBCB7}" destId="{7CBD0BB0-2ADF-4CE8-BFD7-BB447D552509}" srcOrd="70" destOrd="0" presId="urn:microsoft.com/office/officeart/2005/8/layout/hChevron3"/>
    <dgm:cxn modelId="{EEE7A44E-E5EC-4277-A107-F2A185E49167}" type="presParOf" srcId="{E32DDF1D-2A52-4358-805D-F4D83B1EBCB7}" destId="{67E24B4C-FB32-4063-9D7F-DA86040F613A}" srcOrd="71" destOrd="0" presId="urn:microsoft.com/office/officeart/2005/8/layout/hChevron3"/>
    <dgm:cxn modelId="{674B48D6-7022-4B0C-B8B9-BEBABCC54B2A}" type="presParOf" srcId="{E32DDF1D-2A52-4358-805D-F4D83B1EBCB7}" destId="{813810D4-3578-4465-AF34-B60CECBEADFC}" srcOrd="72" destOrd="0" presId="urn:microsoft.com/office/officeart/2005/8/layout/hChevron3"/>
    <dgm:cxn modelId="{A6A4F24E-D6AD-4193-86D5-07253EC85AF5}" type="presParOf" srcId="{E32DDF1D-2A52-4358-805D-F4D83B1EBCB7}" destId="{DAF5A45D-9F86-443D-B540-F12338B12394}" srcOrd="73" destOrd="0" presId="urn:microsoft.com/office/officeart/2005/8/layout/hChevron3"/>
    <dgm:cxn modelId="{B349DCDC-D310-41C2-94DC-F2048FE09F77}" type="presParOf" srcId="{E32DDF1D-2A52-4358-805D-F4D83B1EBCB7}" destId="{0C1798D0-B5E0-4926-89F4-4ED3A38AC498}" srcOrd="74" destOrd="0" presId="urn:microsoft.com/office/officeart/2005/8/layout/hChevron3"/>
    <dgm:cxn modelId="{2962037C-733C-47B2-8333-BB091A2ACCA4}" type="presParOf" srcId="{E32DDF1D-2A52-4358-805D-F4D83B1EBCB7}" destId="{4088D819-A119-47E1-9A1B-CAA53953C030}" srcOrd="75" destOrd="0" presId="urn:microsoft.com/office/officeart/2005/8/layout/hChevron3"/>
    <dgm:cxn modelId="{4506E502-8EF4-42A5-A425-30A7F2357DDD}" type="presParOf" srcId="{E32DDF1D-2A52-4358-805D-F4D83B1EBCB7}" destId="{872AE41A-9A42-4583-BD5B-428E15D6C4D8}" srcOrd="76" destOrd="0" presId="urn:microsoft.com/office/officeart/2005/8/layout/hChevron3"/>
    <dgm:cxn modelId="{B4B59035-9532-4666-BFA5-8EF48E1602B1}" type="presParOf" srcId="{E32DDF1D-2A52-4358-805D-F4D83B1EBCB7}" destId="{6891EB0D-05F1-4BFC-8E92-A829D7B70C2E}" srcOrd="77" destOrd="0" presId="urn:microsoft.com/office/officeart/2005/8/layout/hChevron3"/>
    <dgm:cxn modelId="{4290F013-6BB3-420D-80AC-164FDE06472A}" type="presParOf" srcId="{E32DDF1D-2A52-4358-805D-F4D83B1EBCB7}" destId="{E4755CB0-68C3-4DA8-A9D2-73B58907C11A}" srcOrd="78" destOrd="0" presId="urn:microsoft.com/office/officeart/2005/8/layout/hChevron3"/>
    <dgm:cxn modelId="{B1070CE0-1D5C-44BF-A087-B0E3EF202485}" type="presParOf" srcId="{E32DDF1D-2A52-4358-805D-F4D83B1EBCB7}" destId="{98813FD1-D75A-417E-885D-AC243E923A2B}" srcOrd="79" destOrd="0" presId="urn:microsoft.com/office/officeart/2005/8/layout/hChevron3"/>
    <dgm:cxn modelId="{8E2415D0-73D0-4A33-8A3E-DB8B421F2850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CC4B8794-875D-4CB8-BEC2-7AB0704AC353}" type="presOf" srcId="{B50DE578-F840-448C-9F26-8A50FD371058}" destId="{7CBD0BB0-2ADF-4CE8-BFD7-BB447D552509}" srcOrd="0" destOrd="0" presId="urn:microsoft.com/office/officeart/2005/8/layout/hChevron3"/>
    <dgm:cxn modelId="{4CCF4012-450D-41E7-8647-BE5C299E9CFC}" type="presOf" srcId="{A3B69041-CEE1-492E-8067-1741F2EE7B97}" destId="{C97B4E7E-1B29-409A-9A9A-AA5B52B6B63E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8DEF2B09-D5BE-44A0-B3FE-F924B9D3A4C7}" type="presOf" srcId="{68F337CC-70B5-443C-9BA7-64EAA2BDE25A}" destId="{AAAF693D-AD7B-43B9-92DC-8AA29F6B321E}" srcOrd="0" destOrd="0" presId="urn:microsoft.com/office/officeart/2005/8/layout/hChevron3"/>
    <dgm:cxn modelId="{CC79109A-6E18-4CBB-B81C-3887A101A42A}" type="presOf" srcId="{1B0488F0-6E4B-4949-A302-78A9A56E138C}" destId="{3C4E7037-9222-49C8-A64D-5A768290C531}" srcOrd="0" destOrd="0" presId="urn:microsoft.com/office/officeart/2005/8/layout/hChevron3"/>
    <dgm:cxn modelId="{88594570-19B9-4451-8ED3-B322E8AE0B16}" type="presOf" srcId="{1841054A-88B8-4570-A8E0-EA5524F1F074}" destId="{813810D4-3578-4465-AF34-B60CECBEADFC}" srcOrd="0" destOrd="0" presId="urn:microsoft.com/office/officeart/2005/8/layout/hChevron3"/>
    <dgm:cxn modelId="{51601D8E-C88D-42E5-8872-EF50712C16DE}" type="presOf" srcId="{CD58D382-1728-40A4-8A1C-69E749F641FE}" destId="{0C1798D0-B5E0-4926-89F4-4ED3A38AC498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2796B860-5B81-404D-AB7A-2D071A70A607}" type="presOf" srcId="{84173EBC-1605-4094-937E-65E5DBBD2F51}" destId="{872AE41A-9A42-4583-BD5B-428E15D6C4D8}" srcOrd="0" destOrd="0" presId="urn:microsoft.com/office/officeart/2005/8/layout/hChevron3"/>
    <dgm:cxn modelId="{CABDE9C6-FF1E-48EA-B7CD-A488BBE6845A}" type="presOf" srcId="{E2D8E3DF-8D59-489A-9050-666993FB8ED6}" destId="{5B5405F7-9476-4E55-9912-3D82A83CE4C1}" srcOrd="0" destOrd="0" presId="urn:microsoft.com/office/officeart/2005/8/layout/hChevron3"/>
    <dgm:cxn modelId="{A203F11C-9F92-4F3A-AA62-CAE51F12C8E0}" type="presOf" srcId="{A3932D8C-6849-43D7-AC8A-C46E8FC8100D}" destId="{8BC94EAD-C36A-4046-AC84-2A1EF272453C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FBDE975D-592A-4A35-9681-DD86C79FC5A7}" type="presOf" srcId="{33E1203D-7E4D-4F32-8933-7A45B3E4E4C0}" destId="{1F927897-2664-4477-999C-F45E0DE5ADE2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5BE77B06-0364-44E2-B9BD-3C0F3CD81D04}" type="presOf" srcId="{05804EBF-DA52-408C-BEB2-485F7FA490C4}" destId="{33C53847-86DA-49EC-926A-63B9B45830E9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55047714-7DEF-41F2-BAF4-EDA024788A9D}" type="presOf" srcId="{58B2AA00-AB16-4214-8E92-7C4E54CE41D0}" destId="{1F8A0EB1-3013-440A-90E0-58DB0244C1E8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A014958-ADD5-4337-839D-762F2F285E84}" type="presOf" srcId="{B018C7FD-482F-41EB-8FDD-85C6A96644A6}" destId="{BE8EB9A1-989B-4A34-BCA3-6900C46E94FE}" srcOrd="0" destOrd="0" presId="urn:microsoft.com/office/officeart/2005/8/layout/hChevron3"/>
    <dgm:cxn modelId="{6EA86A4A-31C1-420F-9294-A4CFDDF88940}" type="presOf" srcId="{68DB77E9-52FA-486B-9BBE-FF7BBCA93E2D}" destId="{E4755CB0-68C3-4DA8-A9D2-73B58907C11A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AF1CC9EF-425B-43CA-B3BE-312167963079}" type="presOf" srcId="{64CB8CD5-2320-42A8-8773-1D204F49A1EE}" destId="{419F63F8-2EF4-41FD-95C6-D9D54CDB94A6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CBD3CE70-2263-4B97-B6AF-9709FB134BB4}" type="presOf" srcId="{9D2EE2F8-4F2C-4468-8484-E8FB023BE270}" destId="{7D57AB04-6BB9-491D-8A08-2593D0F8E787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1F673858-3965-4438-85C3-6859962177A2}" type="presOf" srcId="{F1B636A1-73E4-4A94-8328-1CF24EBBF7F3}" destId="{1B6D26FB-FD89-49A7-A682-CDFDD01F1D75}" srcOrd="0" destOrd="0" presId="urn:microsoft.com/office/officeart/2005/8/layout/hChevron3"/>
    <dgm:cxn modelId="{4479943A-ABB0-4CFA-9FBF-6D18B388D0B1}" type="presOf" srcId="{C45AFCDB-ACB3-438F-8B66-6E568F47D8A4}" destId="{5FBEED3A-24E0-4120-86C7-F4B24675E908}" srcOrd="0" destOrd="0" presId="urn:microsoft.com/office/officeart/2005/8/layout/hChevron3"/>
    <dgm:cxn modelId="{8504BBD2-D73D-4B10-A1AB-7FBA0E34B05B}" type="presOf" srcId="{FAC96E8F-F4FD-4ACB-A268-A28E36F76E57}" destId="{8736F99C-FC22-4A85-AB3A-E3D0B6E4F18C}" srcOrd="0" destOrd="0" presId="urn:microsoft.com/office/officeart/2005/8/layout/hChevron3"/>
    <dgm:cxn modelId="{CF5C4C54-07D0-47AD-A994-7CF948C86C8B}" type="presOf" srcId="{CA99D7B1-433D-4A0A-9063-755BA8DE7A52}" destId="{C8FB3BBF-9D07-4EE6-BA10-478F436F7112}" srcOrd="0" destOrd="0" presId="urn:microsoft.com/office/officeart/2005/8/layout/hChevron3"/>
    <dgm:cxn modelId="{FFCA96D2-1F7E-4FFE-A128-BDC3E7E2B380}" type="presOf" srcId="{6031953C-D99B-4918-8AE4-74D1FC3DD3A0}" destId="{69E105A0-4872-451F-ABE7-2550E014F3DF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22C27E41-9227-48E0-89C1-4EF360AA20FD}" type="presOf" srcId="{9914C753-A33F-4DBF-BECB-E5FD1DC98F27}" destId="{D72911E8-6998-44AD-A71E-CB54CF49C0ED}" srcOrd="0" destOrd="0" presId="urn:microsoft.com/office/officeart/2005/8/layout/hChevron3"/>
    <dgm:cxn modelId="{E77D9318-B405-46D0-9ECD-14673B7CC9CC}" type="presOf" srcId="{9AC0B85F-F002-48F8-A368-2A95E3FBA245}" destId="{4E2CA8D1-A7CF-4348-B315-66D71D7C6740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29FDD994-41E1-41FA-8778-6A0D11599CF8}" type="presOf" srcId="{C2397A5E-1B19-46A0-9D12-932F6574E187}" destId="{4CC1E00E-240E-47DB-B2D9-F1E228723B16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A95275EF-A4B8-41D3-B2E3-7922BA4C7A97}" type="presOf" srcId="{61CA8120-DCC6-4B15-8E1C-CFB91ABEBDE4}" destId="{D0CBD48E-31F4-4D1B-A75C-643BA2B7D562}" srcOrd="0" destOrd="0" presId="urn:microsoft.com/office/officeart/2005/8/layout/hChevron3"/>
    <dgm:cxn modelId="{265AEFCF-24DE-449F-BC29-3F4253EDAFA1}" type="presOf" srcId="{8722C7DF-2F9C-4BC4-B0BA-517DBE2D864D}" destId="{46FBA12B-9A7C-46CE-9ADA-B661591B9938}" srcOrd="0" destOrd="0" presId="urn:microsoft.com/office/officeart/2005/8/layout/hChevron3"/>
    <dgm:cxn modelId="{9B7A997C-5FA1-4AB3-BE59-81D519C53DF2}" type="presOf" srcId="{3D0453B6-5431-4B34-BE77-FD9E6A1435B9}" destId="{8C0EEF14-665F-4453-8BB9-9924969283DE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01FA7B62-9DE5-4E35-BFA4-B6F5E350DA67}" type="presOf" srcId="{F774C75D-5067-4612-A73E-C727F8136642}" destId="{1056C277-A385-4775-B46B-B61BE5757FF2}" srcOrd="0" destOrd="0" presId="urn:microsoft.com/office/officeart/2005/8/layout/hChevron3"/>
    <dgm:cxn modelId="{072AB59E-C037-49A4-903B-87DC516F38CC}" type="presOf" srcId="{020EFA48-9CC4-4431-94A8-72436184AF5D}" destId="{7C6A920C-8D10-440F-BA5E-46F46B81D17C}" srcOrd="0" destOrd="0" presId="urn:microsoft.com/office/officeart/2005/8/layout/hChevron3"/>
    <dgm:cxn modelId="{776BE518-55BC-4BBF-8338-C7A26A250910}" type="presOf" srcId="{0C6AC9BE-9142-485D-98BA-98C1890A2E0E}" destId="{E6B9606E-33B7-40D0-916B-28025D72F359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7B5ADBE1-CF9C-4AB2-A108-2A4B3A536099}" type="presOf" srcId="{37A87C57-3EF8-49B6-B455-342C8CF27F93}" destId="{E5C05AB5-9270-4305-9A67-E80BD4B63F64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D40535FA-20D8-4E57-8887-A06B6A635E63}" type="presOf" srcId="{4E27F18F-3F2E-4A56-91EE-68F42DF637B3}" destId="{EF3DC7ED-4A1C-4261-AB37-51C3A71BE5EB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2C08ECEB-D6ED-4065-AF55-703841C95509}" type="presOf" srcId="{6CBE4EF5-CAA4-4CAE-A479-05224EF61C51}" destId="{EB37EB95-A5F7-4E65-82D5-55993CB01A01}" srcOrd="0" destOrd="0" presId="urn:microsoft.com/office/officeart/2005/8/layout/hChevron3"/>
    <dgm:cxn modelId="{E6538679-5F7F-419C-AC81-D4DD549B07E1}" type="presOf" srcId="{B516EE92-64D6-4FCD-8A24-40602E53098E}" destId="{9CF1165E-AC49-45C4-A3A3-DDB7BC36B50D}" srcOrd="0" destOrd="0" presId="urn:microsoft.com/office/officeart/2005/8/layout/hChevron3"/>
    <dgm:cxn modelId="{0CB3A478-2754-434C-B4E8-0A85146AC2B3}" type="presOf" srcId="{6FE92722-16E7-4B3D-BA6B-210995AB2373}" destId="{5CBC40F4-3DBC-485E-81A1-469F710A7380}" srcOrd="0" destOrd="0" presId="urn:microsoft.com/office/officeart/2005/8/layout/hChevron3"/>
    <dgm:cxn modelId="{34FA1786-5124-4562-9196-08AFBAE23ADB}" type="presOf" srcId="{1661D143-4C71-4EE6-9C81-E287BBE7E4B2}" destId="{B969A45A-C577-42FE-9EA9-DF34977AB7A9}" srcOrd="0" destOrd="0" presId="urn:microsoft.com/office/officeart/2005/8/layout/hChevron3"/>
    <dgm:cxn modelId="{C22B32B9-963F-4604-9121-E1C703881D5D}" type="presOf" srcId="{7C5087F6-5E53-4CFC-9BBD-4181F1A2DDB4}" destId="{71C45CF6-C601-470E-9E9F-9175E74C38CE}" srcOrd="0" destOrd="0" presId="urn:microsoft.com/office/officeart/2005/8/layout/hChevron3"/>
    <dgm:cxn modelId="{92A9F41E-233A-4F35-B4C4-EF48742F854C}" type="presOf" srcId="{2C1E9040-17C8-4E8D-A63F-DB72258387D6}" destId="{419DD1AD-D37F-462F-9733-AA7C2540828E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E3DF8B90-2815-41D6-9116-AEB511B17254}" type="presOf" srcId="{EE5B7ED0-5F37-40CF-A3B0-DE264ACEF339}" destId="{8C77A498-1271-4EFD-ACB2-43CB82007917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082DDE06-311F-460D-A6F3-0F2D6C3D6BA1}" type="presOf" srcId="{5B8F1E86-BAFC-476F-A956-89C526955FA6}" destId="{EF67B6E1-01A0-4EAA-B97C-F94767656729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86E8C394-908B-45AB-8C09-03AD47291227}" type="presOf" srcId="{5EC8FB64-ACE3-469E-9787-C48F6C3635F1}" destId="{E32DDF1D-2A52-4358-805D-F4D83B1EBCB7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F4F18D06-7C6B-4502-9E8C-9B0155782F2D}" type="presOf" srcId="{37F58A89-9FCC-42BD-9D7F-62E8ADE887BA}" destId="{801C13F3-D94C-4D18-9804-DE6FA6282BDD}" srcOrd="0" destOrd="0" presId="urn:microsoft.com/office/officeart/2005/8/layout/hChevron3"/>
    <dgm:cxn modelId="{FDA1F548-EFA7-41D8-8BAB-DCCF9E12FC99}" type="presParOf" srcId="{E32DDF1D-2A52-4358-805D-F4D83B1EBCB7}" destId="{E5C05AB5-9270-4305-9A67-E80BD4B63F64}" srcOrd="0" destOrd="0" presId="urn:microsoft.com/office/officeart/2005/8/layout/hChevron3"/>
    <dgm:cxn modelId="{2183B626-D592-46C6-B07F-5A70BD76182D}" type="presParOf" srcId="{E32DDF1D-2A52-4358-805D-F4D83B1EBCB7}" destId="{B3249CFB-8ED7-4991-8C7E-1BFD21177A2D}" srcOrd="1" destOrd="0" presId="urn:microsoft.com/office/officeart/2005/8/layout/hChevron3"/>
    <dgm:cxn modelId="{146FCA39-0509-4AC2-8551-C6DE5E887E6E}" type="presParOf" srcId="{E32DDF1D-2A52-4358-805D-F4D83B1EBCB7}" destId="{46FBA12B-9A7C-46CE-9ADA-B661591B9938}" srcOrd="2" destOrd="0" presId="urn:microsoft.com/office/officeart/2005/8/layout/hChevron3"/>
    <dgm:cxn modelId="{89A91CBE-5D47-42D9-8BBF-09B5EAC2C72D}" type="presParOf" srcId="{E32DDF1D-2A52-4358-805D-F4D83B1EBCB7}" destId="{9A606873-8A71-4BBE-AC53-AF8E57DB32DB}" srcOrd="3" destOrd="0" presId="urn:microsoft.com/office/officeart/2005/8/layout/hChevron3"/>
    <dgm:cxn modelId="{A3FFD3ED-EAFE-44BD-8FD6-4094CE306262}" type="presParOf" srcId="{E32DDF1D-2A52-4358-805D-F4D83B1EBCB7}" destId="{1F8A0EB1-3013-440A-90E0-58DB0244C1E8}" srcOrd="4" destOrd="0" presId="urn:microsoft.com/office/officeart/2005/8/layout/hChevron3"/>
    <dgm:cxn modelId="{AE31A7A0-41EF-4871-85F1-E78481CE268F}" type="presParOf" srcId="{E32DDF1D-2A52-4358-805D-F4D83B1EBCB7}" destId="{19DD68EC-C5E0-461E-A7B7-B39348260346}" srcOrd="5" destOrd="0" presId="urn:microsoft.com/office/officeart/2005/8/layout/hChevron3"/>
    <dgm:cxn modelId="{E84BAB3E-FC2E-4F45-B712-5781B310D4EE}" type="presParOf" srcId="{E32DDF1D-2A52-4358-805D-F4D83B1EBCB7}" destId="{C97B4E7E-1B29-409A-9A9A-AA5B52B6B63E}" srcOrd="6" destOrd="0" presId="urn:microsoft.com/office/officeart/2005/8/layout/hChevron3"/>
    <dgm:cxn modelId="{E5ABF630-E513-4780-8D2E-92DE4480FB5A}" type="presParOf" srcId="{E32DDF1D-2A52-4358-805D-F4D83B1EBCB7}" destId="{7A3E532F-C77B-49F7-AEDA-FC60C7A6515A}" srcOrd="7" destOrd="0" presId="urn:microsoft.com/office/officeart/2005/8/layout/hChevron3"/>
    <dgm:cxn modelId="{0575A1DA-1209-471D-9A3F-3FE4D5EB733A}" type="presParOf" srcId="{E32DDF1D-2A52-4358-805D-F4D83B1EBCB7}" destId="{8C77A498-1271-4EFD-ACB2-43CB82007917}" srcOrd="8" destOrd="0" presId="urn:microsoft.com/office/officeart/2005/8/layout/hChevron3"/>
    <dgm:cxn modelId="{B55A637E-1E40-4CE3-9510-EAFA41DA8DA6}" type="presParOf" srcId="{E32DDF1D-2A52-4358-805D-F4D83B1EBCB7}" destId="{89074C74-5FF8-487E-B75F-DE1D2B34AF5F}" srcOrd="9" destOrd="0" presId="urn:microsoft.com/office/officeart/2005/8/layout/hChevron3"/>
    <dgm:cxn modelId="{5E786661-E549-4097-A070-C0CD7E963B9C}" type="presParOf" srcId="{E32DDF1D-2A52-4358-805D-F4D83B1EBCB7}" destId="{9CF1165E-AC49-45C4-A3A3-DDB7BC36B50D}" srcOrd="10" destOrd="0" presId="urn:microsoft.com/office/officeart/2005/8/layout/hChevron3"/>
    <dgm:cxn modelId="{E95F89B9-1142-4FBB-8355-A770CE82765C}" type="presParOf" srcId="{E32DDF1D-2A52-4358-805D-F4D83B1EBCB7}" destId="{756D3F08-940F-414A-9D84-C79326AC7EAD}" srcOrd="11" destOrd="0" presId="urn:microsoft.com/office/officeart/2005/8/layout/hChevron3"/>
    <dgm:cxn modelId="{19421D89-9D58-4318-940A-D078408DB8E3}" type="presParOf" srcId="{E32DDF1D-2A52-4358-805D-F4D83B1EBCB7}" destId="{D72911E8-6998-44AD-A71E-CB54CF49C0ED}" srcOrd="12" destOrd="0" presId="urn:microsoft.com/office/officeart/2005/8/layout/hChevron3"/>
    <dgm:cxn modelId="{0FE3A578-EB0F-4DDF-845C-122E0E1F37E5}" type="presParOf" srcId="{E32DDF1D-2A52-4358-805D-F4D83B1EBCB7}" destId="{DA6AD634-BB15-4438-822C-21EFE11F679C}" srcOrd="13" destOrd="0" presId="urn:microsoft.com/office/officeart/2005/8/layout/hChevron3"/>
    <dgm:cxn modelId="{FA79344C-0DAA-4D92-AC06-E0D4F7233ED9}" type="presParOf" srcId="{E32DDF1D-2A52-4358-805D-F4D83B1EBCB7}" destId="{D0CBD48E-31F4-4D1B-A75C-643BA2B7D562}" srcOrd="14" destOrd="0" presId="urn:microsoft.com/office/officeart/2005/8/layout/hChevron3"/>
    <dgm:cxn modelId="{1D85AEFE-3307-4192-9222-31FFABBAA4C2}" type="presParOf" srcId="{E32DDF1D-2A52-4358-805D-F4D83B1EBCB7}" destId="{7AAC0076-D9D8-417B-AB91-5A60B11C2108}" srcOrd="15" destOrd="0" presId="urn:microsoft.com/office/officeart/2005/8/layout/hChevron3"/>
    <dgm:cxn modelId="{266726ED-25DF-43B2-A976-3496E91BF513}" type="presParOf" srcId="{E32DDF1D-2A52-4358-805D-F4D83B1EBCB7}" destId="{4E2CA8D1-A7CF-4348-B315-66D71D7C6740}" srcOrd="16" destOrd="0" presId="urn:microsoft.com/office/officeart/2005/8/layout/hChevron3"/>
    <dgm:cxn modelId="{25FD5C78-620F-4114-9866-508E6E408CCB}" type="presParOf" srcId="{E32DDF1D-2A52-4358-805D-F4D83B1EBCB7}" destId="{520F1DF1-9D10-4319-A24F-36CDD33B2E97}" srcOrd="17" destOrd="0" presId="urn:microsoft.com/office/officeart/2005/8/layout/hChevron3"/>
    <dgm:cxn modelId="{FB0AC514-ACC9-49A6-941C-C38881C6D497}" type="presParOf" srcId="{E32DDF1D-2A52-4358-805D-F4D83B1EBCB7}" destId="{801C13F3-D94C-4D18-9804-DE6FA6282BDD}" srcOrd="18" destOrd="0" presId="urn:microsoft.com/office/officeart/2005/8/layout/hChevron3"/>
    <dgm:cxn modelId="{0ABC70C2-A635-4C3F-95B7-DB7C5FE67A88}" type="presParOf" srcId="{E32DDF1D-2A52-4358-805D-F4D83B1EBCB7}" destId="{A09AFA7C-CED6-40C6-895D-27E12F9440E1}" srcOrd="19" destOrd="0" presId="urn:microsoft.com/office/officeart/2005/8/layout/hChevron3"/>
    <dgm:cxn modelId="{97A41A78-51DA-44B1-827F-172FD6ABB080}" type="presParOf" srcId="{E32DDF1D-2A52-4358-805D-F4D83B1EBCB7}" destId="{8736F99C-FC22-4A85-AB3A-E3D0B6E4F18C}" srcOrd="20" destOrd="0" presId="urn:microsoft.com/office/officeart/2005/8/layout/hChevron3"/>
    <dgm:cxn modelId="{1139B203-CDE4-4667-9441-F9EFA1197C1C}" type="presParOf" srcId="{E32DDF1D-2A52-4358-805D-F4D83B1EBCB7}" destId="{70DA955B-4781-4E1B-BDC2-26687F884A60}" srcOrd="21" destOrd="0" presId="urn:microsoft.com/office/officeart/2005/8/layout/hChevron3"/>
    <dgm:cxn modelId="{359DA7A7-2DCF-4413-81F2-EE0DD74C70F4}" type="presParOf" srcId="{E32DDF1D-2A52-4358-805D-F4D83B1EBCB7}" destId="{419F63F8-2EF4-41FD-95C6-D9D54CDB94A6}" srcOrd="22" destOrd="0" presId="urn:microsoft.com/office/officeart/2005/8/layout/hChevron3"/>
    <dgm:cxn modelId="{BA5E0869-02F2-4EDD-BF42-0CADC19D74F0}" type="presParOf" srcId="{E32DDF1D-2A52-4358-805D-F4D83B1EBCB7}" destId="{E407A470-8B60-400A-9ED1-2FE27763A539}" srcOrd="23" destOrd="0" presId="urn:microsoft.com/office/officeart/2005/8/layout/hChevron3"/>
    <dgm:cxn modelId="{4C8846FF-20D2-4C8E-97E1-8FF01DF5A77B}" type="presParOf" srcId="{E32DDF1D-2A52-4358-805D-F4D83B1EBCB7}" destId="{EF3DC7ED-4A1C-4261-AB37-51C3A71BE5EB}" srcOrd="24" destOrd="0" presId="urn:microsoft.com/office/officeart/2005/8/layout/hChevron3"/>
    <dgm:cxn modelId="{7646E3B1-AC0D-485F-B506-079DC4AFB939}" type="presParOf" srcId="{E32DDF1D-2A52-4358-805D-F4D83B1EBCB7}" destId="{0F1ABE0D-D7AB-4001-A880-D11FF3655B89}" srcOrd="25" destOrd="0" presId="urn:microsoft.com/office/officeart/2005/8/layout/hChevron3"/>
    <dgm:cxn modelId="{97F7588C-4C5A-417E-829A-7DA4948DF2A4}" type="presParOf" srcId="{E32DDF1D-2A52-4358-805D-F4D83B1EBCB7}" destId="{B969A45A-C577-42FE-9EA9-DF34977AB7A9}" srcOrd="26" destOrd="0" presId="urn:microsoft.com/office/officeart/2005/8/layout/hChevron3"/>
    <dgm:cxn modelId="{E46384E9-456D-4139-A0EB-620865561EBA}" type="presParOf" srcId="{E32DDF1D-2A52-4358-805D-F4D83B1EBCB7}" destId="{42D4F944-93C4-4C0C-9B62-69EF5DA104F8}" srcOrd="27" destOrd="0" presId="urn:microsoft.com/office/officeart/2005/8/layout/hChevron3"/>
    <dgm:cxn modelId="{3332CC3B-E5FB-479C-82D7-CDAD7934E0DD}" type="presParOf" srcId="{E32DDF1D-2A52-4358-805D-F4D83B1EBCB7}" destId="{5B5405F7-9476-4E55-9912-3D82A83CE4C1}" srcOrd="28" destOrd="0" presId="urn:microsoft.com/office/officeart/2005/8/layout/hChevron3"/>
    <dgm:cxn modelId="{4B26C7FE-6266-41FB-AAF8-DC802BD666E7}" type="presParOf" srcId="{E32DDF1D-2A52-4358-805D-F4D83B1EBCB7}" destId="{1538ABD9-B7E6-4067-9491-D8311A48C018}" srcOrd="29" destOrd="0" presId="urn:microsoft.com/office/officeart/2005/8/layout/hChevron3"/>
    <dgm:cxn modelId="{C93FED13-7F7C-4F1E-A14C-6B5AF1DE89B6}" type="presParOf" srcId="{E32DDF1D-2A52-4358-805D-F4D83B1EBCB7}" destId="{AAAF693D-AD7B-43B9-92DC-8AA29F6B321E}" srcOrd="30" destOrd="0" presId="urn:microsoft.com/office/officeart/2005/8/layout/hChevron3"/>
    <dgm:cxn modelId="{EB12007E-04A9-44A3-A088-62F02AF74B57}" type="presParOf" srcId="{E32DDF1D-2A52-4358-805D-F4D83B1EBCB7}" destId="{8972F749-5519-4068-BF03-0F058FDAC5F1}" srcOrd="31" destOrd="0" presId="urn:microsoft.com/office/officeart/2005/8/layout/hChevron3"/>
    <dgm:cxn modelId="{204DEA03-80CB-47F8-A6CB-F6904E920688}" type="presParOf" srcId="{E32DDF1D-2A52-4358-805D-F4D83B1EBCB7}" destId="{71C45CF6-C601-470E-9E9F-9175E74C38CE}" srcOrd="32" destOrd="0" presId="urn:microsoft.com/office/officeart/2005/8/layout/hChevron3"/>
    <dgm:cxn modelId="{A3629F23-AE31-4BAE-B06C-0E57B19073F3}" type="presParOf" srcId="{E32DDF1D-2A52-4358-805D-F4D83B1EBCB7}" destId="{7133B31F-637F-4E1C-BA62-0D49CF4AF38E}" srcOrd="33" destOrd="0" presId="urn:microsoft.com/office/officeart/2005/8/layout/hChevron3"/>
    <dgm:cxn modelId="{E82511C3-7D4F-4030-832F-2F9AC7F73B2F}" type="presParOf" srcId="{E32DDF1D-2A52-4358-805D-F4D83B1EBCB7}" destId="{EB37EB95-A5F7-4E65-82D5-55993CB01A01}" srcOrd="34" destOrd="0" presId="urn:microsoft.com/office/officeart/2005/8/layout/hChevron3"/>
    <dgm:cxn modelId="{DC6A07D6-CD1D-4479-A1ED-766C72592A05}" type="presParOf" srcId="{E32DDF1D-2A52-4358-805D-F4D83B1EBCB7}" destId="{F993441B-B841-4416-8891-3F2C6AD1B256}" srcOrd="35" destOrd="0" presId="urn:microsoft.com/office/officeart/2005/8/layout/hChevron3"/>
    <dgm:cxn modelId="{80DF9040-ED0E-4A45-A8CE-0CA1110B68C0}" type="presParOf" srcId="{E32DDF1D-2A52-4358-805D-F4D83B1EBCB7}" destId="{C8FB3BBF-9D07-4EE6-BA10-478F436F7112}" srcOrd="36" destOrd="0" presId="urn:microsoft.com/office/officeart/2005/8/layout/hChevron3"/>
    <dgm:cxn modelId="{A3FBAEEA-73A2-4060-9E7E-1CA961570149}" type="presParOf" srcId="{E32DDF1D-2A52-4358-805D-F4D83B1EBCB7}" destId="{4F4F584E-A44F-43CC-8CA2-CF616EBF8F80}" srcOrd="37" destOrd="0" presId="urn:microsoft.com/office/officeart/2005/8/layout/hChevron3"/>
    <dgm:cxn modelId="{15821BCA-D99C-4325-9C53-317B50AFCF92}" type="presParOf" srcId="{E32DDF1D-2A52-4358-805D-F4D83B1EBCB7}" destId="{3C4E7037-9222-49C8-A64D-5A768290C531}" srcOrd="38" destOrd="0" presId="urn:microsoft.com/office/officeart/2005/8/layout/hChevron3"/>
    <dgm:cxn modelId="{14B0A55A-8DE5-4ADC-AEF4-2DF5A87E5794}" type="presParOf" srcId="{E32DDF1D-2A52-4358-805D-F4D83B1EBCB7}" destId="{EB3C83E9-7C69-476A-9928-C7AD9188DE6B}" srcOrd="39" destOrd="0" presId="urn:microsoft.com/office/officeart/2005/8/layout/hChevron3"/>
    <dgm:cxn modelId="{FA449C01-2B38-481B-ADE1-374F7D98F391}" type="presParOf" srcId="{E32DDF1D-2A52-4358-805D-F4D83B1EBCB7}" destId="{419DD1AD-D37F-462F-9733-AA7C2540828E}" srcOrd="40" destOrd="0" presId="urn:microsoft.com/office/officeart/2005/8/layout/hChevron3"/>
    <dgm:cxn modelId="{63BDA075-3890-45D0-96C7-9BC6AEA41D17}" type="presParOf" srcId="{E32DDF1D-2A52-4358-805D-F4D83B1EBCB7}" destId="{63BD167A-C9D7-48FB-8BFE-35927D0B8FA1}" srcOrd="41" destOrd="0" presId="urn:microsoft.com/office/officeart/2005/8/layout/hChevron3"/>
    <dgm:cxn modelId="{A9F5716D-7B95-4608-ACD3-1D984201ADE5}" type="presParOf" srcId="{E32DDF1D-2A52-4358-805D-F4D83B1EBCB7}" destId="{EF67B6E1-01A0-4EAA-B97C-F94767656729}" srcOrd="42" destOrd="0" presId="urn:microsoft.com/office/officeart/2005/8/layout/hChevron3"/>
    <dgm:cxn modelId="{4C575551-2A8E-4AAF-9431-CEB3A0FDA2D5}" type="presParOf" srcId="{E32DDF1D-2A52-4358-805D-F4D83B1EBCB7}" destId="{34633107-9FF1-4B1E-AA98-8E57F091ED47}" srcOrd="43" destOrd="0" presId="urn:microsoft.com/office/officeart/2005/8/layout/hChevron3"/>
    <dgm:cxn modelId="{D1FA3978-9E89-4C68-AA7A-E97FC2F670C6}" type="presParOf" srcId="{E32DDF1D-2A52-4358-805D-F4D83B1EBCB7}" destId="{1B6D26FB-FD89-49A7-A682-CDFDD01F1D75}" srcOrd="44" destOrd="0" presId="urn:microsoft.com/office/officeart/2005/8/layout/hChevron3"/>
    <dgm:cxn modelId="{BE47D94D-8DE8-4251-B2B8-068604C39672}" type="presParOf" srcId="{E32DDF1D-2A52-4358-805D-F4D83B1EBCB7}" destId="{C334E5AF-E6AF-4890-95F9-82ABF32C7B51}" srcOrd="45" destOrd="0" presId="urn:microsoft.com/office/officeart/2005/8/layout/hChevron3"/>
    <dgm:cxn modelId="{D8B4E703-4749-4969-9817-F116ECBB0632}" type="presParOf" srcId="{E32DDF1D-2A52-4358-805D-F4D83B1EBCB7}" destId="{5FBEED3A-24E0-4120-86C7-F4B24675E908}" srcOrd="46" destOrd="0" presId="urn:microsoft.com/office/officeart/2005/8/layout/hChevron3"/>
    <dgm:cxn modelId="{95686F38-5A94-40DC-ADF6-3DFFC1C7ADEB}" type="presParOf" srcId="{E32DDF1D-2A52-4358-805D-F4D83B1EBCB7}" destId="{6CB85AA0-F862-44FC-B544-338251D86424}" srcOrd="47" destOrd="0" presId="urn:microsoft.com/office/officeart/2005/8/layout/hChevron3"/>
    <dgm:cxn modelId="{F2351CC2-73BA-4DC6-8832-8659DBB5D50F}" type="presParOf" srcId="{E32DDF1D-2A52-4358-805D-F4D83B1EBCB7}" destId="{7D57AB04-6BB9-491D-8A08-2593D0F8E787}" srcOrd="48" destOrd="0" presId="urn:microsoft.com/office/officeart/2005/8/layout/hChevron3"/>
    <dgm:cxn modelId="{C9FBE2B5-8C60-48A3-9A7C-5E8C9F37A637}" type="presParOf" srcId="{E32DDF1D-2A52-4358-805D-F4D83B1EBCB7}" destId="{FD1846B6-4F18-4B08-B7E2-115D20A1B795}" srcOrd="49" destOrd="0" presId="urn:microsoft.com/office/officeart/2005/8/layout/hChevron3"/>
    <dgm:cxn modelId="{082AC293-1FAC-44A0-99C9-239488C478D3}" type="presParOf" srcId="{E32DDF1D-2A52-4358-805D-F4D83B1EBCB7}" destId="{7C6A920C-8D10-440F-BA5E-46F46B81D17C}" srcOrd="50" destOrd="0" presId="urn:microsoft.com/office/officeart/2005/8/layout/hChevron3"/>
    <dgm:cxn modelId="{FE76E32F-52A4-4F5C-83FC-F584770A4AEC}" type="presParOf" srcId="{E32DDF1D-2A52-4358-805D-F4D83B1EBCB7}" destId="{BD222C9E-DE6D-4A99-81A7-88CA0ED1DDC8}" srcOrd="51" destOrd="0" presId="urn:microsoft.com/office/officeart/2005/8/layout/hChevron3"/>
    <dgm:cxn modelId="{E08FEC64-66A8-4D42-926E-EBB4655ACE88}" type="presParOf" srcId="{E32DDF1D-2A52-4358-805D-F4D83B1EBCB7}" destId="{E6B9606E-33B7-40D0-916B-28025D72F359}" srcOrd="52" destOrd="0" presId="urn:microsoft.com/office/officeart/2005/8/layout/hChevron3"/>
    <dgm:cxn modelId="{0DF903CD-8CE1-409E-8689-9F84E07F32D4}" type="presParOf" srcId="{E32DDF1D-2A52-4358-805D-F4D83B1EBCB7}" destId="{0686D9C9-BC99-4332-B3EC-7C64878B3B5B}" srcOrd="53" destOrd="0" presId="urn:microsoft.com/office/officeart/2005/8/layout/hChevron3"/>
    <dgm:cxn modelId="{D8EC7BE5-58D5-44B9-871D-DCE4747990DD}" type="presParOf" srcId="{E32DDF1D-2A52-4358-805D-F4D83B1EBCB7}" destId="{5CBC40F4-3DBC-485E-81A1-469F710A7380}" srcOrd="54" destOrd="0" presId="urn:microsoft.com/office/officeart/2005/8/layout/hChevron3"/>
    <dgm:cxn modelId="{97152A55-0196-4E11-9353-9D16C7B2DFD0}" type="presParOf" srcId="{E32DDF1D-2A52-4358-805D-F4D83B1EBCB7}" destId="{AFAB29CA-D5D9-413A-8D3A-5822A5986B92}" srcOrd="55" destOrd="0" presId="urn:microsoft.com/office/officeart/2005/8/layout/hChevron3"/>
    <dgm:cxn modelId="{D7646C80-D570-4904-848F-1D6273A3160B}" type="presParOf" srcId="{E32DDF1D-2A52-4358-805D-F4D83B1EBCB7}" destId="{69E105A0-4872-451F-ABE7-2550E014F3DF}" srcOrd="56" destOrd="0" presId="urn:microsoft.com/office/officeart/2005/8/layout/hChevron3"/>
    <dgm:cxn modelId="{B4E3C9BC-05AB-4BEC-9DE4-19A541F67BAB}" type="presParOf" srcId="{E32DDF1D-2A52-4358-805D-F4D83B1EBCB7}" destId="{2554F9E3-9AC3-45DD-9D58-08A2F4DD1701}" srcOrd="57" destOrd="0" presId="urn:microsoft.com/office/officeart/2005/8/layout/hChevron3"/>
    <dgm:cxn modelId="{63FDF0FE-E643-4CC8-81AB-228B5D759A92}" type="presParOf" srcId="{E32DDF1D-2A52-4358-805D-F4D83B1EBCB7}" destId="{33C53847-86DA-49EC-926A-63B9B45830E9}" srcOrd="58" destOrd="0" presId="urn:microsoft.com/office/officeart/2005/8/layout/hChevron3"/>
    <dgm:cxn modelId="{5AD91A8C-012A-4387-A9D7-62120BA20969}" type="presParOf" srcId="{E32DDF1D-2A52-4358-805D-F4D83B1EBCB7}" destId="{875187DA-3618-4C2E-A0B7-5B05BC8D2789}" srcOrd="59" destOrd="0" presId="urn:microsoft.com/office/officeart/2005/8/layout/hChevron3"/>
    <dgm:cxn modelId="{6836BDDD-5425-4600-89F8-2B6285427C12}" type="presParOf" srcId="{E32DDF1D-2A52-4358-805D-F4D83B1EBCB7}" destId="{8BC94EAD-C36A-4046-AC84-2A1EF272453C}" srcOrd="60" destOrd="0" presId="urn:microsoft.com/office/officeart/2005/8/layout/hChevron3"/>
    <dgm:cxn modelId="{C19AF39C-B711-45DD-8EF0-6B3FA20F73AA}" type="presParOf" srcId="{E32DDF1D-2A52-4358-805D-F4D83B1EBCB7}" destId="{784AC893-4206-4D04-B1C5-2ADC21FEBD3D}" srcOrd="61" destOrd="0" presId="urn:microsoft.com/office/officeart/2005/8/layout/hChevron3"/>
    <dgm:cxn modelId="{44ADFAA3-7E59-4E7D-873D-BD542428AEC8}" type="presParOf" srcId="{E32DDF1D-2A52-4358-805D-F4D83B1EBCB7}" destId="{8C0EEF14-665F-4453-8BB9-9924969283DE}" srcOrd="62" destOrd="0" presId="urn:microsoft.com/office/officeart/2005/8/layout/hChevron3"/>
    <dgm:cxn modelId="{02854ACE-6ECD-4D27-8264-3B05F24FF051}" type="presParOf" srcId="{E32DDF1D-2A52-4358-805D-F4D83B1EBCB7}" destId="{5A952227-1638-4EF8-AAF3-A570BBA6A4DB}" srcOrd="63" destOrd="0" presId="urn:microsoft.com/office/officeart/2005/8/layout/hChevron3"/>
    <dgm:cxn modelId="{32E0E404-DC01-46C6-B27B-A2D1B0EA0310}" type="presParOf" srcId="{E32DDF1D-2A52-4358-805D-F4D83B1EBCB7}" destId="{4CC1E00E-240E-47DB-B2D9-F1E228723B16}" srcOrd="64" destOrd="0" presId="urn:microsoft.com/office/officeart/2005/8/layout/hChevron3"/>
    <dgm:cxn modelId="{13DCD0C1-D9B4-4BE1-A1B2-4E1F6A327FC5}" type="presParOf" srcId="{E32DDF1D-2A52-4358-805D-F4D83B1EBCB7}" destId="{567977BA-636D-46DC-872E-05A2B8526F70}" srcOrd="65" destOrd="0" presId="urn:microsoft.com/office/officeart/2005/8/layout/hChevron3"/>
    <dgm:cxn modelId="{F4A5AFAD-499B-4AF3-B761-E3225CAA7D7B}" type="presParOf" srcId="{E32DDF1D-2A52-4358-805D-F4D83B1EBCB7}" destId="{1F927897-2664-4477-999C-F45E0DE5ADE2}" srcOrd="66" destOrd="0" presId="urn:microsoft.com/office/officeart/2005/8/layout/hChevron3"/>
    <dgm:cxn modelId="{2EF6C6F8-1610-4669-90A2-5582C1F1BD88}" type="presParOf" srcId="{E32DDF1D-2A52-4358-805D-F4D83B1EBCB7}" destId="{327CD222-F0C4-4BFC-80D3-B0091B510849}" srcOrd="67" destOrd="0" presId="urn:microsoft.com/office/officeart/2005/8/layout/hChevron3"/>
    <dgm:cxn modelId="{B059DE6A-6918-4139-9085-9BE383B95B3C}" type="presParOf" srcId="{E32DDF1D-2A52-4358-805D-F4D83B1EBCB7}" destId="{1056C277-A385-4775-B46B-B61BE5757FF2}" srcOrd="68" destOrd="0" presId="urn:microsoft.com/office/officeart/2005/8/layout/hChevron3"/>
    <dgm:cxn modelId="{86796614-9E4C-4208-8DCA-041E2BEA13F8}" type="presParOf" srcId="{E32DDF1D-2A52-4358-805D-F4D83B1EBCB7}" destId="{8E0BF486-2CB2-4777-8410-80AD61200FC8}" srcOrd="69" destOrd="0" presId="urn:microsoft.com/office/officeart/2005/8/layout/hChevron3"/>
    <dgm:cxn modelId="{03631A4B-5EF0-4EFE-84C6-D0F978FE2517}" type="presParOf" srcId="{E32DDF1D-2A52-4358-805D-F4D83B1EBCB7}" destId="{7CBD0BB0-2ADF-4CE8-BFD7-BB447D552509}" srcOrd="70" destOrd="0" presId="urn:microsoft.com/office/officeart/2005/8/layout/hChevron3"/>
    <dgm:cxn modelId="{22FCB440-5C7D-4E8C-A137-AB9646A860C9}" type="presParOf" srcId="{E32DDF1D-2A52-4358-805D-F4D83B1EBCB7}" destId="{67E24B4C-FB32-4063-9D7F-DA86040F613A}" srcOrd="71" destOrd="0" presId="urn:microsoft.com/office/officeart/2005/8/layout/hChevron3"/>
    <dgm:cxn modelId="{A2A9A52F-C8DA-4649-AF62-881E5557CE45}" type="presParOf" srcId="{E32DDF1D-2A52-4358-805D-F4D83B1EBCB7}" destId="{813810D4-3578-4465-AF34-B60CECBEADFC}" srcOrd="72" destOrd="0" presId="urn:microsoft.com/office/officeart/2005/8/layout/hChevron3"/>
    <dgm:cxn modelId="{DE2223CE-434C-4986-9267-37C9A6CBB3FE}" type="presParOf" srcId="{E32DDF1D-2A52-4358-805D-F4D83B1EBCB7}" destId="{DAF5A45D-9F86-443D-B540-F12338B12394}" srcOrd="73" destOrd="0" presId="urn:microsoft.com/office/officeart/2005/8/layout/hChevron3"/>
    <dgm:cxn modelId="{18F45861-538D-4BF1-8638-3CE9C5B16607}" type="presParOf" srcId="{E32DDF1D-2A52-4358-805D-F4D83B1EBCB7}" destId="{0C1798D0-B5E0-4926-89F4-4ED3A38AC498}" srcOrd="74" destOrd="0" presId="urn:microsoft.com/office/officeart/2005/8/layout/hChevron3"/>
    <dgm:cxn modelId="{4443FD22-F488-4E91-900C-A5F052F1E5D6}" type="presParOf" srcId="{E32DDF1D-2A52-4358-805D-F4D83B1EBCB7}" destId="{4088D819-A119-47E1-9A1B-CAA53953C030}" srcOrd="75" destOrd="0" presId="urn:microsoft.com/office/officeart/2005/8/layout/hChevron3"/>
    <dgm:cxn modelId="{0327404C-3F96-4F40-B937-C22704EB5CA8}" type="presParOf" srcId="{E32DDF1D-2A52-4358-805D-F4D83B1EBCB7}" destId="{872AE41A-9A42-4583-BD5B-428E15D6C4D8}" srcOrd="76" destOrd="0" presId="urn:microsoft.com/office/officeart/2005/8/layout/hChevron3"/>
    <dgm:cxn modelId="{47FC0BE3-4868-4317-AEF7-547266F5B984}" type="presParOf" srcId="{E32DDF1D-2A52-4358-805D-F4D83B1EBCB7}" destId="{6891EB0D-05F1-4BFC-8E92-A829D7B70C2E}" srcOrd="77" destOrd="0" presId="urn:microsoft.com/office/officeart/2005/8/layout/hChevron3"/>
    <dgm:cxn modelId="{25D5C9D2-B1F0-4A25-B27F-CD1E9D00C5A9}" type="presParOf" srcId="{E32DDF1D-2A52-4358-805D-F4D83B1EBCB7}" destId="{E4755CB0-68C3-4DA8-A9D2-73B58907C11A}" srcOrd="78" destOrd="0" presId="urn:microsoft.com/office/officeart/2005/8/layout/hChevron3"/>
    <dgm:cxn modelId="{EA090792-21EF-4582-A07C-A381FAA14231}" type="presParOf" srcId="{E32DDF1D-2A52-4358-805D-F4D83B1EBCB7}" destId="{98813FD1-D75A-417E-885D-AC243E923A2B}" srcOrd="79" destOrd="0" presId="urn:microsoft.com/office/officeart/2005/8/layout/hChevron3"/>
    <dgm:cxn modelId="{2CCECFF5-E3E7-4B3E-8D82-A10CF9B2F6E5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85C23C69-5C89-4B1C-9760-F0CABEF3C1E2}" type="presOf" srcId="{CA99D7B1-433D-4A0A-9063-755BA8DE7A52}" destId="{C8FB3BBF-9D07-4EE6-BA10-478F436F7112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9EBE4B03-A0B1-4968-8ACE-3D8F4D3EE2F5}" type="presOf" srcId="{4E27F18F-3F2E-4A56-91EE-68F42DF637B3}" destId="{EF3DC7ED-4A1C-4261-AB37-51C3A71BE5EB}" srcOrd="0" destOrd="0" presId="urn:microsoft.com/office/officeart/2005/8/layout/hChevron3"/>
    <dgm:cxn modelId="{D1EC4490-54A9-4252-870A-AE1FD46EF0C5}" type="presOf" srcId="{CD58D382-1728-40A4-8A1C-69E749F641FE}" destId="{0C1798D0-B5E0-4926-89F4-4ED3A38AC498}" srcOrd="0" destOrd="0" presId="urn:microsoft.com/office/officeart/2005/8/layout/hChevron3"/>
    <dgm:cxn modelId="{BADFB335-6E0A-4160-AF8D-3A19052E9A84}" type="presOf" srcId="{37F58A89-9FCC-42BD-9D7F-62E8ADE887BA}" destId="{801C13F3-D94C-4D18-9804-DE6FA6282BDD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07FFA7EE-8D6A-4FB3-9C57-5F383B6F8F76}" type="presOf" srcId="{8722C7DF-2F9C-4BC4-B0BA-517DBE2D864D}" destId="{46FBA12B-9A7C-46CE-9ADA-B661591B9938}" srcOrd="0" destOrd="0" presId="urn:microsoft.com/office/officeart/2005/8/layout/hChevron3"/>
    <dgm:cxn modelId="{08918DD6-1BB4-4060-A662-2A52A505AE6C}" type="presOf" srcId="{6FE92722-16E7-4B3D-BA6B-210995AB2373}" destId="{5CBC40F4-3DBC-485E-81A1-469F710A7380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550E8982-9253-4823-962A-E57EE52C4388}" type="presOf" srcId="{0C6AC9BE-9142-485D-98BA-98C1890A2E0E}" destId="{E6B9606E-33B7-40D0-916B-28025D72F359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30B5F767-882A-47A3-854C-0D2CFACA724B}" type="presOf" srcId="{1661D143-4C71-4EE6-9C81-E287BBE7E4B2}" destId="{B969A45A-C577-42FE-9EA9-DF34977AB7A9}" srcOrd="0" destOrd="0" presId="urn:microsoft.com/office/officeart/2005/8/layout/hChevron3"/>
    <dgm:cxn modelId="{D11E7041-9368-4FD2-BDF7-AF69D242952D}" type="presOf" srcId="{A3932D8C-6849-43D7-AC8A-C46E8FC8100D}" destId="{8BC94EAD-C36A-4046-AC84-2A1EF272453C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6263686A-12DD-4487-83AE-B5B9EF2283CB}" type="presOf" srcId="{84173EBC-1605-4094-937E-65E5DBBD2F51}" destId="{872AE41A-9A42-4583-BD5B-428E15D6C4D8}" srcOrd="0" destOrd="0" presId="urn:microsoft.com/office/officeart/2005/8/layout/hChevron3"/>
    <dgm:cxn modelId="{554778C2-D63F-4FB0-8B94-B9B4555753DB}" type="presOf" srcId="{68F337CC-70B5-443C-9BA7-64EAA2BDE25A}" destId="{AAAF693D-AD7B-43B9-92DC-8AA29F6B321E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EBC1D48D-441F-4EF7-8F67-F6BDFF1A5BA9}" type="presOf" srcId="{1841054A-88B8-4570-A8E0-EA5524F1F074}" destId="{813810D4-3578-4465-AF34-B60CECBEADFC}" srcOrd="0" destOrd="0" presId="urn:microsoft.com/office/officeart/2005/8/layout/hChevron3"/>
    <dgm:cxn modelId="{C715FC22-A504-4EF5-A99C-41656745D110}" type="presOf" srcId="{61CA8120-DCC6-4B15-8E1C-CFB91ABEBDE4}" destId="{D0CBD48E-31F4-4D1B-A75C-643BA2B7D562}" srcOrd="0" destOrd="0" presId="urn:microsoft.com/office/officeart/2005/8/layout/hChevron3"/>
    <dgm:cxn modelId="{F24FCFE5-1678-4D2F-BA51-426014F5386D}" type="presOf" srcId="{FAC96E8F-F4FD-4ACB-A268-A28E36F76E57}" destId="{8736F99C-FC22-4A85-AB3A-E3D0B6E4F18C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15D39221-DCCE-49C3-B907-F2951A340CAD}" type="presOf" srcId="{3D0453B6-5431-4B34-BE77-FD9E6A1435B9}" destId="{8C0EEF14-665F-4453-8BB9-9924969283DE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A2AF1BF2-E4B9-4289-AE8B-60B0965CFA1D}" type="presOf" srcId="{5EC8FB64-ACE3-469E-9787-C48F6C3635F1}" destId="{E32DDF1D-2A52-4358-805D-F4D83B1EBCB7}" srcOrd="0" destOrd="0" presId="urn:microsoft.com/office/officeart/2005/8/layout/hChevron3"/>
    <dgm:cxn modelId="{E4ACECAF-5833-41FD-8E14-EAD66CEAC462}" type="presOf" srcId="{6031953C-D99B-4918-8AE4-74D1FC3DD3A0}" destId="{69E105A0-4872-451F-ABE7-2550E014F3DF}" srcOrd="0" destOrd="0" presId="urn:microsoft.com/office/officeart/2005/8/layout/hChevron3"/>
    <dgm:cxn modelId="{B5F4049D-7490-4927-8F59-38B282F822E5}" type="presOf" srcId="{9914C753-A33F-4DBF-BECB-E5FD1DC98F27}" destId="{D72911E8-6998-44AD-A71E-CB54CF49C0ED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6BA5A502-8E45-4487-A7D0-CD8F2F2F31CC}" type="presOf" srcId="{2C1E9040-17C8-4E8D-A63F-DB72258387D6}" destId="{419DD1AD-D37F-462F-9733-AA7C2540828E}" srcOrd="0" destOrd="0" presId="urn:microsoft.com/office/officeart/2005/8/layout/hChevron3"/>
    <dgm:cxn modelId="{DA0E6A30-CCFD-44CE-AE4D-D9D8F44FA00D}" type="presOf" srcId="{B018C7FD-482F-41EB-8FDD-85C6A96644A6}" destId="{BE8EB9A1-989B-4A34-BCA3-6900C46E94FE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EF3FDA2A-0A73-498A-AF96-A063C7BC875F}" type="presOf" srcId="{C45AFCDB-ACB3-438F-8B66-6E568F47D8A4}" destId="{5FBEED3A-24E0-4120-86C7-F4B24675E908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EBF0EA16-E0DC-49DA-8E9A-EA5EE3510C68}" type="presOf" srcId="{9D2EE2F8-4F2C-4468-8484-E8FB023BE270}" destId="{7D57AB04-6BB9-491D-8A08-2593D0F8E787}" srcOrd="0" destOrd="0" presId="urn:microsoft.com/office/officeart/2005/8/layout/hChevron3"/>
    <dgm:cxn modelId="{AA6F6F27-0E03-4416-A0E1-AE48769BB8D3}" type="presOf" srcId="{64CB8CD5-2320-42A8-8773-1D204F49A1EE}" destId="{419F63F8-2EF4-41FD-95C6-D9D54CDB94A6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0B4A98EF-1580-4F07-B409-DF296ACF0861}" type="presOf" srcId="{68DB77E9-52FA-486B-9BBE-FF7BBCA93E2D}" destId="{E4755CB0-68C3-4DA8-A9D2-73B58907C11A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FC7C0419-85F2-4A6F-834E-F7C7A344A1E6}" type="presOf" srcId="{E2D8E3DF-8D59-489A-9050-666993FB8ED6}" destId="{5B5405F7-9476-4E55-9912-3D82A83CE4C1}" srcOrd="0" destOrd="0" presId="urn:microsoft.com/office/officeart/2005/8/layout/hChevron3"/>
    <dgm:cxn modelId="{313504AF-54AB-402F-B0FD-79F1359E83AB}" type="presOf" srcId="{05804EBF-DA52-408C-BEB2-485F7FA490C4}" destId="{33C53847-86DA-49EC-926A-63B9B45830E9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A3B38B3-ED62-4935-829D-556EFDDAB4C2}" type="presOf" srcId="{1B0488F0-6E4B-4949-A302-78A9A56E138C}" destId="{3C4E7037-9222-49C8-A64D-5A768290C531}" srcOrd="0" destOrd="0" presId="urn:microsoft.com/office/officeart/2005/8/layout/hChevron3"/>
    <dgm:cxn modelId="{C19BD5B9-BBE6-4BE0-B28F-8DC29E5C4813}" type="presOf" srcId="{6CBE4EF5-CAA4-4CAE-A479-05224EF61C51}" destId="{EB37EB95-A5F7-4E65-82D5-55993CB01A01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2D33BA3F-2C8B-4A04-9E05-B2841C9723CD}" type="presOf" srcId="{F1B636A1-73E4-4A94-8328-1CF24EBBF7F3}" destId="{1B6D26FB-FD89-49A7-A682-CDFDD01F1D75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97C26B70-38C3-4C31-BC62-9CD84FABE34B}" type="presOf" srcId="{B50DE578-F840-448C-9F26-8A50FD371058}" destId="{7CBD0BB0-2ADF-4CE8-BFD7-BB447D552509}" srcOrd="0" destOrd="0" presId="urn:microsoft.com/office/officeart/2005/8/layout/hChevron3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C37671F7-D6C8-426F-8493-8A7DC167F3CF}" type="presOf" srcId="{A3B69041-CEE1-492E-8067-1741F2EE7B97}" destId="{C97B4E7E-1B29-409A-9A9A-AA5B52B6B63E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DBA82B96-F9E2-48E7-9751-02A00363A191}" type="presOf" srcId="{F774C75D-5067-4612-A73E-C727F8136642}" destId="{1056C277-A385-4775-B46B-B61BE5757FF2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BE08F3BE-AC35-436C-BB91-92B3D2C05F93}" type="presOf" srcId="{9AC0B85F-F002-48F8-A368-2A95E3FBA245}" destId="{4E2CA8D1-A7CF-4348-B315-66D71D7C6740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D9C693FA-D49B-496D-A253-28C54785CB86}" type="presOf" srcId="{33E1203D-7E4D-4F32-8933-7A45B3E4E4C0}" destId="{1F927897-2664-4477-999C-F45E0DE5ADE2}" srcOrd="0" destOrd="0" presId="urn:microsoft.com/office/officeart/2005/8/layout/hChevron3"/>
    <dgm:cxn modelId="{8B287B21-B227-41E9-A356-34860F5AFF07}" type="presOf" srcId="{EE5B7ED0-5F37-40CF-A3B0-DE264ACEF339}" destId="{8C77A498-1271-4EFD-ACB2-43CB82007917}" srcOrd="0" destOrd="0" presId="urn:microsoft.com/office/officeart/2005/8/layout/hChevron3"/>
    <dgm:cxn modelId="{D211C67C-1909-4750-AE30-E5D815B9F144}" type="presOf" srcId="{7C5087F6-5E53-4CFC-9BBD-4181F1A2DDB4}" destId="{71C45CF6-C601-470E-9E9F-9175E74C38CE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8749AE3-6908-4D0E-9B15-6FE0F9062F78}" type="presOf" srcId="{B516EE92-64D6-4FCD-8A24-40602E53098E}" destId="{9CF1165E-AC49-45C4-A3A3-DDB7BC36B50D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28B7ABC6-DF5E-414E-9211-2B068895AD04}" type="presOf" srcId="{C2397A5E-1B19-46A0-9D12-932F6574E187}" destId="{4CC1E00E-240E-47DB-B2D9-F1E228723B16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057400A2-037B-402C-9769-EE5BAF53A024}" type="presOf" srcId="{37A87C57-3EF8-49B6-B455-342C8CF27F93}" destId="{E5C05AB5-9270-4305-9A67-E80BD4B63F64}" srcOrd="0" destOrd="0" presId="urn:microsoft.com/office/officeart/2005/8/layout/hChevron3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A12DAD12-C394-4B08-BECA-46FCC51381AB}" type="presOf" srcId="{58B2AA00-AB16-4214-8E92-7C4E54CE41D0}" destId="{1F8A0EB1-3013-440A-90E0-58DB0244C1E8}" srcOrd="0" destOrd="0" presId="urn:microsoft.com/office/officeart/2005/8/layout/hChevron3"/>
    <dgm:cxn modelId="{5DD9DE38-DA19-42CE-8EF5-ED7033B2AA2E}" type="presOf" srcId="{020EFA48-9CC4-4431-94A8-72436184AF5D}" destId="{7C6A920C-8D10-440F-BA5E-46F46B81D17C}" srcOrd="0" destOrd="0" presId="urn:microsoft.com/office/officeart/2005/8/layout/hChevron3"/>
    <dgm:cxn modelId="{E8C7F122-D367-459F-9663-C0548763E888}" type="presOf" srcId="{5B8F1E86-BAFC-476F-A956-89C526955FA6}" destId="{EF67B6E1-01A0-4EAA-B97C-F94767656729}" srcOrd="0" destOrd="0" presId="urn:microsoft.com/office/officeart/2005/8/layout/hChevron3"/>
    <dgm:cxn modelId="{F40E3FEA-6503-462A-9255-D0FFE3AED662}" type="presParOf" srcId="{E32DDF1D-2A52-4358-805D-F4D83B1EBCB7}" destId="{E5C05AB5-9270-4305-9A67-E80BD4B63F64}" srcOrd="0" destOrd="0" presId="urn:microsoft.com/office/officeart/2005/8/layout/hChevron3"/>
    <dgm:cxn modelId="{8677F89C-E914-4772-8EB2-1815C46A53B0}" type="presParOf" srcId="{E32DDF1D-2A52-4358-805D-F4D83B1EBCB7}" destId="{B3249CFB-8ED7-4991-8C7E-1BFD21177A2D}" srcOrd="1" destOrd="0" presId="urn:microsoft.com/office/officeart/2005/8/layout/hChevron3"/>
    <dgm:cxn modelId="{FC507C41-9179-4744-AFFD-B6086683C861}" type="presParOf" srcId="{E32DDF1D-2A52-4358-805D-F4D83B1EBCB7}" destId="{46FBA12B-9A7C-46CE-9ADA-B661591B9938}" srcOrd="2" destOrd="0" presId="urn:microsoft.com/office/officeart/2005/8/layout/hChevron3"/>
    <dgm:cxn modelId="{B98ADD20-1F58-456E-B4C0-FA0648DBFC14}" type="presParOf" srcId="{E32DDF1D-2A52-4358-805D-F4D83B1EBCB7}" destId="{9A606873-8A71-4BBE-AC53-AF8E57DB32DB}" srcOrd="3" destOrd="0" presId="urn:microsoft.com/office/officeart/2005/8/layout/hChevron3"/>
    <dgm:cxn modelId="{7341C9D9-4804-474F-B863-52464591CE19}" type="presParOf" srcId="{E32DDF1D-2A52-4358-805D-F4D83B1EBCB7}" destId="{1F8A0EB1-3013-440A-90E0-58DB0244C1E8}" srcOrd="4" destOrd="0" presId="urn:microsoft.com/office/officeart/2005/8/layout/hChevron3"/>
    <dgm:cxn modelId="{F744BE0B-7BBF-4978-B01E-5C0FAAE74C3A}" type="presParOf" srcId="{E32DDF1D-2A52-4358-805D-F4D83B1EBCB7}" destId="{19DD68EC-C5E0-461E-A7B7-B39348260346}" srcOrd="5" destOrd="0" presId="urn:microsoft.com/office/officeart/2005/8/layout/hChevron3"/>
    <dgm:cxn modelId="{8E1F7D24-DB8D-4A7C-A238-0132EE1E0DCF}" type="presParOf" srcId="{E32DDF1D-2A52-4358-805D-F4D83B1EBCB7}" destId="{C97B4E7E-1B29-409A-9A9A-AA5B52B6B63E}" srcOrd="6" destOrd="0" presId="urn:microsoft.com/office/officeart/2005/8/layout/hChevron3"/>
    <dgm:cxn modelId="{5A0DF82A-8469-4E13-8987-876C2D947702}" type="presParOf" srcId="{E32DDF1D-2A52-4358-805D-F4D83B1EBCB7}" destId="{7A3E532F-C77B-49F7-AEDA-FC60C7A6515A}" srcOrd="7" destOrd="0" presId="urn:microsoft.com/office/officeart/2005/8/layout/hChevron3"/>
    <dgm:cxn modelId="{FD0EEA50-4160-415D-8914-50C44C924642}" type="presParOf" srcId="{E32DDF1D-2A52-4358-805D-F4D83B1EBCB7}" destId="{8C77A498-1271-4EFD-ACB2-43CB82007917}" srcOrd="8" destOrd="0" presId="urn:microsoft.com/office/officeart/2005/8/layout/hChevron3"/>
    <dgm:cxn modelId="{A125913B-A01B-4A7A-9030-0F939D3F0D0F}" type="presParOf" srcId="{E32DDF1D-2A52-4358-805D-F4D83B1EBCB7}" destId="{89074C74-5FF8-487E-B75F-DE1D2B34AF5F}" srcOrd="9" destOrd="0" presId="urn:microsoft.com/office/officeart/2005/8/layout/hChevron3"/>
    <dgm:cxn modelId="{E27E2D0A-7011-489F-B152-2FBF26AA0E1C}" type="presParOf" srcId="{E32DDF1D-2A52-4358-805D-F4D83B1EBCB7}" destId="{9CF1165E-AC49-45C4-A3A3-DDB7BC36B50D}" srcOrd="10" destOrd="0" presId="urn:microsoft.com/office/officeart/2005/8/layout/hChevron3"/>
    <dgm:cxn modelId="{A7A6F405-EA4D-4BBD-86B6-39D40851866F}" type="presParOf" srcId="{E32DDF1D-2A52-4358-805D-F4D83B1EBCB7}" destId="{756D3F08-940F-414A-9D84-C79326AC7EAD}" srcOrd="11" destOrd="0" presId="urn:microsoft.com/office/officeart/2005/8/layout/hChevron3"/>
    <dgm:cxn modelId="{6CECA87D-21C0-4DB2-8E7C-8726F5A553CB}" type="presParOf" srcId="{E32DDF1D-2A52-4358-805D-F4D83B1EBCB7}" destId="{D72911E8-6998-44AD-A71E-CB54CF49C0ED}" srcOrd="12" destOrd="0" presId="urn:microsoft.com/office/officeart/2005/8/layout/hChevron3"/>
    <dgm:cxn modelId="{5C9051C7-578A-4885-B7CE-4183E90121A3}" type="presParOf" srcId="{E32DDF1D-2A52-4358-805D-F4D83B1EBCB7}" destId="{DA6AD634-BB15-4438-822C-21EFE11F679C}" srcOrd="13" destOrd="0" presId="urn:microsoft.com/office/officeart/2005/8/layout/hChevron3"/>
    <dgm:cxn modelId="{D806D9E7-FD6A-42CF-AA9A-8E3855A0C5F3}" type="presParOf" srcId="{E32DDF1D-2A52-4358-805D-F4D83B1EBCB7}" destId="{D0CBD48E-31F4-4D1B-A75C-643BA2B7D562}" srcOrd="14" destOrd="0" presId="urn:microsoft.com/office/officeart/2005/8/layout/hChevron3"/>
    <dgm:cxn modelId="{DE02EA2F-ADDB-4B2D-835F-8A84378EC1A8}" type="presParOf" srcId="{E32DDF1D-2A52-4358-805D-F4D83B1EBCB7}" destId="{7AAC0076-D9D8-417B-AB91-5A60B11C2108}" srcOrd="15" destOrd="0" presId="urn:microsoft.com/office/officeart/2005/8/layout/hChevron3"/>
    <dgm:cxn modelId="{1B5F67E1-3E4D-41F7-AA5A-F981D84CCCED}" type="presParOf" srcId="{E32DDF1D-2A52-4358-805D-F4D83B1EBCB7}" destId="{4E2CA8D1-A7CF-4348-B315-66D71D7C6740}" srcOrd="16" destOrd="0" presId="urn:microsoft.com/office/officeart/2005/8/layout/hChevron3"/>
    <dgm:cxn modelId="{4612F099-EE20-4BB2-BDBF-5278C19984AB}" type="presParOf" srcId="{E32DDF1D-2A52-4358-805D-F4D83B1EBCB7}" destId="{520F1DF1-9D10-4319-A24F-36CDD33B2E97}" srcOrd="17" destOrd="0" presId="urn:microsoft.com/office/officeart/2005/8/layout/hChevron3"/>
    <dgm:cxn modelId="{508188A7-29F0-46DF-9B19-BBCE89701AEB}" type="presParOf" srcId="{E32DDF1D-2A52-4358-805D-F4D83B1EBCB7}" destId="{801C13F3-D94C-4D18-9804-DE6FA6282BDD}" srcOrd="18" destOrd="0" presId="urn:microsoft.com/office/officeart/2005/8/layout/hChevron3"/>
    <dgm:cxn modelId="{977C90C1-1AC0-4027-BBA9-D25CAFFD2BBF}" type="presParOf" srcId="{E32DDF1D-2A52-4358-805D-F4D83B1EBCB7}" destId="{A09AFA7C-CED6-40C6-895D-27E12F9440E1}" srcOrd="19" destOrd="0" presId="urn:microsoft.com/office/officeart/2005/8/layout/hChevron3"/>
    <dgm:cxn modelId="{DC854271-5AE3-4261-A1D7-07D3502EB0AA}" type="presParOf" srcId="{E32DDF1D-2A52-4358-805D-F4D83B1EBCB7}" destId="{8736F99C-FC22-4A85-AB3A-E3D0B6E4F18C}" srcOrd="20" destOrd="0" presId="urn:microsoft.com/office/officeart/2005/8/layout/hChevron3"/>
    <dgm:cxn modelId="{BD62D32A-5FFA-438D-A546-260253F56FEE}" type="presParOf" srcId="{E32DDF1D-2A52-4358-805D-F4D83B1EBCB7}" destId="{70DA955B-4781-4E1B-BDC2-26687F884A60}" srcOrd="21" destOrd="0" presId="urn:microsoft.com/office/officeart/2005/8/layout/hChevron3"/>
    <dgm:cxn modelId="{719EBB3C-183C-4AAB-A09E-2663FFE9FCE1}" type="presParOf" srcId="{E32DDF1D-2A52-4358-805D-F4D83B1EBCB7}" destId="{419F63F8-2EF4-41FD-95C6-D9D54CDB94A6}" srcOrd="22" destOrd="0" presId="urn:microsoft.com/office/officeart/2005/8/layout/hChevron3"/>
    <dgm:cxn modelId="{EE9573EF-75F8-48CD-A5E6-8C9E3A8851E6}" type="presParOf" srcId="{E32DDF1D-2A52-4358-805D-F4D83B1EBCB7}" destId="{E407A470-8B60-400A-9ED1-2FE27763A539}" srcOrd="23" destOrd="0" presId="urn:microsoft.com/office/officeart/2005/8/layout/hChevron3"/>
    <dgm:cxn modelId="{069CE9DF-9FFE-494B-A010-F744848184FF}" type="presParOf" srcId="{E32DDF1D-2A52-4358-805D-F4D83B1EBCB7}" destId="{EF3DC7ED-4A1C-4261-AB37-51C3A71BE5EB}" srcOrd="24" destOrd="0" presId="urn:microsoft.com/office/officeart/2005/8/layout/hChevron3"/>
    <dgm:cxn modelId="{F40662A0-BB3A-468E-A47C-4D9B853885CE}" type="presParOf" srcId="{E32DDF1D-2A52-4358-805D-F4D83B1EBCB7}" destId="{0F1ABE0D-D7AB-4001-A880-D11FF3655B89}" srcOrd="25" destOrd="0" presId="urn:microsoft.com/office/officeart/2005/8/layout/hChevron3"/>
    <dgm:cxn modelId="{A68A2471-D569-4878-94CD-8691CA0C3DE0}" type="presParOf" srcId="{E32DDF1D-2A52-4358-805D-F4D83B1EBCB7}" destId="{B969A45A-C577-42FE-9EA9-DF34977AB7A9}" srcOrd="26" destOrd="0" presId="urn:microsoft.com/office/officeart/2005/8/layout/hChevron3"/>
    <dgm:cxn modelId="{E0A01285-114A-4831-A4EE-64D2B6AA3E49}" type="presParOf" srcId="{E32DDF1D-2A52-4358-805D-F4D83B1EBCB7}" destId="{42D4F944-93C4-4C0C-9B62-69EF5DA104F8}" srcOrd="27" destOrd="0" presId="urn:microsoft.com/office/officeart/2005/8/layout/hChevron3"/>
    <dgm:cxn modelId="{C63568CB-7355-4C15-80C2-90AE4A687CA0}" type="presParOf" srcId="{E32DDF1D-2A52-4358-805D-F4D83B1EBCB7}" destId="{5B5405F7-9476-4E55-9912-3D82A83CE4C1}" srcOrd="28" destOrd="0" presId="urn:microsoft.com/office/officeart/2005/8/layout/hChevron3"/>
    <dgm:cxn modelId="{FA0EEDA7-CA1C-4E12-9812-E9D7E7C564D4}" type="presParOf" srcId="{E32DDF1D-2A52-4358-805D-F4D83B1EBCB7}" destId="{1538ABD9-B7E6-4067-9491-D8311A48C018}" srcOrd="29" destOrd="0" presId="urn:microsoft.com/office/officeart/2005/8/layout/hChevron3"/>
    <dgm:cxn modelId="{B7050613-CF2A-43AD-A455-7BECF50148B5}" type="presParOf" srcId="{E32DDF1D-2A52-4358-805D-F4D83B1EBCB7}" destId="{AAAF693D-AD7B-43B9-92DC-8AA29F6B321E}" srcOrd="30" destOrd="0" presId="urn:microsoft.com/office/officeart/2005/8/layout/hChevron3"/>
    <dgm:cxn modelId="{1CAAB869-CF32-4872-AF5E-E7922E74B78F}" type="presParOf" srcId="{E32DDF1D-2A52-4358-805D-F4D83B1EBCB7}" destId="{8972F749-5519-4068-BF03-0F058FDAC5F1}" srcOrd="31" destOrd="0" presId="urn:microsoft.com/office/officeart/2005/8/layout/hChevron3"/>
    <dgm:cxn modelId="{AAA770AA-62C4-4996-BBFF-76E78C4CB81A}" type="presParOf" srcId="{E32DDF1D-2A52-4358-805D-F4D83B1EBCB7}" destId="{71C45CF6-C601-470E-9E9F-9175E74C38CE}" srcOrd="32" destOrd="0" presId="urn:microsoft.com/office/officeart/2005/8/layout/hChevron3"/>
    <dgm:cxn modelId="{8782C2F0-17D8-4695-A334-E16F6ACEC5E2}" type="presParOf" srcId="{E32DDF1D-2A52-4358-805D-F4D83B1EBCB7}" destId="{7133B31F-637F-4E1C-BA62-0D49CF4AF38E}" srcOrd="33" destOrd="0" presId="urn:microsoft.com/office/officeart/2005/8/layout/hChevron3"/>
    <dgm:cxn modelId="{BD033D16-AF69-465F-894B-A01B6405ADC1}" type="presParOf" srcId="{E32DDF1D-2A52-4358-805D-F4D83B1EBCB7}" destId="{EB37EB95-A5F7-4E65-82D5-55993CB01A01}" srcOrd="34" destOrd="0" presId="urn:microsoft.com/office/officeart/2005/8/layout/hChevron3"/>
    <dgm:cxn modelId="{3AD750CE-5806-4069-B82C-C183BDF50990}" type="presParOf" srcId="{E32DDF1D-2A52-4358-805D-F4D83B1EBCB7}" destId="{F993441B-B841-4416-8891-3F2C6AD1B256}" srcOrd="35" destOrd="0" presId="urn:microsoft.com/office/officeart/2005/8/layout/hChevron3"/>
    <dgm:cxn modelId="{D7333CFF-AABD-49F2-B866-881576F4E353}" type="presParOf" srcId="{E32DDF1D-2A52-4358-805D-F4D83B1EBCB7}" destId="{C8FB3BBF-9D07-4EE6-BA10-478F436F7112}" srcOrd="36" destOrd="0" presId="urn:microsoft.com/office/officeart/2005/8/layout/hChevron3"/>
    <dgm:cxn modelId="{88F406C5-DBE8-4245-9289-343A81824139}" type="presParOf" srcId="{E32DDF1D-2A52-4358-805D-F4D83B1EBCB7}" destId="{4F4F584E-A44F-43CC-8CA2-CF616EBF8F80}" srcOrd="37" destOrd="0" presId="urn:microsoft.com/office/officeart/2005/8/layout/hChevron3"/>
    <dgm:cxn modelId="{59B1868F-CEDB-4E8B-8348-B091ECCE1EAD}" type="presParOf" srcId="{E32DDF1D-2A52-4358-805D-F4D83B1EBCB7}" destId="{3C4E7037-9222-49C8-A64D-5A768290C531}" srcOrd="38" destOrd="0" presId="urn:microsoft.com/office/officeart/2005/8/layout/hChevron3"/>
    <dgm:cxn modelId="{167326CB-BF9D-4B32-A32A-A6D100CD762A}" type="presParOf" srcId="{E32DDF1D-2A52-4358-805D-F4D83B1EBCB7}" destId="{EB3C83E9-7C69-476A-9928-C7AD9188DE6B}" srcOrd="39" destOrd="0" presId="urn:microsoft.com/office/officeart/2005/8/layout/hChevron3"/>
    <dgm:cxn modelId="{A8653B6F-FE69-4D03-B57B-97FC447E63F3}" type="presParOf" srcId="{E32DDF1D-2A52-4358-805D-F4D83B1EBCB7}" destId="{419DD1AD-D37F-462F-9733-AA7C2540828E}" srcOrd="40" destOrd="0" presId="urn:microsoft.com/office/officeart/2005/8/layout/hChevron3"/>
    <dgm:cxn modelId="{D694BABA-07F5-4E86-86F1-C0C643CE8611}" type="presParOf" srcId="{E32DDF1D-2A52-4358-805D-F4D83B1EBCB7}" destId="{63BD167A-C9D7-48FB-8BFE-35927D0B8FA1}" srcOrd="41" destOrd="0" presId="urn:microsoft.com/office/officeart/2005/8/layout/hChevron3"/>
    <dgm:cxn modelId="{8821FF69-8A41-4DB9-A2A6-03BE32F732DC}" type="presParOf" srcId="{E32DDF1D-2A52-4358-805D-F4D83B1EBCB7}" destId="{EF67B6E1-01A0-4EAA-B97C-F94767656729}" srcOrd="42" destOrd="0" presId="urn:microsoft.com/office/officeart/2005/8/layout/hChevron3"/>
    <dgm:cxn modelId="{148204F9-6BB6-40D2-B7A8-633F04163DE1}" type="presParOf" srcId="{E32DDF1D-2A52-4358-805D-F4D83B1EBCB7}" destId="{34633107-9FF1-4B1E-AA98-8E57F091ED47}" srcOrd="43" destOrd="0" presId="urn:microsoft.com/office/officeart/2005/8/layout/hChevron3"/>
    <dgm:cxn modelId="{C2D4FF59-5F2E-4E63-8AF2-5141E5E4B418}" type="presParOf" srcId="{E32DDF1D-2A52-4358-805D-F4D83B1EBCB7}" destId="{1B6D26FB-FD89-49A7-A682-CDFDD01F1D75}" srcOrd="44" destOrd="0" presId="urn:microsoft.com/office/officeart/2005/8/layout/hChevron3"/>
    <dgm:cxn modelId="{209419C0-5B3A-4606-9593-47656F0DA3E2}" type="presParOf" srcId="{E32DDF1D-2A52-4358-805D-F4D83B1EBCB7}" destId="{C334E5AF-E6AF-4890-95F9-82ABF32C7B51}" srcOrd="45" destOrd="0" presId="urn:microsoft.com/office/officeart/2005/8/layout/hChevron3"/>
    <dgm:cxn modelId="{7CAEC97B-914E-407B-BB8D-F1AEF1FF896B}" type="presParOf" srcId="{E32DDF1D-2A52-4358-805D-F4D83B1EBCB7}" destId="{5FBEED3A-24E0-4120-86C7-F4B24675E908}" srcOrd="46" destOrd="0" presId="urn:microsoft.com/office/officeart/2005/8/layout/hChevron3"/>
    <dgm:cxn modelId="{71C128BB-AED9-4834-AD22-85F8BA1FDDDF}" type="presParOf" srcId="{E32DDF1D-2A52-4358-805D-F4D83B1EBCB7}" destId="{6CB85AA0-F862-44FC-B544-338251D86424}" srcOrd="47" destOrd="0" presId="urn:microsoft.com/office/officeart/2005/8/layout/hChevron3"/>
    <dgm:cxn modelId="{C32559D6-B3C6-49F1-BB66-AD0F4F36BB60}" type="presParOf" srcId="{E32DDF1D-2A52-4358-805D-F4D83B1EBCB7}" destId="{7D57AB04-6BB9-491D-8A08-2593D0F8E787}" srcOrd="48" destOrd="0" presId="urn:microsoft.com/office/officeart/2005/8/layout/hChevron3"/>
    <dgm:cxn modelId="{98AF18CB-C1A7-43E3-BB4D-97A45499405B}" type="presParOf" srcId="{E32DDF1D-2A52-4358-805D-F4D83B1EBCB7}" destId="{FD1846B6-4F18-4B08-B7E2-115D20A1B795}" srcOrd="49" destOrd="0" presId="urn:microsoft.com/office/officeart/2005/8/layout/hChevron3"/>
    <dgm:cxn modelId="{3951F5DC-0A0B-4B56-8270-B5771B63BE4E}" type="presParOf" srcId="{E32DDF1D-2A52-4358-805D-F4D83B1EBCB7}" destId="{7C6A920C-8D10-440F-BA5E-46F46B81D17C}" srcOrd="50" destOrd="0" presId="urn:microsoft.com/office/officeart/2005/8/layout/hChevron3"/>
    <dgm:cxn modelId="{0D8FC204-9C90-4D67-97FB-C17CA1B40E06}" type="presParOf" srcId="{E32DDF1D-2A52-4358-805D-F4D83B1EBCB7}" destId="{BD222C9E-DE6D-4A99-81A7-88CA0ED1DDC8}" srcOrd="51" destOrd="0" presId="urn:microsoft.com/office/officeart/2005/8/layout/hChevron3"/>
    <dgm:cxn modelId="{150371CD-64CD-4C1B-AA00-AC18F0B2F524}" type="presParOf" srcId="{E32DDF1D-2A52-4358-805D-F4D83B1EBCB7}" destId="{E6B9606E-33B7-40D0-916B-28025D72F359}" srcOrd="52" destOrd="0" presId="urn:microsoft.com/office/officeart/2005/8/layout/hChevron3"/>
    <dgm:cxn modelId="{65B98D0A-DB20-427D-8AF2-6252F2F1D55F}" type="presParOf" srcId="{E32DDF1D-2A52-4358-805D-F4D83B1EBCB7}" destId="{0686D9C9-BC99-4332-B3EC-7C64878B3B5B}" srcOrd="53" destOrd="0" presId="urn:microsoft.com/office/officeart/2005/8/layout/hChevron3"/>
    <dgm:cxn modelId="{22B27194-EED7-457F-B76E-EB313E47F438}" type="presParOf" srcId="{E32DDF1D-2A52-4358-805D-F4D83B1EBCB7}" destId="{5CBC40F4-3DBC-485E-81A1-469F710A7380}" srcOrd="54" destOrd="0" presId="urn:microsoft.com/office/officeart/2005/8/layout/hChevron3"/>
    <dgm:cxn modelId="{5DC70526-7C5B-411B-B28C-00D5BDCBF842}" type="presParOf" srcId="{E32DDF1D-2A52-4358-805D-F4D83B1EBCB7}" destId="{AFAB29CA-D5D9-413A-8D3A-5822A5986B92}" srcOrd="55" destOrd="0" presId="urn:microsoft.com/office/officeart/2005/8/layout/hChevron3"/>
    <dgm:cxn modelId="{E8FEEF74-BE00-4BFD-BE8B-B921E0610B8E}" type="presParOf" srcId="{E32DDF1D-2A52-4358-805D-F4D83B1EBCB7}" destId="{69E105A0-4872-451F-ABE7-2550E014F3DF}" srcOrd="56" destOrd="0" presId="urn:microsoft.com/office/officeart/2005/8/layout/hChevron3"/>
    <dgm:cxn modelId="{708C69BC-0DA0-4201-82C2-F6157BF70BF3}" type="presParOf" srcId="{E32DDF1D-2A52-4358-805D-F4D83B1EBCB7}" destId="{2554F9E3-9AC3-45DD-9D58-08A2F4DD1701}" srcOrd="57" destOrd="0" presId="urn:microsoft.com/office/officeart/2005/8/layout/hChevron3"/>
    <dgm:cxn modelId="{F7466DC3-8BBC-47E1-A11E-83049C656934}" type="presParOf" srcId="{E32DDF1D-2A52-4358-805D-F4D83B1EBCB7}" destId="{33C53847-86DA-49EC-926A-63B9B45830E9}" srcOrd="58" destOrd="0" presId="urn:microsoft.com/office/officeart/2005/8/layout/hChevron3"/>
    <dgm:cxn modelId="{F3D12019-DFC8-41BB-9700-4283EA32BD54}" type="presParOf" srcId="{E32DDF1D-2A52-4358-805D-F4D83B1EBCB7}" destId="{875187DA-3618-4C2E-A0B7-5B05BC8D2789}" srcOrd="59" destOrd="0" presId="urn:microsoft.com/office/officeart/2005/8/layout/hChevron3"/>
    <dgm:cxn modelId="{3D1FF66D-671F-4001-8863-B255DEAC46A3}" type="presParOf" srcId="{E32DDF1D-2A52-4358-805D-F4D83B1EBCB7}" destId="{8BC94EAD-C36A-4046-AC84-2A1EF272453C}" srcOrd="60" destOrd="0" presId="urn:microsoft.com/office/officeart/2005/8/layout/hChevron3"/>
    <dgm:cxn modelId="{CEB90981-0F0C-435F-A96A-3265F829F9AF}" type="presParOf" srcId="{E32DDF1D-2A52-4358-805D-F4D83B1EBCB7}" destId="{784AC893-4206-4D04-B1C5-2ADC21FEBD3D}" srcOrd="61" destOrd="0" presId="urn:microsoft.com/office/officeart/2005/8/layout/hChevron3"/>
    <dgm:cxn modelId="{17D9CD8F-E28A-4783-87C3-8F80F8163A19}" type="presParOf" srcId="{E32DDF1D-2A52-4358-805D-F4D83B1EBCB7}" destId="{8C0EEF14-665F-4453-8BB9-9924969283DE}" srcOrd="62" destOrd="0" presId="urn:microsoft.com/office/officeart/2005/8/layout/hChevron3"/>
    <dgm:cxn modelId="{07D0B620-2296-4E86-B8EB-9A35EAE77A06}" type="presParOf" srcId="{E32DDF1D-2A52-4358-805D-F4D83B1EBCB7}" destId="{5A952227-1638-4EF8-AAF3-A570BBA6A4DB}" srcOrd="63" destOrd="0" presId="urn:microsoft.com/office/officeart/2005/8/layout/hChevron3"/>
    <dgm:cxn modelId="{12D64F09-CC20-42BB-AD03-7FC43F6844A9}" type="presParOf" srcId="{E32DDF1D-2A52-4358-805D-F4D83B1EBCB7}" destId="{4CC1E00E-240E-47DB-B2D9-F1E228723B16}" srcOrd="64" destOrd="0" presId="urn:microsoft.com/office/officeart/2005/8/layout/hChevron3"/>
    <dgm:cxn modelId="{C52A4634-500B-4BF3-915B-1A7F759EAA7A}" type="presParOf" srcId="{E32DDF1D-2A52-4358-805D-F4D83B1EBCB7}" destId="{567977BA-636D-46DC-872E-05A2B8526F70}" srcOrd="65" destOrd="0" presId="urn:microsoft.com/office/officeart/2005/8/layout/hChevron3"/>
    <dgm:cxn modelId="{FB9C4839-B3AE-4971-81F8-0B69A86AF6B0}" type="presParOf" srcId="{E32DDF1D-2A52-4358-805D-F4D83B1EBCB7}" destId="{1F927897-2664-4477-999C-F45E0DE5ADE2}" srcOrd="66" destOrd="0" presId="urn:microsoft.com/office/officeart/2005/8/layout/hChevron3"/>
    <dgm:cxn modelId="{BFD10EC6-1929-4E36-9D40-E2BAB52915D8}" type="presParOf" srcId="{E32DDF1D-2A52-4358-805D-F4D83B1EBCB7}" destId="{327CD222-F0C4-4BFC-80D3-B0091B510849}" srcOrd="67" destOrd="0" presId="urn:microsoft.com/office/officeart/2005/8/layout/hChevron3"/>
    <dgm:cxn modelId="{A080534C-643D-485B-88AC-30E449B7A5C9}" type="presParOf" srcId="{E32DDF1D-2A52-4358-805D-F4D83B1EBCB7}" destId="{1056C277-A385-4775-B46B-B61BE5757FF2}" srcOrd="68" destOrd="0" presId="urn:microsoft.com/office/officeart/2005/8/layout/hChevron3"/>
    <dgm:cxn modelId="{7C8093B9-CCEA-43E2-B7A7-62FC731D83DD}" type="presParOf" srcId="{E32DDF1D-2A52-4358-805D-F4D83B1EBCB7}" destId="{8E0BF486-2CB2-4777-8410-80AD61200FC8}" srcOrd="69" destOrd="0" presId="urn:microsoft.com/office/officeart/2005/8/layout/hChevron3"/>
    <dgm:cxn modelId="{027283F5-AE9B-4BA1-9E63-378A4B282202}" type="presParOf" srcId="{E32DDF1D-2A52-4358-805D-F4D83B1EBCB7}" destId="{7CBD0BB0-2ADF-4CE8-BFD7-BB447D552509}" srcOrd="70" destOrd="0" presId="urn:microsoft.com/office/officeart/2005/8/layout/hChevron3"/>
    <dgm:cxn modelId="{636FEEF4-7186-47FF-A30C-285F1ED3AB28}" type="presParOf" srcId="{E32DDF1D-2A52-4358-805D-F4D83B1EBCB7}" destId="{67E24B4C-FB32-4063-9D7F-DA86040F613A}" srcOrd="71" destOrd="0" presId="urn:microsoft.com/office/officeart/2005/8/layout/hChevron3"/>
    <dgm:cxn modelId="{06392D9A-D8EC-4828-A9D7-6FBC01EF4A4C}" type="presParOf" srcId="{E32DDF1D-2A52-4358-805D-F4D83B1EBCB7}" destId="{813810D4-3578-4465-AF34-B60CECBEADFC}" srcOrd="72" destOrd="0" presId="urn:microsoft.com/office/officeart/2005/8/layout/hChevron3"/>
    <dgm:cxn modelId="{5A481411-5F57-4FEE-8183-9B5776D33315}" type="presParOf" srcId="{E32DDF1D-2A52-4358-805D-F4D83B1EBCB7}" destId="{DAF5A45D-9F86-443D-B540-F12338B12394}" srcOrd="73" destOrd="0" presId="urn:microsoft.com/office/officeart/2005/8/layout/hChevron3"/>
    <dgm:cxn modelId="{8C5AD6D3-90FE-409B-9CA8-6E01188894C0}" type="presParOf" srcId="{E32DDF1D-2A52-4358-805D-F4D83B1EBCB7}" destId="{0C1798D0-B5E0-4926-89F4-4ED3A38AC498}" srcOrd="74" destOrd="0" presId="urn:microsoft.com/office/officeart/2005/8/layout/hChevron3"/>
    <dgm:cxn modelId="{6089B0E5-23A6-440E-9DC4-4725653F7BE3}" type="presParOf" srcId="{E32DDF1D-2A52-4358-805D-F4D83B1EBCB7}" destId="{4088D819-A119-47E1-9A1B-CAA53953C030}" srcOrd="75" destOrd="0" presId="urn:microsoft.com/office/officeart/2005/8/layout/hChevron3"/>
    <dgm:cxn modelId="{4DD10C87-9A5A-4BB4-8097-45220B3327A4}" type="presParOf" srcId="{E32DDF1D-2A52-4358-805D-F4D83B1EBCB7}" destId="{872AE41A-9A42-4583-BD5B-428E15D6C4D8}" srcOrd="76" destOrd="0" presId="urn:microsoft.com/office/officeart/2005/8/layout/hChevron3"/>
    <dgm:cxn modelId="{EA103787-EC22-49EA-9177-FC8055DE2CD0}" type="presParOf" srcId="{E32DDF1D-2A52-4358-805D-F4D83B1EBCB7}" destId="{6891EB0D-05F1-4BFC-8E92-A829D7B70C2E}" srcOrd="77" destOrd="0" presId="urn:microsoft.com/office/officeart/2005/8/layout/hChevron3"/>
    <dgm:cxn modelId="{08E11F12-A50A-4EE3-B930-D830860188EC}" type="presParOf" srcId="{E32DDF1D-2A52-4358-805D-F4D83B1EBCB7}" destId="{E4755CB0-68C3-4DA8-A9D2-73B58907C11A}" srcOrd="78" destOrd="0" presId="urn:microsoft.com/office/officeart/2005/8/layout/hChevron3"/>
    <dgm:cxn modelId="{0BA15A36-BB32-4CE7-B1C4-35D864729820}" type="presParOf" srcId="{E32DDF1D-2A52-4358-805D-F4D83B1EBCB7}" destId="{98813FD1-D75A-417E-885D-AC243E923A2B}" srcOrd="79" destOrd="0" presId="urn:microsoft.com/office/officeart/2005/8/layout/hChevron3"/>
    <dgm:cxn modelId="{1D3FE215-C8BE-4A8D-9757-F1BB6610F00B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4BBD032C-F4C7-41BE-8FB8-FD458A7F48A9}" type="presOf" srcId="{E2D8E3DF-8D59-489A-9050-666993FB8ED6}" destId="{5B5405F7-9476-4E55-9912-3D82A83CE4C1}" srcOrd="0" destOrd="0" presId="urn:microsoft.com/office/officeart/2005/8/layout/hChevron3"/>
    <dgm:cxn modelId="{B3A66289-9EBC-4C44-87DE-9B529CFA893E}" type="presOf" srcId="{A3B69041-CEE1-492E-8067-1741F2EE7B97}" destId="{C97B4E7E-1B29-409A-9A9A-AA5B52B6B63E}" srcOrd="0" destOrd="0" presId="urn:microsoft.com/office/officeart/2005/8/layout/hChevron3"/>
    <dgm:cxn modelId="{CE35490D-228A-4D12-8FAF-C9702F2F1A4E}" type="presOf" srcId="{68DB77E9-52FA-486B-9BBE-FF7BBCA93E2D}" destId="{E4755CB0-68C3-4DA8-A9D2-73B58907C11A}" srcOrd="0" destOrd="0" presId="urn:microsoft.com/office/officeart/2005/8/layout/hChevron3"/>
    <dgm:cxn modelId="{05C4D218-ADB7-4D7B-B37C-059C4CD086A5}" type="presOf" srcId="{3D0453B6-5431-4B34-BE77-FD9E6A1435B9}" destId="{8C0EEF14-665F-4453-8BB9-9924969283DE}" srcOrd="0" destOrd="0" presId="urn:microsoft.com/office/officeart/2005/8/layout/hChevron3"/>
    <dgm:cxn modelId="{3DD59FF6-40A7-4065-B32B-2C42514FE402}" type="presOf" srcId="{6031953C-D99B-4918-8AE4-74D1FC3DD3A0}" destId="{69E105A0-4872-451F-ABE7-2550E014F3DF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2C9F2110-CF3C-4360-BE8B-9826C0A6C07F}" type="presOf" srcId="{FAC96E8F-F4FD-4ACB-A268-A28E36F76E57}" destId="{8736F99C-FC22-4A85-AB3A-E3D0B6E4F18C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77871133-86D1-421C-949B-CC24DDCBFF7D}" type="presOf" srcId="{1B0488F0-6E4B-4949-A302-78A9A56E138C}" destId="{3C4E7037-9222-49C8-A64D-5A768290C531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D7025CE0-D72B-4B7C-92DC-867BAFD6F4C2}" type="presOf" srcId="{EE5B7ED0-5F37-40CF-A3B0-DE264ACEF339}" destId="{8C77A498-1271-4EFD-ACB2-43CB82007917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B45E0F6C-4E80-44D3-B21E-D887B15AF2FE}" type="presOf" srcId="{B018C7FD-482F-41EB-8FDD-85C6A96644A6}" destId="{BE8EB9A1-989B-4A34-BCA3-6900C46E94FE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DB95F333-7398-4270-84C3-E596F5AB1A82}" type="presOf" srcId="{2C1E9040-17C8-4E8D-A63F-DB72258387D6}" destId="{419DD1AD-D37F-462F-9733-AA7C2540828E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ADD6C82E-F65D-4EA3-8986-CB5BD1FCD110}" type="presOf" srcId="{05804EBF-DA52-408C-BEB2-485F7FA490C4}" destId="{33C53847-86DA-49EC-926A-63B9B45830E9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22449DAE-83FE-41AE-A8A6-7B92FEBD787F}" type="presOf" srcId="{B516EE92-64D6-4FCD-8A24-40602E53098E}" destId="{9CF1165E-AC49-45C4-A3A3-DDB7BC36B50D}" srcOrd="0" destOrd="0" presId="urn:microsoft.com/office/officeart/2005/8/layout/hChevron3"/>
    <dgm:cxn modelId="{33AA5F45-9329-4BA4-A54B-94EBE48F61E0}" type="presOf" srcId="{37A87C57-3EF8-49B6-B455-342C8CF27F93}" destId="{E5C05AB5-9270-4305-9A67-E80BD4B63F64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DDC6763C-EDAB-43BD-B2FE-3E7C013E44DE}" type="presOf" srcId="{1841054A-88B8-4570-A8E0-EA5524F1F074}" destId="{813810D4-3578-4465-AF34-B60CECBEADFC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1564835D-FF03-4457-9B3E-DB23BD4B543D}" type="presOf" srcId="{CD58D382-1728-40A4-8A1C-69E749F641FE}" destId="{0C1798D0-B5E0-4926-89F4-4ED3A38AC498}" srcOrd="0" destOrd="0" presId="urn:microsoft.com/office/officeart/2005/8/layout/hChevron3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CBDFEF0A-3F95-4949-8333-AEDFB95F58E2}" type="presOf" srcId="{1661D143-4C71-4EE6-9C81-E287BBE7E4B2}" destId="{B969A45A-C577-42FE-9EA9-DF34977AB7A9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10DBEFF7-FF67-4778-A4C3-43CBCA8849E4}" type="presOf" srcId="{A3932D8C-6849-43D7-AC8A-C46E8FC8100D}" destId="{8BC94EAD-C36A-4046-AC84-2A1EF272453C}" srcOrd="0" destOrd="0" presId="urn:microsoft.com/office/officeart/2005/8/layout/hChevron3"/>
    <dgm:cxn modelId="{EB901999-38FE-4E23-B4FB-A9E83CFE4AF3}" type="presOf" srcId="{9D2EE2F8-4F2C-4468-8484-E8FB023BE270}" destId="{7D57AB04-6BB9-491D-8A08-2593D0F8E787}" srcOrd="0" destOrd="0" presId="urn:microsoft.com/office/officeart/2005/8/layout/hChevron3"/>
    <dgm:cxn modelId="{ABE5B99B-EC2F-4146-9554-1CBF8397B146}" type="presOf" srcId="{020EFA48-9CC4-4431-94A8-72436184AF5D}" destId="{7C6A920C-8D10-440F-BA5E-46F46B81D17C}" srcOrd="0" destOrd="0" presId="urn:microsoft.com/office/officeart/2005/8/layout/hChevron3"/>
    <dgm:cxn modelId="{82133B1F-58D8-40CD-B0C0-743A9BE07B58}" type="presOf" srcId="{C45AFCDB-ACB3-438F-8B66-6E568F47D8A4}" destId="{5FBEED3A-24E0-4120-86C7-F4B24675E90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63EA5EAC-0695-4758-B747-7094503289AC}" type="presOf" srcId="{6FE92722-16E7-4B3D-BA6B-210995AB2373}" destId="{5CBC40F4-3DBC-485E-81A1-469F710A7380}" srcOrd="0" destOrd="0" presId="urn:microsoft.com/office/officeart/2005/8/layout/hChevron3"/>
    <dgm:cxn modelId="{2B35707B-5CDA-457F-80E8-ACA51B894A8B}" type="presOf" srcId="{CA99D7B1-433D-4A0A-9063-755BA8DE7A52}" destId="{C8FB3BBF-9D07-4EE6-BA10-478F436F7112}" srcOrd="0" destOrd="0" presId="urn:microsoft.com/office/officeart/2005/8/layout/hChevron3"/>
    <dgm:cxn modelId="{E8C7E8E0-961A-4352-A10A-9B67545500F4}" type="presOf" srcId="{4E27F18F-3F2E-4A56-91EE-68F42DF637B3}" destId="{EF3DC7ED-4A1C-4261-AB37-51C3A71BE5EB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D08A6CCB-3091-462D-87F7-417F9A246F2D}" type="presOf" srcId="{68F337CC-70B5-443C-9BA7-64EAA2BDE25A}" destId="{AAAF693D-AD7B-43B9-92DC-8AA29F6B321E}" srcOrd="0" destOrd="0" presId="urn:microsoft.com/office/officeart/2005/8/layout/hChevron3"/>
    <dgm:cxn modelId="{BECC60FD-A70A-4BF1-8060-F71311F1871F}" type="presOf" srcId="{5B8F1E86-BAFC-476F-A956-89C526955FA6}" destId="{EF67B6E1-01A0-4EAA-B97C-F94767656729}" srcOrd="0" destOrd="0" presId="urn:microsoft.com/office/officeart/2005/8/layout/hChevron3"/>
    <dgm:cxn modelId="{3614AB48-90A4-49AE-86A5-D3A05A38BE97}" type="presOf" srcId="{61CA8120-DCC6-4B15-8E1C-CFB91ABEBDE4}" destId="{D0CBD48E-31F4-4D1B-A75C-643BA2B7D562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467720E3-9345-49C3-B440-D04F20A9FC71}" type="presOf" srcId="{B50DE578-F840-448C-9F26-8A50FD371058}" destId="{7CBD0BB0-2ADF-4CE8-BFD7-BB447D552509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0EBBCDCD-60CA-4352-8DEB-5E0BD8A0CEC4}" type="presOf" srcId="{0C6AC9BE-9142-485D-98BA-98C1890A2E0E}" destId="{E6B9606E-33B7-40D0-916B-28025D72F359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231DEAE6-F9B9-491E-9152-6FC4A55668ED}" type="presOf" srcId="{F774C75D-5067-4612-A73E-C727F8136642}" destId="{1056C277-A385-4775-B46B-B61BE5757FF2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DCDFF6A4-1F3F-4741-888A-DA8978D9A765}" type="presOf" srcId="{6CBE4EF5-CAA4-4CAE-A479-05224EF61C51}" destId="{EB37EB95-A5F7-4E65-82D5-55993CB01A01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AE211E7E-9BAA-41B2-95D8-7A47F8179B43}" type="presOf" srcId="{84173EBC-1605-4094-937E-65E5DBBD2F51}" destId="{872AE41A-9A42-4583-BD5B-428E15D6C4D8}" srcOrd="0" destOrd="0" presId="urn:microsoft.com/office/officeart/2005/8/layout/hChevron3"/>
    <dgm:cxn modelId="{A942DB32-A9CC-4FF9-BAF4-02C873F06369}" type="presOf" srcId="{37F58A89-9FCC-42BD-9D7F-62E8ADE887BA}" destId="{801C13F3-D94C-4D18-9804-DE6FA6282BDD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74DF95DE-4C98-4880-8BFD-ECF2D421E050}" type="presOf" srcId="{C2397A5E-1B19-46A0-9D12-932F6574E187}" destId="{4CC1E00E-240E-47DB-B2D9-F1E228723B16}" srcOrd="0" destOrd="0" presId="urn:microsoft.com/office/officeart/2005/8/layout/hChevron3"/>
    <dgm:cxn modelId="{F573560E-D796-4F66-BDFC-68A8F3646B74}" type="presOf" srcId="{9914C753-A33F-4DBF-BECB-E5FD1DC98F27}" destId="{D72911E8-6998-44AD-A71E-CB54CF49C0ED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8D780FE5-DD73-4865-9056-E895BDA7A263}" type="presOf" srcId="{7C5087F6-5E53-4CFC-9BBD-4181F1A2DDB4}" destId="{71C45CF6-C601-470E-9E9F-9175E74C38CE}" srcOrd="0" destOrd="0" presId="urn:microsoft.com/office/officeart/2005/8/layout/hChevron3"/>
    <dgm:cxn modelId="{0843E117-5625-4A72-A7A0-450CB4B6DD60}" type="presOf" srcId="{F1B636A1-73E4-4A94-8328-1CF24EBBF7F3}" destId="{1B6D26FB-FD89-49A7-A682-CDFDD01F1D75}" srcOrd="0" destOrd="0" presId="urn:microsoft.com/office/officeart/2005/8/layout/hChevron3"/>
    <dgm:cxn modelId="{7FC70BE4-0B66-4AE3-B0BC-8916F0862234}" type="presOf" srcId="{33E1203D-7E4D-4F32-8933-7A45B3E4E4C0}" destId="{1F927897-2664-4477-999C-F45E0DE5ADE2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25E451B1-651D-4E6E-BE54-067B44CF6DF7}" type="presOf" srcId="{9AC0B85F-F002-48F8-A368-2A95E3FBA245}" destId="{4E2CA8D1-A7CF-4348-B315-66D71D7C6740}" srcOrd="0" destOrd="0" presId="urn:microsoft.com/office/officeart/2005/8/layout/hChevron3"/>
    <dgm:cxn modelId="{09D40E1A-3552-4C0C-AE1E-4BE0D494C049}" type="presOf" srcId="{5EC8FB64-ACE3-469E-9787-C48F6C3635F1}" destId="{E32DDF1D-2A52-4358-805D-F4D83B1EBCB7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448CDEE4-28A6-48DA-A26A-4A539C48F65C}" type="presOf" srcId="{8722C7DF-2F9C-4BC4-B0BA-517DBE2D864D}" destId="{46FBA12B-9A7C-46CE-9ADA-B661591B9938}" srcOrd="0" destOrd="0" presId="urn:microsoft.com/office/officeart/2005/8/layout/hChevron3"/>
    <dgm:cxn modelId="{F2D0575D-748B-405B-BCAC-2625C32DC65C}" type="presOf" srcId="{58B2AA00-AB16-4214-8E92-7C4E54CE41D0}" destId="{1F8A0EB1-3013-440A-90E0-58DB0244C1E8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F544936-8E7E-4ADD-9C44-1C47F1CC462A}" type="presOf" srcId="{64CB8CD5-2320-42A8-8773-1D204F49A1EE}" destId="{419F63F8-2EF4-41FD-95C6-D9D54CDB94A6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49E47CEA-2A76-4837-9E8F-2D488FC84972}" type="presParOf" srcId="{E32DDF1D-2A52-4358-805D-F4D83B1EBCB7}" destId="{E5C05AB5-9270-4305-9A67-E80BD4B63F64}" srcOrd="0" destOrd="0" presId="urn:microsoft.com/office/officeart/2005/8/layout/hChevron3"/>
    <dgm:cxn modelId="{B88D6D09-A103-4136-9701-E064E5B33ACC}" type="presParOf" srcId="{E32DDF1D-2A52-4358-805D-F4D83B1EBCB7}" destId="{B3249CFB-8ED7-4991-8C7E-1BFD21177A2D}" srcOrd="1" destOrd="0" presId="urn:microsoft.com/office/officeart/2005/8/layout/hChevron3"/>
    <dgm:cxn modelId="{1246483F-E6F5-4C09-843A-7B285628924D}" type="presParOf" srcId="{E32DDF1D-2A52-4358-805D-F4D83B1EBCB7}" destId="{46FBA12B-9A7C-46CE-9ADA-B661591B9938}" srcOrd="2" destOrd="0" presId="urn:microsoft.com/office/officeart/2005/8/layout/hChevron3"/>
    <dgm:cxn modelId="{058F7438-58D6-48D4-95BE-A7F29F5644FD}" type="presParOf" srcId="{E32DDF1D-2A52-4358-805D-F4D83B1EBCB7}" destId="{9A606873-8A71-4BBE-AC53-AF8E57DB32DB}" srcOrd="3" destOrd="0" presId="urn:microsoft.com/office/officeart/2005/8/layout/hChevron3"/>
    <dgm:cxn modelId="{FA34580E-242B-4E2B-898B-BAAA1E39CC50}" type="presParOf" srcId="{E32DDF1D-2A52-4358-805D-F4D83B1EBCB7}" destId="{1F8A0EB1-3013-440A-90E0-58DB0244C1E8}" srcOrd="4" destOrd="0" presId="urn:microsoft.com/office/officeart/2005/8/layout/hChevron3"/>
    <dgm:cxn modelId="{72D0FEFD-D409-41AD-BB23-5B7E06596B2A}" type="presParOf" srcId="{E32DDF1D-2A52-4358-805D-F4D83B1EBCB7}" destId="{19DD68EC-C5E0-461E-A7B7-B39348260346}" srcOrd="5" destOrd="0" presId="urn:microsoft.com/office/officeart/2005/8/layout/hChevron3"/>
    <dgm:cxn modelId="{CE1A2926-21A9-4831-A1AA-72E67947C232}" type="presParOf" srcId="{E32DDF1D-2A52-4358-805D-F4D83B1EBCB7}" destId="{C97B4E7E-1B29-409A-9A9A-AA5B52B6B63E}" srcOrd="6" destOrd="0" presId="urn:microsoft.com/office/officeart/2005/8/layout/hChevron3"/>
    <dgm:cxn modelId="{9B8FF72D-5695-4C49-AE6A-E6B7F4E66167}" type="presParOf" srcId="{E32DDF1D-2A52-4358-805D-F4D83B1EBCB7}" destId="{7A3E532F-C77B-49F7-AEDA-FC60C7A6515A}" srcOrd="7" destOrd="0" presId="urn:microsoft.com/office/officeart/2005/8/layout/hChevron3"/>
    <dgm:cxn modelId="{45C71E48-0AB1-467A-832B-8A11D31C04C1}" type="presParOf" srcId="{E32DDF1D-2A52-4358-805D-F4D83B1EBCB7}" destId="{8C77A498-1271-4EFD-ACB2-43CB82007917}" srcOrd="8" destOrd="0" presId="urn:microsoft.com/office/officeart/2005/8/layout/hChevron3"/>
    <dgm:cxn modelId="{72A5B566-2F7B-4B4A-A3CA-768AF293981D}" type="presParOf" srcId="{E32DDF1D-2A52-4358-805D-F4D83B1EBCB7}" destId="{89074C74-5FF8-487E-B75F-DE1D2B34AF5F}" srcOrd="9" destOrd="0" presId="urn:microsoft.com/office/officeart/2005/8/layout/hChevron3"/>
    <dgm:cxn modelId="{586149C9-B9B4-4B90-B4E8-9AD5B429D778}" type="presParOf" srcId="{E32DDF1D-2A52-4358-805D-F4D83B1EBCB7}" destId="{9CF1165E-AC49-45C4-A3A3-DDB7BC36B50D}" srcOrd="10" destOrd="0" presId="urn:microsoft.com/office/officeart/2005/8/layout/hChevron3"/>
    <dgm:cxn modelId="{71019120-F4DB-402B-882C-CC2055070D0A}" type="presParOf" srcId="{E32DDF1D-2A52-4358-805D-F4D83B1EBCB7}" destId="{756D3F08-940F-414A-9D84-C79326AC7EAD}" srcOrd="11" destOrd="0" presId="urn:microsoft.com/office/officeart/2005/8/layout/hChevron3"/>
    <dgm:cxn modelId="{96534104-7E20-461E-9945-E733EE2C1F3D}" type="presParOf" srcId="{E32DDF1D-2A52-4358-805D-F4D83B1EBCB7}" destId="{D72911E8-6998-44AD-A71E-CB54CF49C0ED}" srcOrd="12" destOrd="0" presId="urn:microsoft.com/office/officeart/2005/8/layout/hChevron3"/>
    <dgm:cxn modelId="{B35A92EA-E2F1-407B-9199-39DF1BD51E3C}" type="presParOf" srcId="{E32DDF1D-2A52-4358-805D-F4D83B1EBCB7}" destId="{DA6AD634-BB15-4438-822C-21EFE11F679C}" srcOrd="13" destOrd="0" presId="urn:microsoft.com/office/officeart/2005/8/layout/hChevron3"/>
    <dgm:cxn modelId="{B426E7A4-9334-4EB0-8759-701DB6D5BA3D}" type="presParOf" srcId="{E32DDF1D-2A52-4358-805D-F4D83B1EBCB7}" destId="{D0CBD48E-31F4-4D1B-A75C-643BA2B7D562}" srcOrd="14" destOrd="0" presId="urn:microsoft.com/office/officeart/2005/8/layout/hChevron3"/>
    <dgm:cxn modelId="{C8CA2A19-9F9F-4C8A-9031-09DAE4BBB1B3}" type="presParOf" srcId="{E32DDF1D-2A52-4358-805D-F4D83B1EBCB7}" destId="{7AAC0076-D9D8-417B-AB91-5A60B11C2108}" srcOrd="15" destOrd="0" presId="urn:microsoft.com/office/officeart/2005/8/layout/hChevron3"/>
    <dgm:cxn modelId="{645EAA24-A9BF-4323-B2A4-5A8D31387F00}" type="presParOf" srcId="{E32DDF1D-2A52-4358-805D-F4D83B1EBCB7}" destId="{4E2CA8D1-A7CF-4348-B315-66D71D7C6740}" srcOrd="16" destOrd="0" presId="urn:microsoft.com/office/officeart/2005/8/layout/hChevron3"/>
    <dgm:cxn modelId="{57C635B3-21CD-4291-B2A0-95283C0D8F06}" type="presParOf" srcId="{E32DDF1D-2A52-4358-805D-F4D83B1EBCB7}" destId="{520F1DF1-9D10-4319-A24F-36CDD33B2E97}" srcOrd="17" destOrd="0" presId="urn:microsoft.com/office/officeart/2005/8/layout/hChevron3"/>
    <dgm:cxn modelId="{63D6202C-B008-4A6F-A106-35E34F855F9A}" type="presParOf" srcId="{E32DDF1D-2A52-4358-805D-F4D83B1EBCB7}" destId="{801C13F3-D94C-4D18-9804-DE6FA6282BDD}" srcOrd="18" destOrd="0" presId="urn:microsoft.com/office/officeart/2005/8/layout/hChevron3"/>
    <dgm:cxn modelId="{6139B689-43E5-489B-BD15-6D92A13C5A18}" type="presParOf" srcId="{E32DDF1D-2A52-4358-805D-F4D83B1EBCB7}" destId="{A09AFA7C-CED6-40C6-895D-27E12F9440E1}" srcOrd="19" destOrd="0" presId="urn:microsoft.com/office/officeart/2005/8/layout/hChevron3"/>
    <dgm:cxn modelId="{B432704D-954E-417F-9337-11F1E9164A28}" type="presParOf" srcId="{E32DDF1D-2A52-4358-805D-F4D83B1EBCB7}" destId="{8736F99C-FC22-4A85-AB3A-E3D0B6E4F18C}" srcOrd="20" destOrd="0" presId="urn:microsoft.com/office/officeart/2005/8/layout/hChevron3"/>
    <dgm:cxn modelId="{ABD4E880-5B1C-4E9C-83AE-ED5E613D7718}" type="presParOf" srcId="{E32DDF1D-2A52-4358-805D-F4D83B1EBCB7}" destId="{70DA955B-4781-4E1B-BDC2-26687F884A60}" srcOrd="21" destOrd="0" presId="urn:microsoft.com/office/officeart/2005/8/layout/hChevron3"/>
    <dgm:cxn modelId="{D8210E6D-4809-4E0E-BD6F-2FC18A7A5EFF}" type="presParOf" srcId="{E32DDF1D-2A52-4358-805D-F4D83B1EBCB7}" destId="{419F63F8-2EF4-41FD-95C6-D9D54CDB94A6}" srcOrd="22" destOrd="0" presId="urn:microsoft.com/office/officeart/2005/8/layout/hChevron3"/>
    <dgm:cxn modelId="{247B3A23-70C8-4821-B648-2CE6B2573A1C}" type="presParOf" srcId="{E32DDF1D-2A52-4358-805D-F4D83B1EBCB7}" destId="{E407A470-8B60-400A-9ED1-2FE27763A539}" srcOrd="23" destOrd="0" presId="urn:microsoft.com/office/officeart/2005/8/layout/hChevron3"/>
    <dgm:cxn modelId="{1ED3686D-CE85-4F56-B964-FA9821A2FC98}" type="presParOf" srcId="{E32DDF1D-2A52-4358-805D-F4D83B1EBCB7}" destId="{EF3DC7ED-4A1C-4261-AB37-51C3A71BE5EB}" srcOrd="24" destOrd="0" presId="urn:microsoft.com/office/officeart/2005/8/layout/hChevron3"/>
    <dgm:cxn modelId="{A89F352F-CCDE-4E2B-B29B-8362A9753B47}" type="presParOf" srcId="{E32DDF1D-2A52-4358-805D-F4D83B1EBCB7}" destId="{0F1ABE0D-D7AB-4001-A880-D11FF3655B89}" srcOrd="25" destOrd="0" presId="urn:microsoft.com/office/officeart/2005/8/layout/hChevron3"/>
    <dgm:cxn modelId="{B3731013-62E6-4370-8733-9D8104964678}" type="presParOf" srcId="{E32DDF1D-2A52-4358-805D-F4D83B1EBCB7}" destId="{B969A45A-C577-42FE-9EA9-DF34977AB7A9}" srcOrd="26" destOrd="0" presId="urn:microsoft.com/office/officeart/2005/8/layout/hChevron3"/>
    <dgm:cxn modelId="{2B22C18D-BD2C-4741-A4E3-9A474DD6C0C7}" type="presParOf" srcId="{E32DDF1D-2A52-4358-805D-F4D83B1EBCB7}" destId="{42D4F944-93C4-4C0C-9B62-69EF5DA104F8}" srcOrd="27" destOrd="0" presId="urn:microsoft.com/office/officeart/2005/8/layout/hChevron3"/>
    <dgm:cxn modelId="{DF826D8F-21F8-45E2-8058-86D4412D1810}" type="presParOf" srcId="{E32DDF1D-2A52-4358-805D-F4D83B1EBCB7}" destId="{5B5405F7-9476-4E55-9912-3D82A83CE4C1}" srcOrd="28" destOrd="0" presId="urn:microsoft.com/office/officeart/2005/8/layout/hChevron3"/>
    <dgm:cxn modelId="{714C1FB2-2A5D-4D66-B713-D803FB51E3B1}" type="presParOf" srcId="{E32DDF1D-2A52-4358-805D-F4D83B1EBCB7}" destId="{1538ABD9-B7E6-4067-9491-D8311A48C018}" srcOrd="29" destOrd="0" presId="urn:microsoft.com/office/officeart/2005/8/layout/hChevron3"/>
    <dgm:cxn modelId="{E3F1C2C8-6F0F-4B19-A15D-43382CCAFB49}" type="presParOf" srcId="{E32DDF1D-2A52-4358-805D-F4D83B1EBCB7}" destId="{AAAF693D-AD7B-43B9-92DC-8AA29F6B321E}" srcOrd="30" destOrd="0" presId="urn:microsoft.com/office/officeart/2005/8/layout/hChevron3"/>
    <dgm:cxn modelId="{62738CB9-AECD-4F24-B9BA-10CC68A1AE29}" type="presParOf" srcId="{E32DDF1D-2A52-4358-805D-F4D83B1EBCB7}" destId="{8972F749-5519-4068-BF03-0F058FDAC5F1}" srcOrd="31" destOrd="0" presId="urn:microsoft.com/office/officeart/2005/8/layout/hChevron3"/>
    <dgm:cxn modelId="{6012E934-32C4-4B5A-ABE0-CE0CC5E4C793}" type="presParOf" srcId="{E32DDF1D-2A52-4358-805D-F4D83B1EBCB7}" destId="{71C45CF6-C601-470E-9E9F-9175E74C38CE}" srcOrd="32" destOrd="0" presId="urn:microsoft.com/office/officeart/2005/8/layout/hChevron3"/>
    <dgm:cxn modelId="{53AF5DF6-B072-4A1A-B18C-1C9AF6681B94}" type="presParOf" srcId="{E32DDF1D-2A52-4358-805D-F4D83B1EBCB7}" destId="{7133B31F-637F-4E1C-BA62-0D49CF4AF38E}" srcOrd="33" destOrd="0" presId="urn:microsoft.com/office/officeart/2005/8/layout/hChevron3"/>
    <dgm:cxn modelId="{37A2AB27-1EC1-4D4F-8FAA-E6603EFB00CC}" type="presParOf" srcId="{E32DDF1D-2A52-4358-805D-F4D83B1EBCB7}" destId="{EB37EB95-A5F7-4E65-82D5-55993CB01A01}" srcOrd="34" destOrd="0" presId="urn:microsoft.com/office/officeart/2005/8/layout/hChevron3"/>
    <dgm:cxn modelId="{9E0235B0-EAD4-406D-B3FF-22D4CF3CCCBB}" type="presParOf" srcId="{E32DDF1D-2A52-4358-805D-F4D83B1EBCB7}" destId="{F993441B-B841-4416-8891-3F2C6AD1B256}" srcOrd="35" destOrd="0" presId="urn:microsoft.com/office/officeart/2005/8/layout/hChevron3"/>
    <dgm:cxn modelId="{DFE612B7-D71B-439C-8C16-35340F02B81E}" type="presParOf" srcId="{E32DDF1D-2A52-4358-805D-F4D83B1EBCB7}" destId="{C8FB3BBF-9D07-4EE6-BA10-478F436F7112}" srcOrd="36" destOrd="0" presId="urn:microsoft.com/office/officeart/2005/8/layout/hChevron3"/>
    <dgm:cxn modelId="{863C86CA-B135-469E-AF60-50D380483A99}" type="presParOf" srcId="{E32DDF1D-2A52-4358-805D-F4D83B1EBCB7}" destId="{4F4F584E-A44F-43CC-8CA2-CF616EBF8F80}" srcOrd="37" destOrd="0" presId="urn:microsoft.com/office/officeart/2005/8/layout/hChevron3"/>
    <dgm:cxn modelId="{6EF5FA03-6A8F-46B1-8F2A-2499E427331A}" type="presParOf" srcId="{E32DDF1D-2A52-4358-805D-F4D83B1EBCB7}" destId="{3C4E7037-9222-49C8-A64D-5A768290C531}" srcOrd="38" destOrd="0" presId="urn:microsoft.com/office/officeart/2005/8/layout/hChevron3"/>
    <dgm:cxn modelId="{CED53459-047D-44D7-8B49-3F3496AB30B3}" type="presParOf" srcId="{E32DDF1D-2A52-4358-805D-F4D83B1EBCB7}" destId="{EB3C83E9-7C69-476A-9928-C7AD9188DE6B}" srcOrd="39" destOrd="0" presId="urn:microsoft.com/office/officeart/2005/8/layout/hChevron3"/>
    <dgm:cxn modelId="{6DB877E8-AD3D-4F61-A857-4FD915056DD6}" type="presParOf" srcId="{E32DDF1D-2A52-4358-805D-F4D83B1EBCB7}" destId="{419DD1AD-D37F-462F-9733-AA7C2540828E}" srcOrd="40" destOrd="0" presId="urn:microsoft.com/office/officeart/2005/8/layout/hChevron3"/>
    <dgm:cxn modelId="{0D29ECDB-520D-497E-8EAF-959EC12E5EFF}" type="presParOf" srcId="{E32DDF1D-2A52-4358-805D-F4D83B1EBCB7}" destId="{63BD167A-C9D7-48FB-8BFE-35927D0B8FA1}" srcOrd="41" destOrd="0" presId="urn:microsoft.com/office/officeart/2005/8/layout/hChevron3"/>
    <dgm:cxn modelId="{5DA0555B-72B2-4659-9625-218AAF826411}" type="presParOf" srcId="{E32DDF1D-2A52-4358-805D-F4D83B1EBCB7}" destId="{EF67B6E1-01A0-4EAA-B97C-F94767656729}" srcOrd="42" destOrd="0" presId="urn:microsoft.com/office/officeart/2005/8/layout/hChevron3"/>
    <dgm:cxn modelId="{1045ADD8-4EE5-4C52-AAA0-4C0577EA4A2C}" type="presParOf" srcId="{E32DDF1D-2A52-4358-805D-F4D83B1EBCB7}" destId="{34633107-9FF1-4B1E-AA98-8E57F091ED47}" srcOrd="43" destOrd="0" presId="urn:microsoft.com/office/officeart/2005/8/layout/hChevron3"/>
    <dgm:cxn modelId="{DEF836DF-71A7-4ECE-AF77-7A38B2411BCE}" type="presParOf" srcId="{E32DDF1D-2A52-4358-805D-F4D83B1EBCB7}" destId="{1B6D26FB-FD89-49A7-A682-CDFDD01F1D75}" srcOrd="44" destOrd="0" presId="urn:microsoft.com/office/officeart/2005/8/layout/hChevron3"/>
    <dgm:cxn modelId="{CDDBC3C7-E10C-4D1B-8D60-46B241F6BD19}" type="presParOf" srcId="{E32DDF1D-2A52-4358-805D-F4D83B1EBCB7}" destId="{C334E5AF-E6AF-4890-95F9-82ABF32C7B51}" srcOrd="45" destOrd="0" presId="urn:microsoft.com/office/officeart/2005/8/layout/hChevron3"/>
    <dgm:cxn modelId="{F16B659D-D9E0-406A-810F-E267C13CA7C3}" type="presParOf" srcId="{E32DDF1D-2A52-4358-805D-F4D83B1EBCB7}" destId="{5FBEED3A-24E0-4120-86C7-F4B24675E908}" srcOrd="46" destOrd="0" presId="urn:microsoft.com/office/officeart/2005/8/layout/hChevron3"/>
    <dgm:cxn modelId="{E6D140F7-F936-4290-B7FC-76A1AEDB61EE}" type="presParOf" srcId="{E32DDF1D-2A52-4358-805D-F4D83B1EBCB7}" destId="{6CB85AA0-F862-44FC-B544-338251D86424}" srcOrd="47" destOrd="0" presId="urn:microsoft.com/office/officeart/2005/8/layout/hChevron3"/>
    <dgm:cxn modelId="{9AF126F0-9B8B-45FB-81FD-2B361FE0EC2A}" type="presParOf" srcId="{E32DDF1D-2A52-4358-805D-F4D83B1EBCB7}" destId="{7D57AB04-6BB9-491D-8A08-2593D0F8E787}" srcOrd="48" destOrd="0" presId="urn:microsoft.com/office/officeart/2005/8/layout/hChevron3"/>
    <dgm:cxn modelId="{E312F0A7-52C8-4E51-BEC0-BCB9C68B0F98}" type="presParOf" srcId="{E32DDF1D-2A52-4358-805D-F4D83B1EBCB7}" destId="{FD1846B6-4F18-4B08-B7E2-115D20A1B795}" srcOrd="49" destOrd="0" presId="urn:microsoft.com/office/officeart/2005/8/layout/hChevron3"/>
    <dgm:cxn modelId="{AAB6A92F-FDA3-4C87-A2C0-6089A701F66B}" type="presParOf" srcId="{E32DDF1D-2A52-4358-805D-F4D83B1EBCB7}" destId="{7C6A920C-8D10-440F-BA5E-46F46B81D17C}" srcOrd="50" destOrd="0" presId="urn:microsoft.com/office/officeart/2005/8/layout/hChevron3"/>
    <dgm:cxn modelId="{6C6EA0BA-52C4-4079-B1C8-8092582C2A17}" type="presParOf" srcId="{E32DDF1D-2A52-4358-805D-F4D83B1EBCB7}" destId="{BD222C9E-DE6D-4A99-81A7-88CA0ED1DDC8}" srcOrd="51" destOrd="0" presId="urn:microsoft.com/office/officeart/2005/8/layout/hChevron3"/>
    <dgm:cxn modelId="{1774DFFC-1B4B-4224-B5FB-314000A73365}" type="presParOf" srcId="{E32DDF1D-2A52-4358-805D-F4D83B1EBCB7}" destId="{E6B9606E-33B7-40D0-916B-28025D72F359}" srcOrd="52" destOrd="0" presId="urn:microsoft.com/office/officeart/2005/8/layout/hChevron3"/>
    <dgm:cxn modelId="{94A5FBC7-B177-4937-8A06-3463D6224FAA}" type="presParOf" srcId="{E32DDF1D-2A52-4358-805D-F4D83B1EBCB7}" destId="{0686D9C9-BC99-4332-B3EC-7C64878B3B5B}" srcOrd="53" destOrd="0" presId="urn:microsoft.com/office/officeart/2005/8/layout/hChevron3"/>
    <dgm:cxn modelId="{612CF5EA-1FF5-41F5-A9CE-72FB21A7EDCD}" type="presParOf" srcId="{E32DDF1D-2A52-4358-805D-F4D83B1EBCB7}" destId="{5CBC40F4-3DBC-485E-81A1-469F710A7380}" srcOrd="54" destOrd="0" presId="urn:microsoft.com/office/officeart/2005/8/layout/hChevron3"/>
    <dgm:cxn modelId="{E9E54AF3-4A07-4D53-9D38-61D16D01DC2A}" type="presParOf" srcId="{E32DDF1D-2A52-4358-805D-F4D83B1EBCB7}" destId="{AFAB29CA-D5D9-413A-8D3A-5822A5986B92}" srcOrd="55" destOrd="0" presId="urn:microsoft.com/office/officeart/2005/8/layout/hChevron3"/>
    <dgm:cxn modelId="{D61C5F16-608D-4DE0-A869-F6B8EC791213}" type="presParOf" srcId="{E32DDF1D-2A52-4358-805D-F4D83B1EBCB7}" destId="{69E105A0-4872-451F-ABE7-2550E014F3DF}" srcOrd="56" destOrd="0" presId="urn:microsoft.com/office/officeart/2005/8/layout/hChevron3"/>
    <dgm:cxn modelId="{5B882A17-E467-476F-930D-54727CCBAE5E}" type="presParOf" srcId="{E32DDF1D-2A52-4358-805D-F4D83B1EBCB7}" destId="{2554F9E3-9AC3-45DD-9D58-08A2F4DD1701}" srcOrd="57" destOrd="0" presId="urn:microsoft.com/office/officeart/2005/8/layout/hChevron3"/>
    <dgm:cxn modelId="{477E3170-EECC-4244-A1C7-7ADEE68C4A7A}" type="presParOf" srcId="{E32DDF1D-2A52-4358-805D-F4D83B1EBCB7}" destId="{33C53847-86DA-49EC-926A-63B9B45830E9}" srcOrd="58" destOrd="0" presId="urn:microsoft.com/office/officeart/2005/8/layout/hChevron3"/>
    <dgm:cxn modelId="{9F28B40E-277B-47CC-ABA5-DBF2E5FD6B37}" type="presParOf" srcId="{E32DDF1D-2A52-4358-805D-F4D83B1EBCB7}" destId="{875187DA-3618-4C2E-A0B7-5B05BC8D2789}" srcOrd="59" destOrd="0" presId="urn:microsoft.com/office/officeart/2005/8/layout/hChevron3"/>
    <dgm:cxn modelId="{4BC24645-7D69-4D0C-BC22-CBF19DDCF158}" type="presParOf" srcId="{E32DDF1D-2A52-4358-805D-F4D83B1EBCB7}" destId="{8BC94EAD-C36A-4046-AC84-2A1EF272453C}" srcOrd="60" destOrd="0" presId="urn:microsoft.com/office/officeart/2005/8/layout/hChevron3"/>
    <dgm:cxn modelId="{87962040-B756-467F-8D00-57C7525AAE32}" type="presParOf" srcId="{E32DDF1D-2A52-4358-805D-F4D83B1EBCB7}" destId="{784AC893-4206-4D04-B1C5-2ADC21FEBD3D}" srcOrd="61" destOrd="0" presId="urn:microsoft.com/office/officeart/2005/8/layout/hChevron3"/>
    <dgm:cxn modelId="{4BD0E396-B396-4508-9EFC-FB50CDBDDFA1}" type="presParOf" srcId="{E32DDF1D-2A52-4358-805D-F4D83B1EBCB7}" destId="{8C0EEF14-665F-4453-8BB9-9924969283DE}" srcOrd="62" destOrd="0" presId="urn:microsoft.com/office/officeart/2005/8/layout/hChevron3"/>
    <dgm:cxn modelId="{BA1F0DFD-1AC7-4DBE-9262-3CFD9D02BB84}" type="presParOf" srcId="{E32DDF1D-2A52-4358-805D-F4D83B1EBCB7}" destId="{5A952227-1638-4EF8-AAF3-A570BBA6A4DB}" srcOrd="63" destOrd="0" presId="urn:microsoft.com/office/officeart/2005/8/layout/hChevron3"/>
    <dgm:cxn modelId="{133AFCC3-63F6-4CD4-9B91-186959BD599D}" type="presParOf" srcId="{E32DDF1D-2A52-4358-805D-F4D83B1EBCB7}" destId="{4CC1E00E-240E-47DB-B2D9-F1E228723B16}" srcOrd="64" destOrd="0" presId="urn:microsoft.com/office/officeart/2005/8/layout/hChevron3"/>
    <dgm:cxn modelId="{A3853C93-7263-4652-B0C7-02514937C3E5}" type="presParOf" srcId="{E32DDF1D-2A52-4358-805D-F4D83B1EBCB7}" destId="{567977BA-636D-46DC-872E-05A2B8526F70}" srcOrd="65" destOrd="0" presId="urn:microsoft.com/office/officeart/2005/8/layout/hChevron3"/>
    <dgm:cxn modelId="{19718D46-EE95-4810-BFD0-5D871BC8A505}" type="presParOf" srcId="{E32DDF1D-2A52-4358-805D-F4D83B1EBCB7}" destId="{1F927897-2664-4477-999C-F45E0DE5ADE2}" srcOrd="66" destOrd="0" presId="urn:microsoft.com/office/officeart/2005/8/layout/hChevron3"/>
    <dgm:cxn modelId="{136F48E6-6739-4197-8D65-CD5AB594C9B6}" type="presParOf" srcId="{E32DDF1D-2A52-4358-805D-F4D83B1EBCB7}" destId="{327CD222-F0C4-4BFC-80D3-B0091B510849}" srcOrd="67" destOrd="0" presId="urn:microsoft.com/office/officeart/2005/8/layout/hChevron3"/>
    <dgm:cxn modelId="{F49952F6-F4DC-4C00-B2B1-B6AB6E76AB66}" type="presParOf" srcId="{E32DDF1D-2A52-4358-805D-F4D83B1EBCB7}" destId="{1056C277-A385-4775-B46B-B61BE5757FF2}" srcOrd="68" destOrd="0" presId="urn:microsoft.com/office/officeart/2005/8/layout/hChevron3"/>
    <dgm:cxn modelId="{06772D9C-1D1D-4E7C-8C8A-A2D61A457744}" type="presParOf" srcId="{E32DDF1D-2A52-4358-805D-F4D83B1EBCB7}" destId="{8E0BF486-2CB2-4777-8410-80AD61200FC8}" srcOrd="69" destOrd="0" presId="urn:microsoft.com/office/officeart/2005/8/layout/hChevron3"/>
    <dgm:cxn modelId="{F786D3AC-B7EE-4289-A565-409B8B8D0DCD}" type="presParOf" srcId="{E32DDF1D-2A52-4358-805D-F4D83B1EBCB7}" destId="{7CBD0BB0-2ADF-4CE8-BFD7-BB447D552509}" srcOrd="70" destOrd="0" presId="urn:microsoft.com/office/officeart/2005/8/layout/hChevron3"/>
    <dgm:cxn modelId="{259DC5BB-7AD3-4D92-B03E-2209E46418CD}" type="presParOf" srcId="{E32DDF1D-2A52-4358-805D-F4D83B1EBCB7}" destId="{67E24B4C-FB32-4063-9D7F-DA86040F613A}" srcOrd="71" destOrd="0" presId="urn:microsoft.com/office/officeart/2005/8/layout/hChevron3"/>
    <dgm:cxn modelId="{23E895F8-D87A-4679-B0E1-43BB4E08CE90}" type="presParOf" srcId="{E32DDF1D-2A52-4358-805D-F4D83B1EBCB7}" destId="{813810D4-3578-4465-AF34-B60CECBEADFC}" srcOrd="72" destOrd="0" presId="urn:microsoft.com/office/officeart/2005/8/layout/hChevron3"/>
    <dgm:cxn modelId="{BDC42AC4-FDC6-484E-AA85-FC2CE822B902}" type="presParOf" srcId="{E32DDF1D-2A52-4358-805D-F4D83B1EBCB7}" destId="{DAF5A45D-9F86-443D-B540-F12338B12394}" srcOrd="73" destOrd="0" presId="urn:microsoft.com/office/officeart/2005/8/layout/hChevron3"/>
    <dgm:cxn modelId="{CFA087EC-E2B1-4A88-B951-8815AA6118D1}" type="presParOf" srcId="{E32DDF1D-2A52-4358-805D-F4D83B1EBCB7}" destId="{0C1798D0-B5E0-4926-89F4-4ED3A38AC498}" srcOrd="74" destOrd="0" presId="urn:microsoft.com/office/officeart/2005/8/layout/hChevron3"/>
    <dgm:cxn modelId="{5EFCA2AE-FC3D-419C-89B6-9D35AA876B44}" type="presParOf" srcId="{E32DDF1D-2A52-4358-805D-F4D83B1EBCB7}" destId="{4088D819-A119-47E1-9A1B-CAA53953C030}" srcOrd="75" destOrd="0" presId="urn:microsoft.com/office/officeart/2005/8/layout/hChevron3"/>
    <dgm:cxn modelId="{E0C5245E-C951-40A9-85C0-8580E9121EEB}" type="presParOf" srcId="{E32DDF1D-2A52-4358-805D-F4D83B1EBCB7}" destId="{872AE41A-9A42-4583-BD5B-428E15D6C4D8}" srcOrd="76" destOrd="0" presId="urn:microsoft.com/office/officeart/2005/8/layout/hChevron3"/>
    <dgm:cxn modelId="{C595D7A1-BA8E-45CC-BCFD-76C344857E8A}" type="presParOf" srcId="{E32DDF1D-2A52-4358-805D-F4D83B1EBCB7}" destId="{6891EB0D-05F1-4BFC-8E92-A829D7B70C2E}" srcOrd="77" destOrd="0" presId="urn:microsoft.com/office/officeart/2005/8/layout/hChevron3"/>
    <dgm:cxn modelId="{650B78B2-A854-43C0-880D-4C1952A0CF61}" type="presParOf" srcId="{E32DDF1D-2A52-4358-805D-F4D83B1EBCB7}" destId="{E4755CB0-68C3-4DA8-A9D2-73B58907C11A}" srcOrd="78" destOrd="0" presId="urn:microsoft.com/office/officeart/2005/8/layout/hChevron3"/>
    <dgm:cxn modelId="{1B05563F-6EDB-47C3-B1FD-757F753D549B}" type="presParOf" srcId="{E32DDF1D-2A52-4358-805D-F4D83B1EBCB7}" destId="{98813FD1-D75A-417E-885D-AC243E923A2B}" srcOrd="79" destOrd="0" presId="urn:microsoft.com/office/officeart/2005/8/layout/hChevron3"/>
    <dgm:cxn modelId="{B036234F-9014-4222-90C5-96A79A8970CC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6D897964-7FA2-4158-B64B-37469396F504}" type="presOf" srcId="{8722C7DF-2F9C-4BC4-B0BA-517DBE2D864D}" destId="{46FBA12B-9A7C-46CE-9ADA-B661591B9938}" srcOrd="0" destOrd="0" presId="urn:microsoft.com/office/officeart/2005/8/layout/hChevron3"/>
    <dgm:cxn modelId="{1F72F2AD-3F57-402A-BB51-C47EEB15A247}" type="presOf" srcId="{58B2AA00-AB16-4214-8E92-7C4E54CE41D0}" destId="{1F8A0EB1-3013-440A-90E0-58DB0244C1E8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AB150679-84CE-45F9-954D-068E54908B2D}" type="presOf" srcId="{9AC0B85F-F002-48F8-A368-2A95E3FBA245}" destId="{4E2CA8D1-A7CF-4348-B315-66D71D7C6740}" srcOrd="0" destOrd="0" presId="urn:microsoft.com/office/officeart/2005/8/layout/hChevron3"/>
    <dgm:cxn modelId="{71356968-B791-4F4D-B0A3-3C606EBBAEFE}" type="presOf" srcId="{1841054A-88B8-4570-A8E0-EA5524F1F074}" destId="{813810D4-3578-4465-AF34-B60CECBEADFC}" srcOrd="0" destOrd="0" presId="urn:microsoft.com/office/officeart/2005/8/layout/hChevron3"/>
    <dgm:cxn modelId="{C57E2A70-E8E8-4B9F-8F35-D2FB379C4AE1}" type="presOf" srcId="{2C1E9040-17C8-4E8D-A63F-DB72258387D6}" destId="{419DD1AD-D37F-462F-9733-AA7C2540828E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DCA183D5-182C-4B67-A39E-06E02DADE808}" type="presOf" srcId="{F774C75D-5067-4612-A73E-C727F8136642}" destId="{1056C277-A385-4775-B46B-B61BE5757FF2}" srcOrd="0" destOrd="0" presId="urn:microsoft.com/office/officeart/2005/8/layout/hChevron3"/>
    <dgm:cxn modelId="{98E69304-26B7-49D0-ABAA-EBB0DE537ADB}" type="presOf" srcId="{61CA8120-DCC6-4B15-8E1C-CFB91ABEBDE4}" destId="{D0CBD48E-31F4-4D1B-A75C-643BA2B7D562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C407C86B-313A-4256-9D1F-6DB6EBA9099E}" type="presOf" srcId="{4E27F18F-3F2E-4A56-91EE-68F42DF637B3}" destId="{EF3DC7ED-4A1C-4261-AB37-51C3A71BE5EB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DC8C908D-8800-484B-BD95-536ACAEAB579}" type="presOf" srcId="{1B0488F0-6E4B-4949-A302-78A9A56E138C}" destId="{3C4E7037-9222-49C8-A64D-5A768290C531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8E9D49E5-F8E4-4E79-89D8-7037A1F7FB23}" type="presOf" srcId="{6CBE4EF5-CAA4-4CAE-A479-05224EF61C51}" destId="{EB37EB95-A5F7-4E65-82D5-55993CB01A01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9AF61D18-25A5-4BAD-B6DF-603C25D1A8C0}" type="presOf" srcId="{05804EBF-DA52-408C-BEB2-485F7FA490C4}" destId="{33C53847-86DA-49EC-926A-63B9B45830E9}" srcOrd="0" destOrd="0" presId="urn:microsoft.com/office/officeart/2005/8/layout/hChevron3"/>
    <dgm:cxn modelId="{6452C395-F762-42A5-B164-1F96EACCB742}" type="presOf" srcId="{5EC8FB64-ACE3-469E-9787-C48F6C3635F1}" destId="{E32DDF1D-2A52-4358-805D-F4D83B1EBCB7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56023C6-D059-4A19-8705-39BB2C44BE4C}" type="presOf" srcId="{1661D143-4C71-4EE6-9C81-E287BBE7E4B2}" destId="{B969A45A-C577-42FE-9EA9-DF34977AB7A9}" srcOrd="0" destOrd="0" presId="urn:microsoft.com/office/officeart/2005/8/layout/hChevron3"/>
    <dgm:cxn modelId="{A3454B4C-867F-44E0-8BC2-7980A793B7DF}" type="presOf" srcId="{68F337CC-70B5-443C-9BA7-64EAA2BDE25A}" destId="{AAAF693D-AD7B-43B9-92DC-8AA29F6B321E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AFEE3C67-C28B-41F7-A563-5C4D47B03E62}" type="presOf" srcId="{9D2EE2F8-4F2C-4468-8484-E8FB023BE270}" destId="{7D57AB04-6BB9-491D-8A08-2593D0F8E787}" srcOrd="0" destOrd="0" presId="urn:microsoft.com/office/officeart/2005/8/layout/hChevron3"/>
    <dgm:cxn modelId="{E504529B-4857-4B46-83A2-405D73A5BCAC}" type="presOf" srcId="{84173EBC-1605-4094-937E-65E5DBBD2F51}" destId="{872AE41A-9A42-4583-BD5B-428E15D6C4D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1B0B4ED5-6639-434C-9521-517F9BFC3B75}" type="presOf" srcId="{37A87C57-3EF8-49B6-B455-342C8CF27F93}" destId="{E5C05AB5-9270-4305-9A67-E80BD4B63F64}" srcOrd="0" destOrd="0" presId="urn:microsoft.com/office/officeart/2005/8/layout/hChevron3"/>
    <dgm:cxn modelId="{220852D5-045C-4613-93CE-AB540D29317B}" type="presOf" srcId="{CA99D7B1-433D-4A0A-9063-755BA8DE7A52}" destId="{C8FB3BBF-9D07-4EE6-BA10-478F436F7112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3803A844-7652-43EE-84CA-06D45B6B18B8}" type="presOf" srcId="{68DB77E9-52FA-486B-9BBE-FF7BBCA93E2D}" destId="{E4755CB0-68C3-4DA8-A9D2-73B58907C11A}" srcOrd="0" destOrd="0" presId="urn:microsoft.com/office/officeart/2005/8/layout/hChevron3"/>
    <dgm:cxn modelId="{D1808F3A-7F6F-44F7-99A3-9B145C8293F7}" type="presOf" srcId="{6FE92722-16E7-4B3D-BA6B-210995AB2373}" destId="{5CBC40F4-3DBC-485E-81A1-469F710A7380}" srcOrd="0" destOrd="0" presId="urn:microsoft.com/office/officeart/2005/8/layout/hChevron3"/>
    <dgm:cxn modelId="{6DCA5E56-EEBE-447B-B69B-E05901458854}" type="presOf" srcId="{EE5B7ED0-5F37-40CF-A3B0-DE264ACEF339}" destId="{8C77A498-1271-4EFD-ACB2-43CB82007917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E2144191-9F4E-402A-906C-3EFEC27D6FBC}" type="presOf" srcId="{7C5087F6-5E53-4CFC-9BBD-4181F1A2DDB4}" destId="{71C45CF6-C601-470E-9E9F-9175E74C38CE}" srcOrd="0" destOrd="0" presId="urn:microsoft.com/office/officeart/2005/8/layout/hChevron3"/>
    <dgm:cxn modelId="{BA905001-D5CE-487A-8BE7-619AEB44156A}" type="presOf" srcId="{CD58D382-1728-40A4-8A1C-69E749F641FE}" destId="{0C1798D0-B5E0-4926-89F4-4ED3A38AC498}" srcOrd="0" destOrd="0" presId="urn:microsoft.com/office/officeart/2005/8/layout/hChevron3"/>
    <dgm:cxn modelId="{103178D6-8520-4F8E-BA47-1349B7620C6C}" type="presOf" srcId="{C45AFCDB-ACB3-438F-8B66-6E568F47D8A4}" destId="{5FBEED3A-24E0-4120-86C7-F4B24675E908}" srcOrd="0" destOrd="0" presId="urn:microsoft.com/office/officeart/2005/8/layout/hChevron3"/>
    <dgm:cxn modelId="{A1470030-9B09-47F0-B153-4DCD8195FADF}" type="presOf" srcId="{0C6AC9BE-9142-485D-98BA-98C1890A2E0E}" destId="{E6B9606E-33B7-40D0-916B-28025D72F359}" srcOrd="0" destOrd="0" presId="urn:microsoft.com/office/officeart/2005/8/layout/hChevron3"/>
    <dgm:cxn modelId="{E3973E45-095B-471F-BD40-9EA01CF9DDE4}" type="presOf" srcId="{B516EE92-64D6-4FCD-8A24-40602E53098E}" destId="{9CF1165E-AC49-45C4-A3A3-DDB7BC36B50D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8C3C22F9-48B6-4055-89B0-9016F683FE45}" type="presOf" srcId="{33E1203D-7E4D-4F32-8933-7A45B3E4E4C0}" destId="{1F927897-2664-4477-999C-F45E0DE5ADE2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156C264A-F350-4F28-8A34-6B553605F815}" type="presOf" srcId="{E2D8E3DF-8D59-489A-9050-666993FB8ED6}" destId="{5B5405F7-9476-4E55-9912-3D82A83CE4C1}" srcOrd="0" destOrd="0" presId="urn:microsoft.com/office/officeart/2005/8/layout/hChevron3"/>
    <dgm:cxn modelId="{6F97347B-8131-4AEB-9C25-AAB0F1CE2BC7}" type="presOf" srcId="{B018C7FD-482F-41EB-8FDD-85C6A96644A6}" destId="{BE8EB9A1-989B-4A34-BCA3-6900C46E94FE}" srcOrd="0" destOrd="0" presId="urn:microsoft.com/office/officeart/2005/8/layout/hChevron3"/>
    <dgm:cxn modelId="{8AE230AD-21B2-4C49-AF01-E40DB122F9E2}" type="presOf" srcId="{9914C753-A33F-4DBF-BECB-E5FD1DC98F27}" destId="{D72911E8-6998-44AD-A71E-CB54CF49C0ED}" srcOrd="0" destOrd="0" presId="urn:microsoft.com/office/officeart/2005/8/layout/hChevron3"/>
    <dgm:cxn modelId="{3A3A2189-8CCB-498E-9E77-CC909E248EED}" type="presOf" srcId="{A3932D8C-6849-43D7-AC8A-C46E8FC8100D}" destId="{8BC94EAD-C36A-4046-AC84-2A1EF272453C}" srcOrd="0" destOrd="0" presId="urn:microsoft.com/office/officeart/2005/8/layout/hChevron3"/>
    <dgm:cxn modelId="{BB9C5F2C-380D-44BD-B3F0-0A671983D5BE}" type="presOf" srcId="{6031953C-D99B-4918-8AE4-74D1FC3DD3A0}" destId="{69E105A0-4872-451F-ABE7-2550E014F3DF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E475736F-FB57-43D6-9F31-11DBA5DB6180}" type="presOf" srcId="{C2397A5E-1B19-46A0-9D12-932F6574E187}" destId="{4CC1E00E-240E-47DB-B2D9-F1E228723B16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16B3E0E4-834F-47DF-ABB9-30308B8B44E2}" type="presOf" srcId="{A3B69041-CEE1-492E-8067-1741F2EE7B97}" destId="{C97B4E7E-1B29-409A-9A9A-AA5B52B6B63E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C6C9562-95D8-4F59-BB3D-9822F643666B}" type="presOf" srcId="{3D0453B6-5431-4B34-BE77-FD9E6A1435B9}" destId="{8C0EEF14-665F-4453-8BB9-9924969283DE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1674E33E-24D8-49F8-889A-3B9DAEDB4E7D}" type="presOf" srcId="{020EFA48-9CC4-4431-94A8-72436184AF5D}" destId="{7C6A920C-8D10-440F-BA5E-46F46B81D17C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09B5581-D610-42FE-A730-7E67E211F26A}" type="presOf" srcId="{B50DE578-F840-448C-9F26-8A50FD371058}" destId="{7CBD0BB0-2ADF-4CE8-BFD7-BB447D552509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767F367F-8C63-4E90-A68C-CE5E6C9F4C7F}" type="presOf" srcId="{F1B636A1-73E4-4A94-8328-1CF24EBBF7F3}" destId="{1B6D26FB-FD89-49A7-A682-CDFDD01F1D75}" srcOrd="0" destOrd="0" presId="urn:microsoft.com/office/officeart/2005/8/layout/hChevron3"/>
    <dgm:cxn modelId="{44D559EB-04E0-448A-AE02-F56506C4651A}" type="presOf" srcId="{64CB8CD5-2320-42A8-8773-1D204F49A1EE}" destId="{419F63F8-2EF4-41FD-95C6-D9D54CDB94A6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2673F98F-8DCA-477F-8CC1-7FCE1EB92AAA}" type="presOf" srcId="{37F58A89-9FCC-42BD-9D7F-62E8ADE887BA}" destId="{801C13F3-D94C-4D18-9804-DE6FA6282BDD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DBC2D215-1390-4DD2-BCDD-C6B3BB17E6D2}" type="presOf" srcId="{5B8F1E86-BAFC-476F-A956-89C526955FA6}" destId="{EF67B6E1-01A0-4EAA-B97C-F94767656729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DAE6D18E-5D5D-4E99-9D7F-0C485ED68191}" type="presOf" srcId="{FAC96E8F-F4FD-4ACB-A268-A28E36F76E57}" destId="{8736F99C-FC22-4A85-AB3A-E3D0B6E4F18C}" srcOrd="0" destOrd="0" presId="urn:microsoft.com/office/officeart/2005/8/layout/hChevron3"/>
    <dgm:cxn modelId="{26608222-9DEF-4492-814B-64867C9B9B48}" type="presParOf" srcId="{E32DDF1D-2A52-4358-805D-F4D83B1EBCB7}" destId="{E5C05AB5-9270-4305-9A67-E80BD4B63F64}" srcOrd="0" destOrd="0" presId="urn:microsoft.com/office/officeart/2005/8/layout/hChevron3"/>
    <dgm:cxn modelId="{72D502D7-41AA-4F67-9BDC-05FA95E9E5E2}" type="presParOf" srcId="{E32DDF1D-2A52-4358-805D-F4D83B1EBCB7}" destId="{B3249CFB-8ED7-4991-8C7E-1BFD21177A2D}" srcOrd="1" destOrd="0" presId="urn:microsoft.com/office/officeart/2005/8/layout/hChevron3"/>
    <dgm:cxn modelId="{61AE2771-393A-4FC3-A26D-B094E6738810}" type="presParOf" srcId="{E32DDF1D-2A52-4358-805D-F4D83B1EBCB7}" destId="{46FBA12B-9A7C-46CE-9ADA-B661591B9938}" srcOrd="2" destOrd="0" presId="urn:microsoft.com/office/officeart/2005/8/layout/hChevron3"/>
    <dgm:cxn modelId="{2B705D36-DC82-4DD5-A558-D283B45706A7}" type="presParOf" srcId="{E32DDF1D-2A52-4358-805D-F4D83B1EBCB7}" destId="{9A606873-8A71-4BBE-AC53-AF8E57DB32DB}" srcOrd="3" destOrd="0" presId="urn:microsoft.com/office/officeart/2005/8/layout/hChevron3"/>
    <dgm:cxn modelId="{19E712CA-E684-45FE-84FD-D5684B0A959C}" type="presParOf" srcId="{E32DDF1D-2A52-4358-805D-F4D83B1EBCB7}" destId="{1F8A0EB1-3013-440A-90E0-58DB0244C1E8}" srcOrd="4" destOrd="0" presId="urn:microsoft.com/office/officeart/2005/8/layout/hChevron3"/>
    <dgm:cxn modelId="{52895E20-18D4-4561-80A8-35339B56D4F1}" type="presParOf" srcId="{E32DDF1D-2A52-4358-805D-F4D83B1EBCB7}" destId="{19DD68EC-C5E0-461E-A7B7-B39348260346}" srcOrd="5" destOrd="0" presId="urn:microsoft.com/office/officeart/2005/8/layout/hChevron3"/>
    <dgm:cxn modelId="{82D3D08B-0FC6-4D27-A740-A3ECEF5E44B7}" type="presParOf" srcId="{E32DDF1D-2A52-4358-805D-F4D83B1EBCB7}" destId="{C97B4E7E-1B29-409A-9A9A-AA5B52B6B63E}" srcOrd="6" destOrd="0" presId="urn:microsoft.com/office/officeart/2005/8/layout/hChevron3"/>
    <dgm:cxn modelId="{37CC3C6A-F443-4F24-A1E2-990142364D38}" type="presParOf" srcId="{E32DDF1D-2A52-4358-805D-F4D83B1EBCB7}" destId="{7A3E532F-C77B-49F7-AEDA-FC60C7A6515A}" srcOrd="7" destOrd="0" presId="urn:microsoft.com/office/officeart/2005/8/layout/hChevron3"/>
    <dgm:cxn modelId="{D8FA914F-E006-4D23-91C0-87BC13D96779}" type="presParOf" srcId="{E32DDF1D-2A52-4358-805D-F4D83B1EBCB7}" destId="{8C77A498-1271-4EFD-ACB2-43CB82007917}" srcOrd="8" destOrd="0" presId="urn:microsoft.com/office/officeart/2005/8/layout/hChevron3"/>
    <dgm:cxn modelId="{F71EEB7B-0C56-42A7-B2D3-E325D7F1BDCF}" type="presParOf" srcId="{E32DDF1D-2A52-4358-805D-F4D83B1EBCB7}" destId="{89074C74-5FF8-487E-B75F-DE1D2B34AF5F}" srcOrd="9" destOrd="0" presId="urn:microsoft.com/office/officeart/2005/8/layout/hChevron3"/>
    <dgm:cxn modelId="{97D54A38-4875-41D6-814E-8412FC2EF27D}" type="presParOf" srcId="{E32DDF1D-2A52-4358-805D-F4D83B1EBCB7}" destId="{9CF1165E-AC49-45C4-A3A3-DDB7BC36B50D}" srcOrd="10" destOrd="0" presId="urn:microsoft.com/office/officeart/2005/8/layout/hChevron3"/>
    <dgm:cxn modelId="{5A6AF342-2530-446E-89F2-AB0AFE39E74E}" type="presParOf" srcId="{E32DDF1D-2A52-4358-805D-F4D83B1EBCB7}" destId="{756D3F08-940F-414A-9D84-C79326AC7EAD}" srcOrd="11" destOrd="0" presId="urn:microsoft.com/office/officeart/2005/8/layout/hChevron3"/>
    <dgm:cxn modelId="{D82F1F60-9241-48A0-A4D2-67A9D28AE24C}" type="presParOf" srcId="{E32DDF1D-2A52-4358-805D-F4D83B1EBCB7}" destId="{D72911E8-6998-44AD-A71E-CB54CF49C0ED}" srcOrd="12" destOrd="0" presId="urn:microsoft.com/office/officeart/2005/8/layout/hChevron3"/>
    <dgm:cxn modelId="{00E2E2F7-2B02-4B85-B813-CEFC0F809A99}" type="presParOf" srcId="{E32DDF1D-2A52-4358-805D-F4D83B1EBCB7}" destId="{DA6AD634-BB15-4438-822C-21EFE11F679C}" srcOrd="13" destOrd="0" presId="urn:microsoft.com/office/officeart/2005/8/layout/hChevron3"/>
    <dgm:cxn modelId="{A572528B-F1BB-4749-8BC1-EC9428BACD3B}" type="presParOf" srcId="{E32DDF1D-2A52-4358-805D-F4D83B1EBCB7}" destId="{D0CBD48E-31F4-4D1B-A75C-643BA2B7D562}" srcOrd="14" destOrd="0" presId="urn:microsoft.com/office/officeart/2005/8/layout/hChevron3"/>
    <dgm:cxn modelId="{3A52B49F-9455-4B54-9D69-6B020E8D93C7}" type="presParOf" srcId="{E32DDF1D-2A52-4358-805D-F4D83B1EBCB7}" destId="{7AAC0076-D9D8-417B-AB91-5A60B11C2108}" srcOrd="15" destOrd="0" presId="urn:microsoft.com/office/officeart/2005/8/layout/hChevron3"/>
    <dgm:cxn modelId="{9A1026AE-C522-43F3-B54F-7ECED95E75B7}" type="presParOf" srcId="{E32DDF1D-2A52-4358-805D-F4D83B1EBCB7}" destId="{4E2CA8D1-A7CF-4348-B315-66D71D7C6740}" srcOrd="16" destOrd="0" presId="urn:microsoft.com/office/officeart/2005/8/layout/hChevron3"/>
    <dgm:cxn modelId="{178D93DE-F687-46E7-8ADD-E6F6223C66FA}" type="presParOf" srcId="{E32DDF1D-2A52-4358-805D-F4D83B1EBCB7}" destId="{520F1DF1-9D10-4319-A24F-36CDD33B2E97}" srcOrd="17" destOrd="0" presId="urn:microsoft.com/office/officeart/2005/8/layout/hChevron3"/>
    <dgm:cxn modelId="{6E2C75BB-C4FE-4944-8A6C-0EE04371E557}" type="presParOf" srcId="{E32DDF1D-2A52-4358-805D-F4D83B1EBCB7}" destId="{801C13F3-D94C-4D18-9804-DE6FA6282BDD}" srcOrd="18" destOrd="0" presId="urn:microsoft.com/office/officeart/2005/8/layout/hChevron3"/>
    <dgm:cxn modelId="{C5EDCD4C-9A76-433E-924D-D73B132C91B4}" type="presParOf" srcId="{E32DDF1D-2A52-4358-805D-F4D83B1EBCB7}" destId="{A09AFA7C-CED6-40C6-895D-27E12F9440E1}" srcOrd="19" destOrd="0" presId="urn:microsoft.com/office/officeart/2005/8/layout/hChevron3"/>
    <dgm:cxn modelId="{478FD9C5-B017-43E0-AD6F-974021256F67}" type="presParOf" srcId="{E32DDF1D-2A52-4358-805D-F4D83B1EBCB7}" destId="{8736F99C-FC22-4A85-AB3A-E3D0B6E4F18C}" srcOrd="20" destOrd="0" presId="urn:microsoft.com/office/officeart/2005/8/layout/hChevron3"/>
    <dgm:cxn modelId="{EB053CC2-CD9D-442F-8383-3E6EB7DFAC01}" type="presParOf" srcId="{E32DDF1D-2A52-4358-805D-F4D83B1EBCB7}" destId="{70DA955B-4781-4E1B-BDC2-26687F884A60}" srcOrd="21" destOrd="0" presId="urn:microsoft.com/office/officeart/2005/8/layout/hChevron3"/>
    <dgm:cxn modelId="{00DD299C-BFFF-46BD-BDAC-E9BA575A476D}" type="presParOf" srcId="{E32DDF1D-2A52-4358-805D-F4D83B1EBCB7}" destId="{419F63F8-2EF4-41FD-95C6-D9D54CDB94A6}" srcOrd="22" destOrd="0" presId="urn:microsoft.com/office/officeart/2005/8/layout/hChevron3"/>
    <dgm:cxn modelId="{07B78A4C-7827-44F0-84DD-EC42954DC3E6}" type="presParOf" srcId="{E32DDF1D-2A52-4358-805D-F4D83B1EBCB7}" destId="{E407A470-8B60-400A-9ED1-2FE27763A539}" srcOrd="23" destOrd="0" presId="urn:microsoft.com/office/officeart/2005/8/layout/hChevron3"/>
    <dgm:cxn modelId="{CBF1D1D0-91A3-4134-BEBB-A3BA700BFDFB}" type="presParOf" srcId="{E32DDF1D-2A52-4358-805D-F4D83B1EBCB7}" destId="{EF3DC7ED-4A1C-4261-AB37-51C3A71BE5EB}" srcOrd="24" destOrd="0" presId="urn:microsoft.com/office/officeart/2005/8/layout/hChevron3"/>
    <dgm:cxn modelId="{56497034-BAD5-40C5-BE31-C43BFD5F9E34}" type="presParOf" srcId="{E32DDF1D-2A52-4358-805D-F4D83B1EBCB7}" destId="{0F1ABE0D-D7AB-4001-A880-D11FF3655B89}" srcOrd="25" destOrd="0" presId="urn:microsoft.com/office/officeart/2005/8/layout/hChevron3"/>
    <dgm:cxn modelId="{FEAA91A0-A74E-4ABD-B691-672E9445E7A2}" type="presParOf" srcId="{E32DDF1D-2A52-4358-805D-F4D83B1EBCB7}" destId="{B969A45A-C577-42FE-9EA9-DF34977AB7A9}" srcOrd="26" destOrd="0" presId="urn:microsoft.com/office/officeart/2005/8/layout/hChevron3"/>
    <dgm:cxn modelId="{95CA6EB9-86E7-4559-BEA6-AA7019F1FD71}" type="presParOf" srcId="{E32DDF1D-2A52-4358-805D-F4D83B1EBCB7}" destId="{42D4F944-93C4-4C0C-9B62-69EF5DA104F8}" srcOrd="27" destOrd="0" presId="urn:microsoft.com/office/officeart/2005/8/layout/hChevron3"/>
    <dgm:cxn modelId="{4A2B1808-5A28-4BE1-8B08-1EAC3960B795}" type="presParOf" srcId="{E32DDF1D-2A52-4358-805D-F4D83B1EBCB7}" destId="{5B5405F7-9476-4E55-9912-3D82A83CE4C1}" srcOrd="28" destOrd="0" presId="urn:microsoft.com/office/officeart/2005/8/layout/hChevron3"/>
    <dgm:cxn modelId="{D1A09EB8-CC6D-4C11-B8CB-B9E089C81265}" type="presParOf" srcId="{E32DDF1D-2A52-4358-805D-F4D83B1EBCB7}" destId="{1538ABD9-B7E6-4067-9491-D8311A48C018}" srcOrd="29" destOrd="0" presId="urn:microsoft.com/office/officeart/2005/8/layout/hChevron3"/>
    <dgm:cxn modelId="{1E381D91-F542-4545-95B4-8BFBA3F16689}" type="presParOf" srcId="{E32DDF1D-2A52-4358-805D-F4D83B1EBCB7}" destId="{AAAF693D-AD7B-43B9-92DC-8AA29F6B321E}" srcOrd="30" destOrd="0" presId="urn:microsoft.com/office/officeart/2005/8/layout/hChevron3"/>
    <dgm:cxn modelId="{7659C48E-DBCD-4B6D-85E6-D68878E65648}" type="presParOf" srcId="{E32DDF1D-2A52-4358-805D-F4D83B1EBCB7}" destId="{8972F749-5519-4068-BF03-0F058FDAC5F1}" srcOrd="31" destOrd="0" presId="urn:microsoft.com/office/officeart/2005/8/layout/hChevron3"/>
    <dgm:cxn modelId="{A9D60BCF-7187-475A-8BD8-C0874807FE96}" type="presParOf" srcId="{E32DDF1D-2A52-4358-805D-F4D83B1EBCB7}" destId="{71C45CF6-C601-470E-9E9F-9175E74C38CE}" srcOrd="32" destOrd="0" presId="urn:microsoft.com/office/officeart/2005/8/layout/hChevron3"/>
    <dgm:cxn modelId="{36418E8D-3C5C-47B3-A2C3-3B572E16F41A}" type="presParOf" srcId="{E32DDF1D-2A52-4358-805D-F4D83B1EBCB7}" destId="{7133B31F-637F-4E1C-BA62-0D49CF4AF38E}" srcOrd="33" destOrd="0" presId="urn:microsoft.com/office/officeart/2005/8/layout/hChevron3"/>
    <dgm:cxn modelId="{3B9481B7-09E6-471B-9098-40182F7E8C76}" type="presParOf" srcId="{E32DDF1D-2A52-4358-805D-F4D83B1EBCB7}" destId="{EB37EB95-A5F7-4E65-82D5-55993CB01A01}" srcOrd="34" destOrd="0" presId="urn:microsoft.com/office/officeart/2005/8/layout/hChevron3"/>
    <dgm:cxn modelId="{AE12E91D-DEE9-4D0A-AEE4-E69C43D88287}" type="presParOf" srcId="{E32DDF1D-2A52-4358-805D-F4D83B1EBCB7}" destId="{F993441B-B841-4416-8891-3F2C6AD1B256}" srcOrd="35" destOrd="0" presId="urn:microsoft.com/office/officeart/2005/8/layout/hChevron3"/>
    <dgm:cxn modelId="{1BAD7F26-C2AA-4A4F-A633-B7B28E168BD5}" type="presParOf" srcId="{E32DDF1D-2A52-4358-805D-F4D83B1EBCB7}" destId="{C8FB3BBF-9D07-4EE6-BA10-478F436F7112}" srcOrd="36" destOrd="0" presId="urn:microsoft.com/office/officeart/2005/8/layout/hChevron3"/>
    <dgm:cxn modelId="{43BC7424-3CB0-451F-8CF9-69AACD1C5766}" type="presParOf" srcId="{E32DDF1D-2A52-4358-805D-F4D83B1EBCB7}" destId="{4F4F584E-A44F-43CC-8CA2-CF616EBF8F80}" srcOrd="37" destOrd="0" presId="urn:microsoft.com/office/officeart/2005/8/layout/hChevron3"/>
    <dgm:cxn modelId="{BF2EFE89-40D5-42CC-B205-50F571CDFBF1}" type="presParOf" srcId="{E32DDF1D-2A52-4358-805D-F4D83B1EBCB7}" destId="{3C4E7037-9222-49C8-A64D-5A768290C531}" srcOrd="38" destOrd="0" presId="urn:microsoft.com/office/officeart/2005/8/layout/hChevron3"/>
    <dgm:cxn modelId="{A33602FC-F3F1-4D82-B27B-E2FD483BB3A2}" type="presParOf" srcId="{E32DDF1D-2A52-4358-805D-F4D83B1EBCB7}" destId="{EB3C83E9-7C69-476A-9928-C7AD9188DE6B}" srcOrd="39" destOrd="0" presId="urn:microsoft.com/office/officeart/2005/8/layout/hChevron3"/>
    <dgm:cxn modelId="{D5D4454F-EF2F-4356-AD5B-DE7D1425BAC8}" type="presParOf" srcId="{E32DDF1D-2A52-4358-805D-F4D83B1EBCB7}" destId="{419DD1AD-D37F-462F-9733-AA7C2540828E}" srcOrd="40" destOrd="0" presId="urn:microsoft.com/office/officeart/2005/8/layout/hChevron3"/>
    <dgm:cxn modelId="{FD27063B-141C-495E-8CDD-41DB13FBE451}" type="presParOf" srcId="{E32DDF1D-2A52-4358-805D-F4D83B1EBCB7}" destId="{63BD167A-C9D7-48FB-8BFE-35927D0B8FA1}" srcOrd="41" destOrd="0" presId="urn:microsoft.com/office/officeart/2005/8/layout/hChevron3"/>
    <dgm:cxn modelId="{9BBC8E62-087C-4025-A227-7DA40A5BD394}" type="presParOf" srcId="{E32DDF1D-2A52-4358-805D-F4D83B1EBCB7}" destId="{EF67B6E1-01A0-4EAA-B97C-F94767656729}" srcOrd="42" destOrd="0" presId="urn:microsoft.com/office/officeart/2005/8/layout/hChevron3"/>
    <dgm:cxn modelId="{E2331862-4BD2-401B-9A9F-741C7432F2A0}" type="presParOf" srcId="{E32DDF1D-2A52-4358-805D-F4D83B1EBCB7}" destId="{34633107-9FF1-4B1E-AA98-8E57F091ED47}" srcOrd="43" destOrd="0" presId="urn:microsoft.com/office/officeart/2005/8/layout/hChevron3"/>
    <dgm:cxn modelId="{1B95374D-636E-493B-94D4-A9778890A015}" type="presParOf" srcId="{E32DDF1D-2A52-4358-805D-F4D83B1EBCB7}" destId="{1B6D26FB-FD89-49A7-A682-CDFDD01F1D75}" srcOrd="44" destOrd="0" presId="urn:microsoft.com/office/officeart/2005/8/layout/hChevron3"/>
    <dgm:cxn modelId="{2680E192-3C33-4125-9E6A-1B9E8B2A21CD}" type="presParOf" srcId="{E32DDF1D-2A52-4358-805D-F4D83B1EBCB7}" destId="{C334E5AF-E6AF-4890-95F9-82ABF32C7B51}" srcOrd="45" destOrd="0" presId="urn:microsoft.com/office/officeart/2005/8/layout/hChevron3"/>
    <dgm:cxn modelId="{07653D9E-91FA-46CB-BFAD-02FE860A4222}" type="presParOf" srcId="{E32DDF1D-2A52-4358-805D-F4D83B1EBCB7}" destId="{5FBEED3A-24E0-4120-86C7-F4B24675E908}" srcOrd="46" destOrd="0" presId="urn:microsoft.com/office/officeart/2005/8/layout/hChevron3"/>
    <dgm:cxn modelId="{8981135D-8CA5-48CC-906C-EDD8B590596A}" type="presParOf" srcId="{E32DDF1D-2A52-4358-805D-F4D83B1EBCB7}" destId="{6CB85AA0-F862-44FC-B544-338251D86424}" srcOrd="47" destOrd="0" presId="urn:microsoft.com/office/officeart/2005/8/layout/hChevron3"/>
    <dgm:cxn modelId="{F134BC8A-3072-4672-B5A2-4D3A61F9E13B}" type="presParOf" srcId="{E32DDF1D-2A52-4358-805D-F4D83B1EBCB7}" destId="{7D57AB04-6BB9-491D-8A08-2593D0F8E787}" srcOrd="48" destOrd="0" presId="urn:microsoft.com/office/officeart/2005/8/layout/hChevron3"/>
    <dgm:cxn modelId="{4DFC798B-4957-4E58-8510-FAC6E83944B5}" type="presParOf" srcId="{E32DDF1D-2A52-4358-805D-F4D83B1EBCB7}" destId="{FD1846B6-4F18-4B08-B7E2-115D20A1B795}" srcOrd="49" destOrd="0" presId="urn:microsoft.com/office/officeart/2005/8/layout/hChevron3"/>
    <dgm:cxn modelId="{85F9CC41-7476-47C4-BDF3-C3891061926A}" type="presParOf" srcId="{E32DDF1D-2A52-4358-805D-F4D83B1EBCB7}" destId="{7C6A920C-8D10-440F-BA5E-46F46B81D17C}" srcOrd="50" destOrd="0" presId="urn:microsoft.com/office/officeart/2005/8/layout/hChevron3"/>
    <dgm:cxn modelId="{F337865E-36A1-4A33-A0A2-941DDCE94A4F}" type="presParOf" srcId="{E32DDF1D-2A52-4358-805D-F4D83B1EBCB7}" destId="{BD222C9E-DE6D-4A99-81A7-88CA0ED1DDC8}" srcOrd="51" destOrd="0" presId="urn:microsoft.com/office/officeart/2005/8/layout/hChevron3"/>
    <dgm:cxn modelId="{D32AD5CB-089B-4A85-B894-CCE68C8D00FE}" type="presParOf" srcId="{E32DDF1D-2A52-4358-805D-F4D83B1EBCB7}" destId="{E6B9606E-33B7-40D0-916B-28025D72F359}" srcOrd="52" destOrd="0" presId="urn:microsoft.com/office/officeart/2005/8/layout/hChevron3"/>
    <dgm:cxn modelId="{FAC53A00-3A0B-405A-ADCB-A0B2259CFB83}" type="presParOf" srcId="{E32DDF1D-2A52-4358-805D-F4D83B1EBCB7}" destId="{0686D9C9-BC99-4332-B3EC-7C64878B3B5B}" srcOrd="53" destOrd="0" presId="urn:microsoft.com/office/officeart/2005/8/layout/hChevron3"/>
    <dgm:cxn modelId="{CF79D518-3A56-461B-B403-D75F174FB08D}" type="presParOf" srcId="{E32DDF1D-2A52-4358-805D-F4D83B1EBCB7}" destId="{5CBC40F4-3DBC-485E-81A1-469F710A7380}" srcOrd="54" destOrd="0" presId="urn:microsoft.com/office/officeart/2005/8/layout/hChevron3"/>
    <dgm:cxn modelId="{4E551893-2468-4124-A739-3C39CB1BB363}" type="presParOf" srcId="{E32DDF1D-2A52-4358-805D-F4D83B1EBCB7}" destId="{AFAB29CA-D5D9-413A-8D3A-5822A5986B92}" srcOrd="55" destOrd="0" presId="urn:microsoft.com/office/officeart/2005/8/layout/hChevron3"/>
    <dgm:cxn modelId="{832A1633-EAB6-4BC3-9B76-19582917BB55}" type="presParOf" srcId="{E32DDF1D-2A52-4358-805D-F4D83B1EBCB7}" destId="{69E105A0-4872-451F-ABE7-2550E014F3DF}" srcOrd="56" destOrd="0" presId="urn:microsoft.com/office/officeart/2005/8/layout/hChevron3"/>
    <dgm:cxn modelId="{DBAF082C-9A04-4953-A01F-0D1C0818AFD7}" type="presParOf" srcId="{E32DDF1D-2A52-4358-805D-F4D83B1EBCB7}" destId="{2554F9E3-9AC3-45DD-9D58-08A2F4DD1701}" srcOrd="57" destOrd="0" presId="urn:microsoft.com/office/officeart/2005/8/layout/hChevron3"/>
    <dgm:cxn modelId="{C9446D66-A233-4C80-872B-AEF52498168F}" type="presParOf" srcId="{E32DDF1D-2A52-4358-805D-F4D83B1EBCB7}" destId="{33C53847-86DA-49EC-926A-63B9B45830E9}" srcOrd="58" destOrd="0" presId="urn:microsoft.com/office/officeart/2005/8/layout/hChevron3"/>
    <dgm:cxn modelId="{11B3D1DE-2F8E-4027-9429-33AEF6CCE220}" type="presParOf" srcId="{E32DDF1D-2A52-4358-805D-F4D83B1EBCB7}" destId="{875187DA-3618-4C2E-A0B7-5B05BC8D2789}" srcOrd="59" destOrd="0" presId="urn:microsoft.com/office/officeart/2005/8/layout/hChevron3"/>
    <dgm:cxn modelId="{C0A52B40-3DC3-41CC-96D2-2B33FD2A4B42}" type="presParOf" srcId="{E32DDF1D-2A52-4358-805D-F4D83B1EBCB7}" destId="{8BC94EAD-C36A-4046-AC84-2A1EF272453C}" srcOrd="60" destOrd="0" presId="urn:microsoft.com/office/officeart/2005/8/layout/hChevron3"/>
    <dgm:cxn modelId="{52DDF34A-3CB9-4F46-90AA-95BA51BF9CEA}" type="presParOf" srcId="{E32DDF1D-2A52-4358-805D-F4D83B1EBCB7}" destId="{784AC893-4206-4D04-B1C5-2ADC21FEBD3D}" srcOrd="61" destOrd="0" presId="urn:microsoft.com/office/officeart/2005/8/layout/hChevron3"/>
    <dgm:cxn modelId="{FB9497D3-827B-4857-9F92-7B9DC972D2B7}" type="presParOf" srcId="{E32DDF1D-2A52-4358-805D-F4D83B1EBCB7}" destId="{8C0EEF14-665F-4453-8BB9-9924969283DE}" srcOrd="62" destOrd="0" presId="urn:microsoft.com/office/officeart/2005/8/layout/hChevron3"/>
    <dgm:cxn modelId="{5993E2F1-5BF8-4D95-8C5C-CA97BBAAFEB1}" type="presParOf" srcId="{E32DDF1D-2A52-4358-805D-F4D83B1EBCB7}" destId="{5A952227-1638-4EF8-AAF3-A570BBA6A4DB}" srcOrd="63" destOrd="0" presId="urn:microsoft.com/office/officeart/2005/8/layout/hChevron3"/>
    <dgm:cxn modelId="{1BBEB189-FFAF-46D3-B4DB-DEB6DA6CFC8C}" type="presParOf" srcId="{E32DDF1D-2A52-4358-805D-F4D83B1EBCB7}" destId="{4CC1E00E-240E-47DB-B2D9-F1E228723B16}" srcOrd="64" destOrd="0" presId="urn:microsoft.com/office/officeart/2005/8/layout/hChevron3"/>
    <dgm:cxn modelId="{A3B2B5E0-279A-4A53-8728-1AB64FF839F7}" type="presParOf" srcId="{E32DDF1D-2A52-4358-805D-F4D83B1EBCB7}" destId="{567977BA-636D-46DC-872E-05A2B8526F70}" srcOrd="65" destOrd="0" presId="urn:microsoft.com/office/officeart/2005/8/layout/hChevron3"/>
    <dgm:cxn modelId="{EB3B3435-3B80-4D45-BA00-31DBFC1F86B3}" type="presParOf" srcId="{E32DDF1D-2A52-4358-805D-F4D83B1EBCB7}" destId="{1F927897-2664-4477-999C-F45E0DE5ADE2}" srcOrd="66" destOrd="0" presId="urn:microsoft.com/office/officeart/2005/8/layout/hChevron3"/>
    <dgm:cxn modelId="{26E5EDE2-1B42-4EB8-9B2A-4A10B59395E8}" type="presParOf" srcId="{E32DDF1D-2A52-4358-805D-F4D83B1EBCB7}" destId="{327CD222-F0C4-4BFC-80D3-B0091B510849}" srcOrd="67" destOrd="0" presId="urn:microsoft.com/office/officeart/2005/8/layout/hChevron3"/>
    <dgm:cxn modelId="{DCF3B67F-3AF4-4744-A974-36E450D46E85}" type="presParOf" srcId="{E32DDF1D-2A52-4358-805D-F4D83B1EBCB7}" destId="{1056C277-A385-4775-B46B-B61BE5757FF2}" srcOrd="68" destOrd="0" presId="urn:microsoft.com/office/officeart/2005/8/layout/hChevron3"/>
    <dgm:cxn modelId="{572D50DC-67CC-4DBA-AAB9-26BFD83F8D92}" type="presParOf" srcId="{E32DDF1D-2A52-4358-805D-F4D83B1EBCB7}" destId="{8E0BF486-2CB2-4777-8410-80AD61200FC8}" srcOrd="69" destOrd="0" presId="urn:microsoft.com/office/officeart/2005/8/layout/hChevron3"/>
    <dgm:cxn modelId="{0BF358CE-D555-494A-A795-0640E2211B72}" type="presParOf" srcId="{E32DDF1D-2A52-4358-805D-F4D83B1EBCB7}" destId="{7CBD0BB0-2ADF-4CE8-BFD7-BB447D552509}" srcOrd="70" destOrd="0" presId="urn:microsoft.com/office/officeart/2005/8/layout/hChevron3"/>
    <dgm:cxn modelId="{5C93841B-A7A6-4C42-AECF-BDEB189A1527}" type="presParOf" srcId="{E32DDF1D-2A52-4358-805D-F4D83B1EBCB7}" destId="{67E24B4C-FB32-4063-9D7F-DA86040F613A}" srcOrd="71" destOrd="0" presId="urn:microsoft.com/office/officeart/2005/8/layout/hChevron3"/>
    <dgm:cxn modelId="{BDBFF80C-2E6B-42E3-862A-8172B07078FA}" type="presParOf" srcId="{E32DDF1D-2A52-4358-805D-F4D83B1EBCB7}" destId="{813810D4-3578-4465-AF34-B60CECBEADFC}" srcOrd="72" destOrd="0" presId="urn:microsoft.com/office/officeart/2005/8/layout/hChevron3"/>
    <dgm:cxn modelId="{5D3EAA33-0515-4282-9672-D840DBE62B3B}" type="presParOf" srcId="{E32DDF1D-2A52-4358-805D-F4D83B1EBCB7}" destId="{DAF5A45D-9F86-443D-B540-F12338B12394}" srcOrd="73" destOrd="0" presId="urn:microsoft.com/office/officeart/2005/8/layout/hChevron3"/>
    <dgm:cxn modelId="{B7F45038-5D1E-432B-982A-3AACFF304A18}" type="presParOf" srcId="{E32DDF1D-2A52-4358-805D-F4D83B1EBCB7}" destId="{0C1798D0-B5E0-4926-89F4-4ED3A38AC498}" srcOrd="74" destOrd="0" presId="urn:microsoft.com/office/officeart/2005/8/layout/hChevron3"/>
    <dgm:cxn modelId="{C07B8D5E-D13D-4051-9FAA-8B02468FC8D0}" type="presParOf" srcId="{E32DDF1D-2A52-4358-805D-F4D83B1EBCB7}" destId="{4088D819-A119-47E1-9A1B-CAA53953C030}" srcOrd="75" destOrd="0" presId="urn:microsoft.com/office/officeart/2005/8/layout/hChevron3"/>
    <dgm:cxn modelId="{2E052048-DE2B-4308-8078-9E6BF1C4A14B}" type="presParOf" srcId="{E32DDF1D-2A52-4358-805D-F4D83B1EBCB7}" destId="{872AE41A-9A42-4583-BD5B-428E15D6C4D8}" srcOrd="76" destOrd="0" presId="urn:microsoft.com/office/officeart/2005/8/layout/hChevron3"/>
    <dgm:cxn modelId="{7B8398F0-1754-4DEA-A765-BAE3F4586ACF}" type="presParOf" srcId="{E32DDF1D-2A52-4358-805D-F4D83B1EBCB7}" destId="{6891EB0D-05F1-4BFC-8E92-A829D7B70C2E}" srcOrd="77" destOrd="0" presId="urn:microsoft.com/office/officeart/2005/8/layout/hChevron3"/>
    <dgm:cxn modelId="{085DD035-89EB-4E21-8E30-24EED6326899}" type="presParOf" srcId="{E32DDF1D-2A52-4358-805D-F4D83B1EBCB7}" destId="{E4755CB0-68C3-4DA8-A9D2-73B58907C11A}" srcOrd="78" destOrd="0" presId="urn:microsoft.com/office/officeart/2005/8/layout/hChevron3"/>
    <dgm:cxn modelId="{F576A1C6-FA2F-4C26-868A-8D54C00F7957}" type="presParOf" srcId="{E32DDF1D-2A52-4358-805D-F4D83B1EBCB7}" destId="{98813FD1-D75A-417E-885D-AC243E923A2B}" srcOrd="79" destOrd="0" presId="urn:microsoft.com/office/officeart/2005/8/layout/hChevron3"/>
    <dgm:cxn modelId="{A3982E94-3059-47C6-AB64-DD41C32076FC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16C4B148-8102-42E7-9FD8-A2F7BB2D61E5}" type="presOf" srcId="{EE5B7ED0-5F37-40CF-A3B0-DE264ACEF339}" destId="{8C77A498-1271-4EFD-ACB2-43CB82007917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3BF562FE-668C-4C08-AEFF-B12521A1027E}" type="presOf" srcId="{B50DE578-F840-448C-9F26-8A50FD371058}" destId="{7CBD0BB0-2ADF-4CE8-BFD7-BB447D552509}" srcOrd="0" destOrd="0" presId="urn:microsoft.com/office/officeart/2005/8/layout/hChevron3"/>
    <dgm:cxn modelId="{7CB602F9-D7A5-4089-A4E5-8DD3AB1A0F39}" type="presOf" srcId="{020EFA48-9CC4-4431-94A8-72436184AF5D}" destId="{7C6A920C-8D10-440F-BA5E-46F46B81D17C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760A9C2D-76BE-45D9-A9D2-A054D80BB879}" type="presOf" srcId="{F774C75D-5067-4612-A73E-C727F8136642}" destId="{1056C277-A385-4775-B46B-B61BE5757FF2}" srcOrd="0" destOrd="0" presId="urn:microsoft.com/office/officeart/2005/8/layout/hChevron3"/>
    <dgm:cxn modelId="{6D2FC5BD-7631-4B8F-B37B-63C7C48371B3}" type="presOf" srcId="{05804EBF-DA52-408C-BEB2-485F7FA490C4}" destId="{33C53847-86DA-49EC-926A-63B9B45830E9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57D332F4-20E2-4491-86CF-53836BEC7069}" type="presOf" srcId="{A3932D8C-6849-43D7-AC8A-C46E8FC8100D}" destId="{8BC94EAD-C36A-4046-AC84-2A1EF272453C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F4D3A89F-81D1-49C7-A507-6EAF12B04BE5}" type="presOf" srcId="{1841054A-88B8-4570-A8E0-EA5524F1F074}" destId="{813810D4-3578-4465-AF34-B60CECBEADFC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6E869340-7D54-4664-BE81-C64CD97A08C1}" type="presOf" srcId="{E2D8E3DF-8D59-489A-9050-666993FB8ED6}" destId="{5B5405F7-9476-4E55-9912-3D82A83CE4C1}" srcOrd="0" destOrd="0" presId="urn:microsoft.com/office/officeart/2005/8/layout/hChevron3"/>
    <dgm:cxn modelId="{6D7A6400-8202-4760-953D-600DE704727D}" type="presOf" srcId="{9D2EE2F8-4F2C-4468-8484-E8FB023BE270}" destId="{7D57AB04-6BB9-491D-8A08-2593D0F8E787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AE7214E2-74C9-4813-80CE-DD4FF72D0F78}" type="presOf" srcId="{A3B69041-CEE1-492E-8067-1741F2EE7B97}" destId="{C97B4E7E-1B29-409A-9A9A-AA5B52B6B63E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DDEE5BB5-466F-4084-8B3E-BE8A1F39C0B3}" type="presOf" srcId="{6031953C-D99B-4918-8AE4-74D1FC3DD3A0}" destId="{69E105A0-4872-451F-ABE7-2550E014F3DF}" srcOrd="0" destOrd="0" presId="urn:microsoft.com/office/officeart/2005/8/layout/hChevron3"/>
    <dgm:cxn modelId="{E3373EC2-74B4-43D9-AA13-FB1C2F6E9522}" type="presOf" srcId="{68DB77E9-52FA-486B-9BBE-FF7BBCA93E2D}" destId="{E4755CB0-68C3-4DA8-A9D2-73B58907C11A}" srcOrd="0" destOrd="0" presId="urn:microsoft.com/office/officeart/2005/8/layout/hChevron3"/>
    <dgm:cxn modelId="{FAD406D5-0C36-4493-BB29-357FEE786EED}" type="presOf" srcId="{B018C7FD-482F-41EB-8FDD-85C6A96644A6}" destId="{BE8EB9A1-989B-4A34-BCA3-6900C46E94FE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9E5560C0-E58D-4722-85A2-8F62B45DBEC7}" type="presOf" srcId="{C45AFCDB-ACB3-438F-8B66-6E568F47D8A4}" destId="{5FBEED3A-24E0-4120-86C7-F4B24675E908}" srcOrd="0" destOrd="0" presId="urn:microsoft.com/office/officeart/2005/8/layout/hChevron3"/>
    <dgm:cxn modelId="{B2B24D6B-A029-4038-8F64-3A08CCC7E4DB}" type="presOf" srcId="{B516EE92-64D6-4FCD-8A24-40602E53098E}" destId="{9CF1165E-AC49-45C4-A3A3-DDB7BC36B50D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90AB541-C32A-4727-8B86-2419719D687E}" type="presOf" srcId="{4E27F18F-3F2E-4A56-91EE-68F42DF637B3}" destId="{EF3DC7ED-4A1C-4261-AB37-51C3A71BE5EB}" srcOrd="0" destOrd="0" presId="urn:microsoft.com/office/officeart/2005/8/layout/hChevron3"/>
    <dgm:cxn modelId="{4516F0B7-A1E5-45F9-81BE-8D9E8437D09B}" type="presOf" srcId="{6FE92722-16E7-4B3D-BA6B-210995AB2373}" destId="{5CBC40F4-3DBC-485E-81A1-469F710A7380}" srcOrd="0" destOrd="0" presId="urn:microsoft.com/office/officeart/2005/8/layout/hChevron3"/>
    <dgm:cxn modelId="{5BD128C3-3E56-4EF7-B15A-5298B5DDA1A9}" type="presOf" srcId="{33E1203D-7E4D-4F32-8933-7A45B3E4E4C0}" destId="{1F927897-2664-4477-999C-F45E0DE5ADE2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F0164C0D-3238-4476-8071-353BF26B3C9E}" type="presOf" srcId="{68F337CC-70B5-443C-9BA7-64EAA2BDE25A}" destId="{AAAF693D-AD7B-43B9-92DC-8AA29F6B321E}" srcOrd="0" destOrd="0" presId="urn:microsoft.com/office/officeart/2005/8/layout/hChevron3"/>
    <dgm:cxn modelId="{9C83F3C0-FF4D-47D2-9CA3-33105FCCD36A}" type="presOf" srcId="{9AC0B85F-F002-48F8-A368-2A95E3FBA245}" destId="{4E2CA8D1-A7CF-4348-B315-66D71D7C6740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AC6E8460-5E8F-418A-AE2D-80E2A528D224}" type="presOf" srcId="{37A87C57-3EF8-49B6-B455-342C8CF27F93}" destId="{E5C05AB5-9270-4305-9A67-E80BD4B63F64}" srcOrd="0" destOrd="0" presId="urn:microsoft.com/office/officeart/2005/8/layout/hChevron3"/>
    <dgm:cxn modelId="{B9A237CB-5228-46CF-A7C6-2E479501D1AD}" type="presOf" srcId="{1B0488F0-6E4B-4949-A302-78A9A56E138C}" destId="{3C4E7037-9222-49C8-A64D-5A768290C531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7B9740AE-3884-44E3-B4A2-28AE7D23425C}" type="presOf" srcId="{5EC8FB64-ACE3-469E-9787-C48F6C3635F1}" destId="{E32DDF1D-2A52-4358-805D-F4D83B1EBCB7}" srcOrd="0" destOrd="0" presId="urn:microsoft.com/office/officeart/2005/8/layout/hChevron3"/>
    <dgm:cxn modelId="{27539434-7A9D-4587-8E27-26F826282236}" type="presOf" srcId="{84173EBC-1605-4094-937E-65E5DBBD2F51}" destId="{872AE41A-9A42-4583-BD5B-428E15D6C4D8}" srcOrd="0" destOrd="0" presId="urn:microsoft.com/office/officeart/2005/8/layout/hChevron3"/>
    <dgm:cxn modelId="{C5D0981D-41B2-47E0-8C62-4DF488F46B4D}" type="presOf" srcId="{9914C753-A33F-4DBF-BECB-E5FD1DC98F27}" destId="{D72911E8-6998-44AD-A71E-CB54CF49C0ED}" srcOrd="0" destOrd="0" presId="urn:microsoft.com/office/officeart/2005/8/layout/hChevron3"/>
    <dgm:cxn modelId="{99B00096-D989-4ABD-B593-7639D566CF16}" type="presOf" srcId="{64CB8CD5-2320-42A8-8773-1D204F49A1EE}" destId="{419F63F8-2EF4-41FD-95C6-D9D54CDB94A6}" srcOrd="0" destOrd="0" presId="urn:microsoft.com/office/officeart/2005/8/layout/hChevron3"/>
    <dgm:cxn modelId="{F61AFCA0-8843-4B5D-B349-A04390814D33}" type="presOf" srcId="{5B8F1E86-BAFC-476F-A956-89C526955FA6}" destId="{EF67B6E1-01A0-4EAA-B97C-F94767656729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97A015E3-0904-4D43-9545-9BED8D149330}" type="presOf" srcId="{3D0453B6-5431-4B34-BE77-FD9E6A1435B9}" destId="{8C0EEF14-665F-4453-8BB9-9924969283DE}" srcOrd="0" destOrd="0" presId="urn:microsoft.com/office/officeart/2005/8/layout/hChevron3"/>
    <dgm:cxn modelId="{E65C142E-3CC0-454D-B145-FCE1D1802374}" type="presOf" srcId="{37F58A89-9FCC-42BD-9D7F-62E8ADE887BA}" destId="{801C13F3-D94C-4D18-9804-DE6FA6282BDD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D6E60A2-673E-4502-BBEA-6F4BD519818F}" type="presOf" srcId="{2C1E9040-17C8-4E8D-A63F-DB72258387D6}" destId="{419DD1AD-D37F-462F-9733-AA7C2540828E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664212EE-2B42-4311-9FC9-86479F03EFDA}" type="presOf" srcId="{C2397A5E-1B19-46A0-9D12-932F6574E187}" destId="{4CC1E00E-240E-47DB-B2D9-F1E228723B16}" srcOrd="0" destOrd="0" presId="urn:microsoft.com/office/officeart/2005/8/layout/hChevron3"/>
    <dgm:cxn modelId="{916D8C6A-AD7B-4746-9998-CD9129343F3C}" type="presOf" srcId="{F1B636A1-73E4-4A94-8328-1CF24EBBF7F3}" destId="{1B6D26FB-FD89-49A7-A682-CDFDD01F1D75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870E5EB3-4168-47DD-8FA8-0A1B1C0A11BF}" type="presOf" srcId="{58B2AA00-AB16-4214-8E92-7C4E54CE41D0}" destId="{1F8A0EB1-3013-440A-90E0-58DB0244C1E8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FF884D3C-6833-450B-BF19-5EE356B817B1}" type="presOf" srcId="{7C5087F6-5E53-4CFC-9BBD-4181F1A2DDB4}" destId="{71C45CF6-C601-470E-9E9F-9175E74C38CE}" srcOrd="0" destOrd="0" presId="urn:microsoft.com/office/officeart/2005/8/layout/hChevron3"/>
    <dgm:cxn modelId="{F61FDC36-DD41-4FD2-81F3-6B25604F77AB}" type="presOf" srcId="{CA99D7B1-433D-4A0A-9063-755BA8DE7A52}" destId="{C8FB3BBF-9D07-4EE6-BA10-478F436F7112}" srcOrd="0" destOrd="0" presId="urn:microsoft.com/office/officeart/2005/8/layout/hChevron3"/>
    <dgm:cxn modelId="{B5452595-4C7B-4932-99AC-BF7C750F5F4E}" type="presOf" srcId="{1661D143-4C71-4EE6-9C81-E287BBE7E4B2}" destId="{B969A45A-C577-42FE-9EA9-DF34977AB7A9}" srcOrd="0" destOrd="0" presId="urn:microsoft.com/office/officeart/2005/8/layout/hChevron3"/>
    <dgm:cxn modelId="{451788A6-8487-4191-91FE-AC6AEFBCAA59}" type="presOf" srcId="{61CA8120-DCC6-4B15-8E1C-CFB91ABEBDE4}" destId="{D0CBD48E-31F4-4D1B-A75C-643BA2B7D562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AF939611-AD00-4A5F-96F4-893106DD3D7D}" type="presOf" srcId="{0C6AC9BE-9142-485D-98BA-98C1890A2E0E}" destId="{E6B9606E-33B7-40D0-916B-28025D72F359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BD787914-32C8-4B89-8EA7-B74B27962A04}" type="presOf" srcId="{8722C7DF-2F9C-4BC4-B0BA-517DBE2D864D}" destId="{46FBA12B-9A7C-46CE-9ADA-B661591B9938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4063A45C-7833-49BA-845E-1404B35EFF37}" type="presOf" srcId="{6CBE4EF5-CAA4-4CAE-A479-05224EF61C51}" destId="{EB37EB95-A5F7-4E65-82D5-55993CB01A01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EC2EC0CC-1CAD-46C1-BFCF-D1FACB8717C4}" type="presOf" srcId="{CD58D382-1728-40A4-8A1C-69E749F641FE}" destId="{0C1798D0-B5E0-4926-89F4-4ED3A38AC498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962F6D69-03CF-4622-AA45-07C9BB61C102}" type="presOf" srcId="{FAC96E8F-F4FD-4ACB-A268-A28E36F76E57}" destId="{8736F99C-FC22-4A85-AB3A-E3D0B6E4F18C}" srcOrd="0" destOrd="0" presId="urn:microsoft.com/office/officeart/2005/8/layout/hChevron3"/>
    <dgm:cxn modelId="{6768DAFE-BDFE-4445-AF17-829DBF2129B7}" type="presParOf" srcId="{E32DDF1D-2A52-4358-805D-F4D83B1EBCB7}" destId="{E5C05AB5-9270-4305-9A67-E80BD4B63F64}" srcOrd="0" destOrd="0" presId="urn:microsoft.com/office/officeart/2005/8/layout/hChevron3"/>
    <dgm:cxn modelId="{8003ED6B-1CED-4731-9358-FA9B4578B380}" type="presParOf" srcId="{E32DDF1D-2A52-4358-805D-F4D83B1EBCB7}" destId="{B3249CFB-8ED7-4991-8C7E-1BFD21177A2D}" srcOrd="1" destOrd="0" presId="urn:microsoft.com/office/officeart/2005/8/layout/hChevron3"/>
    <dgm:cxn modelId="{1EA6F0CF-2C3D-4F16-B2CB-CFB6978AB64B}" type="presParOf" srcId="{E32DDF1D-2A52-4358-805D-F4D83B1EBCB7}" destId="{46FBA12B-9A7C-46CE-9ADA-B661591B9938}" srcOrd="2" destOrd="0" presId="urn:microsoft.com/office/officeart/2005/8/layout/hChevron3"/>
    <dgm:cxn modelId="{A02BF891-1019-40B5-86AC-27D0A5A3CF8D}" type="presParOf" srcId="{E32DDF1D-2A52-4358-805D-F4D83B1EBCB7}" destId="{9A606873-8A71-4BBE-AC53-AF8E57DB32DB}" srcOrd="3" destOrd="0" presId="urn:microsoft.com/office/officeart/2005/8/layout/hChevron3"/>
    <dgm:cxn modelId="{F8D2988D-2A15-4637-85AA-DDAF8A02D4BE}" type="presParOf" srcId="{E32DDF1D-2A52-4358-805D-F4D83B1EBCB7}" destId="{1F8A0EB1-3013-440A-90E0-58DB0244C1E8}" srcOrd="4" destOrd="0" presId="urn:microsoft.com/office/officeart/2005/8/layout/hChevron3"/>
    <dgm:cxn modelId="{F8D74277-3464-4328-AB63-E49A1EE9FA0A}" type="presParOf" srcId="{E32DDF1D-2A52-4358-805D-F4D83B1EBCB7}" destId="{19DD68EC-C5E0-461E-A7B7-B39348260346}" srcOrd="5" destOrd="0" presId="urn:microsoft.com/office/officeart/2005/8/layout/hChevron3"/>
    <dgm:cxn modelId="{D1827333-3A08-47FE-A222-EF39010CB081}" type="presParOf" srcId="{E32DDF1D-2A52-4358-805D-F4D83B1EBCB7}" destId="{C97B4E7E-1B29-409A-9A9A-AA5B52B6B63E}" srcOrd="6" destOrd="0" presId="urn:microsoft.com/office/officeart/2005/8/layout/hChevron3"/>
    <dgm:cxn modelId="{0759A57A-76F9-433F-B587-B718C52C9CA0}" type="presParOf" srcId="{E32DDF1D-2A52-4358-805D-F4D83B1EBCB7}" destId="{7A3E532F-C77B-49F7-AEDA-FC60C7A6515A}" srcOrd="7" destOrd="0" presId="urn:microsoft.com/office/officeart/2005/8/layout/hChevron3"/>
    <dgm:cxn modelId="{D1636FCE-A155-4B8A-962E-9F527015B5DA}" type="presParOf" srcId="{E32DDF1D-2A52-4358-805D-F4D83B1EBCB7}" destId="{8C77A498-1271-4EFD-ACB2-43CB82007917}" srcOrd="8" destOrd="0" presId="urn:microsoft.com/office/officeart/2005/8/layout/hChevron3"/>
    <dgm:cxn modelId="{56B4C382-8B65-4246-9C6D-6968B2748DF1}" type="presParOf" srcId="{E32DDF1D-2A52-4358-805D-F4D83B1EBCB7}" destId="{89074C74-5FF8-487E-B75F-DE1D2B34AF5F}" srcOrd="9" destOrd="0" presId="urn:microsoft.com/office/officeart/2005/8/layout/hChevron3"/>
    <dgm:cxn modelId="{ECA841BE-E0DF-4693-8923-70D6793D1509}" type="presParOf" srcId="{E32DDF1D-2A52-4358-805D-F4D83B1EBCB7}" destId="{9CF1165E-AC49-45C4-A3A3-DDB7BC36B50D}" srcOrd="10" destOrd="0" presId="urn:microsoft.com/office/officeart/2005/8/layout/hChevron3"/>
    <dgm:cxn modelId="{F99345B0-E084-4308-AED8-DE1D071457E7}" type="presParOf" srcId="{E32DDF1D-2A52-4358-805D-F4D83B1EBCB7}" destId="{756D3F08-940F-414A-9D84-C79326AC7EAD}" srcOrd="11" destOrd="0" presId="urn:microsoft.com/office/officeart/2005/8/layout/hChevron3"/>
    <dgm:cxn modelId="{D74C8D00-EB36-45B1-AA27-520124086428}" type="presParOf" srcId="{E32DDF1D-2A52-4358-805D-F4D83B1EBCB7}" destId="{D72911E8-6998-44AD-A71E-CB54CF49C0ED}" srcOrd="12" destOrd="0" presId="urn:microsoft.com/office/officeart/2005/8/layout/hChevron3"/>
    <dgm:cxn modelId="{6BB0F946-E243-4A4F-BE87-5B97A0F60F86}" type="presParOf" srcId="{E32DDF1D-2A52-4358-805D-F4D83B1EBCB7}" destId="{DA6AD634-BB15-4438-822C-21EFE11F679C}" srcOrd="13" destOrd="0" presId="urn:microsoft.com/office/officeart/2005/8/layout/hChevron3"/>
    <dgm:cxn modelId="{4D79D9AE-04B7-4AFC-8713-1B8EC6971E84}" type="presParOf" srcId="{E32DDF1D-2A52-4358-805D-F4D83B1EBCB7}" destId="{D0CBD48E-31F4-4D1B-A75C-643BA2B7D562}" srcOrd="14" destOrd="0" presId="urn:microsoft.com/office/officeart/2005/8/layout/hChevron3"/>
    <dgm:cxn modelId="{8AFD2DF3-1F4B-47C3-82BB-9DA27922BB32}" type="presParOf" srcId="{E32DDF1D-2A52-4358-805D-F4D83B1EBCB7}" destId="{7AAC0076-D9D8-417B-AB91-5A60B11C2108}" srcOrd="15" destOrd="0" presId="urn:microsoft.com/office/officeart/2005/8/layout/hChevron3"/>
    <dgm:cxn modelId="{19E4C505-103D-45A6-9BF2-B15E3FFEB629}" type="presParOf" srcId="{E32DDF1D-2A52-4358-805D-F4D83B1EBCB7}" destId="{4E2CA8D1-A7CF-4348-B315-66D71D7C6740}" srcOrd="16" destOrd="0" presId="urn:microsoft.com/office/officeart/2005/8/layout/hChevron3"/>
    <dgm:cxn modelId="{E54886AD-24A7-4F3C-8985-22E0A587E97F}" type="presParOf" srcId="{E32DDF1D-2A52-4358-805D-F4D83B1EBCB7}" destId="{520F1DF1-9D10-4319-A24F-36CDD33B2E97}" srcOrd="17" destOrd="0" presId="urn:microsoft.com/office/officeart/2005/8/layout/hChevron3"/>
    <dgm:cxn modelId="{AD767C6C-132D-4EDB-BC70-75FE6520A734}" type="presParOf" srcId="{E32DDF1D-2A52-4358-805D-F4D83B1EBCB7}" destId="{801C13F3-D94C-4D18-9804-DE6FA6282BDD}" srcOrd="18" destOrd="0" presId="urn:microsoft.com/office/officeart/2005/8/layout/hChevron3"/>
    <dgm:cxn modelId="{0EF73C14-C7C5-4EB1-BE8B-EC376800DAD2}" type="presParOf" srcId="{E32DDF1D-2A52-4358-805D-F4D83B1EBCB7}" destId="{A09AFA7C-CED6-40C6-895D-27E12F9440E1}" srcOrd="19" destOrd="0" presId="urn:microsoft.com/office/officeart/2005/8/layout/hChevron3"/>
    <dgm:cxn modelId="{4CEFD5C6-CF12-4F90-847B-A2ED1E884EF2}" type="presParOf" srcId="{E32DDF1D-2A52-4358-805D-F4D83B1EBCB7}" destId="{8736F99C-FC22-4A85-AB3A-E3D0B6E4F18C}" srcOrd="20" destOrd="0" presId="urn:microsoft.com/office/officeart/2005/8/layout/hChevron3"/>
    <dgm:cxn modelId="{64BDE7F4-3E38-4655-9AF5-2E42F760C927}" type="presParOf" srcId="{E32DDF1D-2A52-4358-805D-F4D83B1EBCB7}" destId="{70DA955B-4781-4E1B-BDC2-26687F884A60}" srcOrd="21" destOrd="0" presId="urn:microsoft.com/office/officeart/2005/8/layout/hChevron3"/>
    <dgm:cxn modelId="{6E59136C-7E15-46A4-87F4-33E57A0D100E}" type="presParOf" srcId="{E32DDF1D-2A52-4358-805D-F4D83B1EBCB7}" destId="{419F63F8-2EF4-41FD-95C6-D9D54CDB94A6}" srcOrd="22" destOrd="0" presId="urn:microsoft.com/office/officeart/2005/8/layout/hChevron3"/>
    <dgm:cxn modelId="{37517DF7-1738-4D44-A1E9-C94934B9BE1F}" type="presParOf" srcId="{E32DDF1D-2A52-4358-805D-F4D83B1EBCB7}" destId="{E407A470-8B60-400A-9ED1-2FE27763A539}" srcOrd="23" destOrd="0" presId="urn:microsoft.com/office/officeart/2005/8/layout/hChevron3"/>
    <dgm:cxn modelId="{2506845E-1F70-4B05-8CFD-C468445F9B4B}" type="presParOf" srcId="{E32DDF1D-2A52-4358-805D-F4D83B1EBCB7}" destId="{EF3DC7ED-4A1C-4261-AB37-51C3A71BE5EB}" srcOrd="24" destOrd="0" presId="urn:microsoft.com/office/officeart/2005/8/layout/hChevron3"/>
    <dgm:cxn modelId="{00EE5DE7-D002-4F47-BD38-700D81A017AE}" type="presParOf" srcId="{E32DDF1D-2A52-4358-805D-F4D83B1EBCB7}" destId="{0F1ABE0D-D7AB-4001-A880-D11FF3655B89}" srcOrd="25" destOrd="0" presId="urn:microsoft.com/office/officeart/2005/8/layout/hChevron3"/>
    <dgm:cxn modelId="{4109CCC4-3BBD-4503-8780-A77AD7F9E581}" type="presParOf" srcId="{E32DDF1D-2A52-4358-805D-F4D83B1EBCB7}" destId="{B969A45A-C577-42FE-9EA9-DF34977AB7A9}" srcOrd="26" destOrd="0" presId="urn:microsoft.com/office/officeart/2005/8/layout/hChevron3"/>
    <dgm:cxn modelId="{00BACDCF-2DB6-42BF-A788-E3EE8AD12407}" type="presParOf" srcId="{E32DDF1D-2A52-4358-805D-F4D83B1EBCB7}" destId="{42D4F944-93C4-4C0C-9B62-69EF5DA104F8}" srcOrd="27" destOrd="0" presId="urn:microsoft.com/office/officeart/2005/8/layout/hChevron3"/>
    <dgm:cxn modelId="{3CAC2704-8EF7-4DF6-B2FA-4798BC40325D}" type="presParOf" srcId="{E32DDF1D-2A52-4358-805D-F4D83B1EBCB7}" destId="{5B5405F7-9476-4E55-9912-3D82A83CE4C1}" srcOrd="28" destOrd="0" presId="urn:microsoft.com/office/officeart/2005/8/layout/hChevron3"/>
    <dgm:cxn modelId="{B992E7CD-D8B0-438D-8B17-A8610D7DF067}" type="presParOf" srcId="{E32DDF1D-2A52-4358-805D-F4D83B1EBCB7}" destId="{1538ABD9-B7E6-4067-9491-D8311A48C018}" srcOrd="29" destOrd="0" presId="urn:microsoft.com/office/officeart/2005/8/layout/hChevron3"/>
    <dgm:cxn modelId="{C61DAFDE-99C5-4E9D-A3FD-EF34FFACBF27}" type="presParOf" srcId="{E32DDF1D-2A52-4358-805D-F4D83B1EBCB7}" destId="{AAAF693D-AD7B-43B9-92DC-8AA29F6B321E}" srcOrd="30" destOrd="0" presId="urn:microsoft.com/office/officeart/2005/8/layout/hChevron3"/>
    <dgm:cxn modelId="{233218DF-BB39-4995-A22C-94A81363B56F}" type="presParOf" srcId="{E32DDF1D-2A52-4358-805D-F4D83B1EBCB7}" destId="{8972F749-5519-4068-BF03-0F058FDAC5F1}" srcOrd="31" destOrd="0" presId="urn:microsoft.com/office/officeart/2005/8/layout/hChevron3"/>
    <dgm:cxn modelId="{1E0F10C8-A13C-4103-8995-3BD05C703C92}" type="presParOf" srcId="{E32DDF1D-2A52-4358-805D-F4D83B1EBCB7}" destId="{71C45CF6-C601-470E-9E9F-9175E74C38CE}" srcOrd="32" destOrd="0" presId="urn:microsoft.com/office/officeart/2005/8/layout/hChevron3"/>
    <dgm:cxn modelId="{A02F2A5F-6A9D-415B-9727-16A29EB99CFF}" type="presParOf" srcId="{E32DDF1D-2A52-4358-805D-F4D83B1EBCB7}" destId="{7133B31F-637F-4E1C-BA62-0D49CF4AF38E}" srcOrd="33" destOrd="0" presId="urn:microsoft.com/office/officeart/2005/8/layout/hChevron3"/>
    <dgm:cxn modelId="{BFD2F7FD-07F4-433B-893B-C198EAFC4F4C}" type="presParOf" srcId="{E32DDF1D-2A52-4358-805D-F4D83B1EBCB7}" destId="{EB37EB95-A5F7-4E65-82D5-55993CB01A01}" srcOrd="34" destOrd="0" presId="urn:microsoft.com/office/officeart/2005/8/layout/hChevron3"/>
    <dgm:cxn modelId="{FEDD8CA1-3524-4489-B9DF-F219A265C441}" type="presParOf" srcId="{E32DDF1D-2A52-4358-805D-F4D83B1EBCB7}" destId="{F993441B-B841-4416-8891-3F2C6AD1B256}" srcOrd="35" destOrd="0" presId="urn:microsoft.com/office/officeart/2005/8/layout/hChevron3"/>
    <dgm:cxn modelId="{AA9574F3-FC67-430E-92A6-310772A82D48}" type="presParOf" srcId="{E32DDF1D-2A52-4358-805D-F4D83B1EBCB7}" destId="{C8FB3BBF-9D07-4EE6-BA10-478F436F7112}" srcOrd="36" destOrd="0" presId="urn:microsoft.com/office/officeart/2005/8/layout/hChevron3"/>
    <dgm:cxn modelId="{28476794-A909-412B-B494-EA154B90BDF2}" type="presParOf" srcId="{E32DDF1D-2A52-4358-805D-F4D83B1EBCB7}" destId="{4F4F584E-A44F-43CC-8CA2-CF616EBF8F80}" srcOrd="37" destOrd="0" presId="urn:microsoft.com/office/officeart/2005/8/layout/hChevron3"/>
    <dgm:cxn modelId="{C5F030D3-A88A-4966-A408-2595FAE973A0}" type="presParOf" srcId="{E32DDF1D-2A52-4358-805D-F4D83B1EBCB7}" destId="{3C4E7037-9222-49C8-A64D-5A768290C531}" srcOrd="38" destOrd="0" presId="urn:microsoft.com/office/officeart/2005/8/layout/hChevron3"/>
    <dgm:cxn modelId="{0B0E3320-C6D1-4355-BCA2-4295353F53A4}" type="presParOf" srcId="{E32DDF1D-2A52-4358-805D-F4D83B1EBCB7}" destId="{EB3C83E9-7C69-476A-9928-C7AD9188DE6B}" srcOrd="39" destOrd="0" presId="urn:microsoft.com/office/officeart/2005/8/layout/hChevron3"/>
    <dgm:cxn modelId="{CBA40F29-7917-4BBB-9EAD-DCA725C5259B}" type="presParOf" srcId="{E32DDF1D-2A52-4358-805D-F4D83B1EBCB7}" destId="{419DD1AD-D37F-462F-9733-AA7C2540828E}" srcOrd="40" destOrd="0" presId="urn:microsoft.com/office/officeart/2005/8/layout/hChevron3"/>
    <dgm:cxn modelId="{12EAE0FE-6473-4F72-9323-97D7B1981002}" type="presParOf" srcId="{E32DDF1D-2A52-4358-805D-F4D83B1EBCB7}" destId="{63BD167A-C9D7-48FB-8BFE-35927D0B8FA1}" srcOrd="41" destOrd="0" presId="urn:microsoft.com/office/officeart/2005/8/layout/hChevron3"/>
    <dgm:cxn modelId="{1B626E5C-A381-4165-9479-735202382C21}" type="presParOf" srcId="{E32DDF1D-2A52-4358-805D-F4D83B1EBCB7}" destId="{EF67B6E1-01A0-4EAA-B97C-F94767656729}" srcOrd="42" destOrd="0" presId="urn:microsoft.com/office/officeart/2005/8/layout/hChevron3"/>
    <dgm:cxn modelId="{7FB0615A-7E28-4966-A277-DECC9A6CE5C6}" type="presParOf" srcId="{E32DDF1D-2A52-4358-805D-F4D83B1EBCB7}" destId="{34633107-9FF1-4B1E-AA98-8E57F091ED47}" srcOrd="43" destOrd="0" presId="urn:microsoft.com/office/officeart/2005/8/layout/hChevron3"/>
    <dgm:cxn modelId="{6776B2A4-1776-4FE7-A0AA-C7A08A312B83}" type="presParOf" srcId="{E32DDF1D-2A52-4358-805D-F4D83B1EBCB7}" destId="{1B6D26FB-FD89-49A7-A682-CDFDD01F1D75}" srcOrd="44" destOrd="0" presId="urn:microsoft.com/office/officeart/2005/8/layout/hChevron3"/>
    <dgm:cxn modelId="{778A479A-68F2-4110-BD8F-235DA8ED03EE}" type="presParOf" srcId="{E32DDF1D-2A52-4358-805D-F4D83B1EBCB7}" destId="{C334E5AF-E6AF-4890-95F9-82ABF32C7B51}" srcOrd="45" destOrd="0" presId="urn:microsoft.com/office/officeart/2005/8/layout/hChevron3"/>
    <dgm:cxn modelId="{8E3C9372-50A9-4914-A2F5-9615FF118AFD}" type="presParOf" srcId="{E32DDF1D-2A52-4358-805D-F4D83B1EBCB7}" destId="{5FBEED3A-24E0-4120-86C7-F4B24675E908}" srcOrd="46" destOrd="0" presId="urn:microsoft.com/office/officeart/2005/8/layout/hChevron3"/>
    <dgm:cxn modelId="{800AED5B-C770-413D-855B-A0CAC2653D97}" type="presParOf" srcId="{E32DDF1D-2A52-4358-805D-F4D83B1EBCB7}" destId="{6CB85AA0-F862-44FC-B544-338251D86424}" srcOrd="47" destOrd="0" presId="urn:microsoft.com/office/officeart/2005/8/layout/hChevron3"/>
    <dgm:cxn modelId="{9A6650CF-952A-425C-BDDC-F74AF0B79EA9}" type="presParOf" srcId="{E32DDF1D-2A52-4358-805D-F4D83B1EBCB7}" destId="{7D57AB04-6BB9-491D-8A08-2593D0F8E787}" srcOrd="48" destOrd="0" presId="urn:microsoft.com/office/officeart/2005/8/layout/hChevron3"/>
    <dgm:cxn modelId="{2775114E-7B32-4539-ACDF-0D23B5E799B4}" type="presParOf" srcId="{E32DDF1D-2A52-4358-805D-F4D83B1EBCB7}" destId="{FD1846B6-4F18-4B08-B7E2-115D20A1B795}" srcOrd="49" destOrd="0" presId="urn:microsoft.com/office/officeart/2005/8/layout/hChevron3"/>
    <dgm:cxn modelId="{7FE866FB-8C6A-40C1-BE50-E6CF396E81EF}" type="presParOf" srcId="{E32DDF1D-2A52-4358-805D-F4D83B1EBCB7}" destId="{7C6A920C-8D10-440F-BA5E-46F46B81D17C}" srcOrd="50" destOrd="0" presId="urn:microsoft.com/office/officeart/2005/8/layout/hChevron3"/>
    <dgm:cxn modelId="{E989B925-3934-4BDE-AE4A-41A5785326A6}" type="presParOf" srcId="{E32DDF1D-2A52-4358-805D-F4D83B1EBCB7}" destId="{BD222C9E-DE6D-4A99-81A7-88CA0ED1DDC8}" srcOrd="51" destOrd="0" presId="urn:microsoft.com/office/officeart/2005/8/layout/hChevron3"/>
    <dgm:cxn modelId="{45300E28-5478-44AD-A3DD-EB4FCF9F0E1B}" type="presParOf" srcId="{E32DDF1D-2A52-4358-805D-F4D83B1EBCB7}" destId="{E6B9606E-33B7-40D0-916B-28025D72F359}" srcOrd="52" destOrd="0" presId="urn:microsoft.com/office/officeart/2005/8/layout/hChevron3"/>
    <dgm:cxn modelId="{8E389099-6F21-48B6-A196-2C9E2A851C23}" type="presParOf" srcId="{E32DDF1D-2A52-4358-805D-F4D83B1EBCB7}" destId="{0686D9C9-BC99-4332-B3EC-7C64878B3B5B}" srcOrd="53" destOrd="0" presId="urn:microsoft.com/office/officeart/2005/8/layout/hChevron3"/>
    <dgm:cxn modelId="{36CEA7E8-2BA9-40D8-911D-A633C2B9118D}" type="presParOf" srcId="{E32DDF1D-2A52-4358-805D-F4D83B1EBCB7}" destId="{5CBC40F4-3DBC-485E-81A1-469F710A7380}" srcOrd="54" destOrd="0" presId="urn:microsoft.com/office/officeart/2005/8/layout/hChevron3"/>
    <dgm:cxn modelId="{2E7D9B83-3392-4ACB-960F-51D44AED735D}" type="presParOf" srcId="{E32DDF1D-2A52-4358-805D-F4D83B1EBCB7}" destId="{AFAB29CA-D5D9-413A-8D3A-5822A5986B92}" srcOrd="55" destOrd="0" presId="urn:microsoft.com/office/officeart/2005/8/layout/hChevron3"/>
    <dgm:cxn modelId="{0B505C5E-AC52-403A-B71D-352F4D9599DF}" type="presParOf" srcId="{E32DDF1D-2A52-4358-805D-F4D83B1EBCB7}" destId="{69E105A0-4872-451F-ABE7-2550E014F3DF}" srcOrd="56" destOrd="0" presId="urn:microsoft.com/office/officeart/2005/8/layout/hChevron3"/>
    <dgm:cxn modelId="{D9426B9E-6A16-41EB-9DDF-BD38B827DE03}" type="presParOf" srcId="{E32DDF1D-2A52-4358-805D-F4D83B1EBCB7}" destId="{2554F9E3-9AC3-45DD-9D58-08A2F4DD1701}" srcOrd="57" destOrd="0" presId="urn:microsoft.com/office/officeart/2005/8/layout/hChevron3"/>
    <dgm:cxn modelId="{9BEC661B-E241-4EE3-BDE6-EEFA7B1C06A4}" type="presParOf" srcId="{E32DDF1D-2A52-4358-805D-F4D83B1EBCB7}" destId="{33C53847-86DA-49EC-926A-63B9B45830E9}" srcOrd="58" destOrd="0" presId="urn:microsoft.com/office/officeart/2005/8/layout/hChevron3"/>
    <dgm:cxn modelId="{E0646B10-1136-4CAB-9814-EACDA6E5B58E}" type="presParOf" srcId="{E32DDF1D-2A52-4358-805D-F4D83B1EBCB7}" destId="{875187DA-3618-4C2E-A0B7-5B05BC8D2789}" srcOrd="59" destOrd="0" presId="urn:microsoft.com/office/officeart/2005/8/layout/hChevron3"/>
    <dgm:cxn modelId="{E904207C-2FCE-4956-9633-0118DF0E838D}" type="presParOf" srcId="{E32DDF1D-2A52-4358-805D-F4D83B1EBCB7}" destId="{8BC94EAD-C36A-4046-AC84-2A1EF272453C}" srcOrd="60" destOrd="0" presId="urn:microsoft.com/office/officeart/2005/8/layout/hChevron3"/>
    <dgm:cxn modelId="{98B92C0A-4FA0-486A-9574-56B55EC39196}" type="presParOf" srcId="{E32DDF1D-2A52-4358-805D-F4D83B1EBCB7}" destId="{784AC893-4206-4D04-B1C5-2ADC21FEBD3D}" srcOrd="61" destOrd="0" presId="urn:microsoft.com/office/officeart/2005/8/layout/hChevron3"/>
    <dgm:cxn modelId="{29F02EA8-C297-4EA6-B1AE-1E0C62D8B37A}" type="presParOf" srcId="{E32DDF1D-2A52-4358-805D-F4D83B1EBCB7}" destId="{8C0EEF14-665F-4453-8BB9-9924969283DE}" srcOrd="62" destOrd="0" presId="urn:microsoft.com/office/officeart/2005/8/layout/hChevron3"/>
    <dgm:cxn modelId="{D9A16F53-3F17-4115-B7C1-27A6E55FE045}" type="presParOf" srcId="{E32DDF1D-2A52-4358-805D-F4D83B1EBCB7}" destId="{5A952227-1638-4EF8-AAF3-A570BBA6A4DB}" srcOrd="63" destOrd="0" presId="urn:microsoft.com/office/officeart/2005/8/layout/hChevron3"/>
    <dgm:cxn modelId="{4DE5AED0-863F-4EB8-8760-E5444DE50358}" type="presParOf" srcId="{E32DDF1D-2A52-4358-805D-F4D83B1EBCB7}" destId="{4CC1E00E-240E-47DB-B2D9-F1E228723B16}" srcOrd="64" destOrd="0" presId="urn:microsoft.com/office/officeart/2005/8/layout/hChevron3"/>
    <dgm:cxn modelId="{7A20C327-0E7C-453A-8BA5-DD590C9B8156}" type="presParOf" srcId="{E32DDF1D-2A52-4358-805D-F4D83B1EBCB7}" destId="{567977BA-636D-46DC-872E-05A2B8526F70}" srcOrd="65" destOrd="0" presId="urn:microsoft.com/office/officeart/2005/8/layout/hChevron3"/>
    <dgm:cxn modelId="{FA75BB05-86FC-4780-8B6A-8DEA9C57E9ED}" type="presParOf" srcId="{E32DDF1D-2A52-4358-805D-F4D83B1EBCB7}" destId="{1F927897-2664-4477-999C-F45E0DE5ADE2}" srcOrd="66" destOrd="0" presId="urn:microsoft.com/office/officeart/2005/8/layout/hChevron3"/>
    <dgm:cxn modelId="{ADDD1A94-E17B-4368-93E9-01C00D82B6D0}" type="presParOf" srcId="{E32DDF1D-2A52-4358-805D-F4D83B1EBCB7}" destId="{327CD222-F0C4-4BFC-80D3-B0091B510849}" srcOrd="67" destOrd="0" presId="urn:microsoft.com/office/officeart/2005/8/layout/hChevron3"/>
    <dgm:cxn modelId="{4035B010-8F32-4C93-BEE1-328BB971CCFC}" type="presParOf" srcId="{E32DDF1D-2A52-4358-805D-F4D83B1EBCB7}" destId="{1056C277-A385-4775-B46B-B61BE5757FF2}" srcOrd="68" destOrd="0" presId="urn:microsoft.com/office/officeart/2005/8/layout/hChevron3"/>
    <dgm:cxn modelId="{7BA8C391-6A39-4B21-AB16-B60533F241D8}" type="presParOf" srcId="{E32DDF1D-2A52-4358-805D-F4D83B1EBCB7}" destId="{8E0BF486-2CB2-4777-8410-80AD61200FC8}" srcOrd="69" destOrd="0" presId="urn:microsoft.com/office/officeart/2005/8/layout/hChevron3"/>
    <dgm:cxn modelId="{DE4EC90C-0BED-4098-98F1-9C7E69C5708F}" type="presParOf" srcId="{E32DDF1D-2A52-4358-805D-F4D83B1EBCB7}" destId="{7CBD0BB0-2ADF-4CE8-BFD7-BB447D552509}" srcOrd="70" destOrd="0" presId="urn:microsoft.com/office/officeart/2005/8/layout/hChevron3"/>
    <dgm:cxn modelId="{D8E38E15-BDB3-4F03-B4C9-3934B5D42CFC}" type="presParOf" srcId="{E32DDF1D-2A52-4358-805D-F4D83B1EBCB7}" destId="{67E24B4C-FB32-4063-9D7F-DA86040F613A}" srcOrd="71" destOrd="0" presId="urn:microsoft.com/office/officeart/2005/8/layout/hChevron3"/>
    <dgm:cxn modelId="{9E8FE14C-2A89-4FEF-8F1C-A4A7127AE080}" type="presParOf" srcId="{E32DDF1D-2A52-4358-805D-F4D83B1EBCB7}" destId="{813810D4-3578-4465-AF34-B60CECBEADFC}" srcOrd="72" destOrd="0" presId="urn:microsoft.com/office/officeart/2005/8/layout/hChevron3"/>
    <dgm:cxn modelId="{BEA099B8-B020-4DB7-B78F-0B1480C7A174}" type="presParOf" srcId="{E32DDF1D-2A52-4358-805D-F4D83B1EBCB7}" destId="{DAF5A45D-9F86-443D-B540-F12338B12394}" srcOrd="73" destOrd="0" presId="urn:microsoft.com/office/officeart/2005/8/layout/hChevron3"/>
    <dgm:cxn modelId="{7735C182-2183-4B9B-B93B-4566B8B50BBF}" type="presParOf" srcId="{E32DDF1D-2A52-4358-805D-F4D83B1EBCB7}" destId="{0C1798D0-B5E0-4926-89F4-4ED3A38AC498}" srcOrd="74" destOrd="0" presId="urn:microsoft.com/office/officeart/2005/8/layout/hChevron3"/>
    <dgm:cxn modelId="{FB619299-CA0E-4873-825C-80D643F2667E}" type="presParOf" srcId="{E32DDF1D-2A52-4358-805D-F4D83B1EBCB7}" destId="{4088D819-A119-47E1-9A1B-CAA53953C030}" srcOrd="75" destOrd="0" presId="urn:microsoft.com/office/officeart/2005/8/layout/hChevron3"/>
    <dgm:cxn modelId="{A4A6A816-C845-4BE4-BBD0-B1A46E3BB530}" type="presParOf" srcId="{E32DDF1D-2A52-4358-805D-F4D83B1EBCB7}" destId="{872AE41A-9A42-4583-BD5B-428E15D6C4D8}" srcOrd="76" destOrd="0" presId="urn:microsoft.com/office/officeart/2005/8/layout/hChevron3"/>
    <dgm:cxn modelId="{780394A4-8AEC-4B50-B221-B5CA30ECB232}" type="presParOf" srcId="{E32DDF1D-2A52-4358-805D-F4D83B1EBCB7}" destId="{6891EB0D-05F1-4BFC-8E92-A829D7B70C2E}" srcOrd="77" destOrd="0" presId="urn:microsoft.com/office/officeart/2005/8/layout/hChevron3"/>
    <dgm:cxn modelId="{12851A07-B924-4965-80B5-C8B93D541F6C}" type="presParOf" srcId="{E32DDF1D-2A52-4358-805D-F4D83B1EBCB7}" destId="{E4755CB0-68C3-4DA8-A9D2-73B58907C11A}" srcOrd="78" destOrd="0" presId="urn:microsoft.com/office/officeart/2005/8/layout/hChevron3"/>
    <dgm:cxn modelId="{AED7DDD8-B028-43D7-BDC8-2E383127D8FB}" type="presParOf" srcId="{E32DDF1D-2A52-4358-805D-F4D83B1EBCB7}" destId="{98813FD1-D75A-417E-885D-AC243E923A2B}" srcOrd="79" destOrd="0" presId="urn:microsoft.com/office/officeart/2005/8/layout/hChevron3"/>
    <dgm:cxn modelId="{CB140FE4-CC49-48C3-9349-C4A4954D479D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ACE5AB0-7D37-4A2E-93B7-6CC8169614A0}" type="presOf" srcId="{020EFA48-9CC4-4431-94A8-72436184AF5D}" destId="{7C6A920C-8D10-440F-BA5E-46F46B81D17C}" srcOrd="0" destOrd="0" presId="urn:microsoft.com/office/officeart/2005/8/layout/hChevron3"/>
    <dgm:cxn modelId="{664B716D-68FA-47FC-AAB0-2907216CC43A}" type="presOf" srcId="{64CB8CD5-2320-42A8-8773-1D204F49A1EE}" destId="{419F63F8-2EF4-41FD-95C6-D9D54CDB94A6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9FB0C527-2FB4-4182-ACEC-64793F0A5076}" type="presOf" srcId="{F1B636A1-73E4-4A94-8328-1CF24EBBF7F3}" destId="{1B6D26FB-FD89-49A7-A682-CDFDD01F1D75}" srcOrd="0" destOrd="0" presId="urn:microsoft.com/office/officeart/2005/8/layout/hChevron3"/>
    <dgm:cxn modelId="{074B5DD7-133D-4452-90A7-9B8DB0A8DEC7}" type="presOf" srcId="{05804EBF-DA52-408C-BEB2-485F7FA490C4}" destId="{33C53847-86DA-49EC-926A-63B9B45830E9}" srcOrd="0" destOrd="0" presId="urn:microsoft.com/office/officeart/2005/8/layout/hChevron3"/>
    <dgm:cxn modelId="{710144C4-F3D7-48FC-A1D7-77CC2C12E189}" type="presOf" srcId="{E2D8E3DF-8D59-489A-9050-666993FB8ED6}" destId="{5B5405F7-9476-4E55-9912-3D82A83CE4C1}" srcOrd="0" destOrd="0" presId="urn:microsoft.com/office/officeart/2005/8/layout/hChevron3"/>
    <dgm:cxn modelId="{BBA5AEEB-0EA4-4932-A8FB-233F8CB66404}" type="presOf" srcId="{EE5B7ED0-5F37-40CF-A3B0-DE264ACEF339}" destId="{8C77A498-1271-4EFD-ACB2-43CB82007917}" srcOrd="0" destOrd="0" presId="urn:microsoft.com/office/officeart/2005/8/layout/hChevron3"/>
    <dgm:cxn modelId="{6BE1B614-5FAC-4DE4-B7A2-6BD55A415545}" type="presOf" srcId="{FAC96E8F-F4FD-4ACB-A268-A28E36F76E57}" destId="{8736F99C-FC22-4A85-AB3A-E3D0B6E4F18C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ED65CF20-C475-45F9-8BD5-5BF895A81995}" type="presOf" srcId="{F774C75D-5067-4612-A73E-C727F8136642}" destId="{1056C277-A385-4775-B46B-B61BE5757FF2}" srcOrd="0" destOrd="0" presId="urn:microsoft.com/office/officeart/2005/8/layout/hChevron3"/>
    <dgm:cxn modelId="{776355D5-622C-4D8B-B2DD-76FE46FCFAA3}" type="presOf" srcId="{68F337CC-70B5-443C-9BA7-64EAA2BDE25A}" destId="{AAAF693D-AD7B-43B9-92DC-8AA29F6B321E}" srcOrd="0" destOrd="0" presId="urn:microsoft.com/office/officeart/2005/8/layout/hChevron3"/>
    <dgm:cxn modelId="{57878E86-CF6E-4C3A-9C68-D50FA5E87F6B}" type="presOf" srcId="{37F58A89-9FCC-42BD-9D7F-62E8ADE887BA}" destId="{801C13F3-D94C-4D18-9804-DE6FA6282BDD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58C69312-0C99-4B0A-9BDE-AE0F1F104069}" type="presOf" srcId="{1661D143-4C71-4EE6-9C81-E287BBE7E4B2}" destId="{B969A45A-C577-42FE-9EA9-DF34977AB7A9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0D15F01D-2F22-4FF7-B726-73E453AC13A9}" type="presOf" srcId="{1B0488F0-6E4B-4949-A302-78A9A56E138C}" destId="{3C4E7037-9222-49C8-A64D-5A768290C531}" srcOrd="0" destOrd="0" presId="urn:microsoft.com/office/officeart/2005/8/layout/hChevron3"/>
    <dgm:cxn modelId="{37391A86-CFB8-4810-929D-B26AB579A5A2}" type="presOf" srcId="{9914C753-A33F-4DBF-BECB-E5FD1DC98F27}" destId="{D72911E8-6998-44AD-A71E-CB54CF49C0ED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D35F9C04-2F77-4F86-95DB-B45B34C31378}" type="presOf" srcId="{CD58D382-1728-40A4-8A1C-69E749F641FE}" destId="{0C1798D0-B5E0-4926-89F4-4ED3A38AC498}" srcOrd="0" destOrd="0" presId="urn:microsoft.com/office/officeart/2005/8/layout/hChevron3"/>
    <dgm:cxn modelId="{1F8C85F9-5801-434B-8CB5-631126EBFE01}" type="presOf" srcId="{0C6AC9BE-9142-485D-98BA-98C1890A2E0E}" destId="{E6B9606E-33B7-40D0-916B-28025D72F359}" srcOrd="0" destOrd="0" presId="urn:microsoft.com/office/officeart/2005/8/layout/hChevron3"/>
    <dgm:cxn modelId="{3201966F-E81D-45EB-B101-B13D7BA6B10B}" type="presOf" srcId="{58B2AA00-AB16-4214-8E92-7C4E54CE41D0}" destId="{1F8A0EB1-3013-440A-90E0-58DB0244C1E8}" srcOrd="0" destOrd="0" presId="urn:microsoft.com/office/officeart/2005/8/layout/hChevron3"/>
    <dgm:cxn modelId="{CEC029F9-331B-497A-BD3A-E041C42F9FC9}" type="presOf" srcId="{37A87C57-3EF8-49B6-B455-342C8CF27F93}" destId="{E5C05AB5-9270-4305-9A67-E80BD4B63F64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E783C8D-8723-48B8-973D-784E5548F8D3}" type="presOf" srcId="{C2397A5E-1B19-46A0-9D12-932F6574E187}" destId="{4CC1E00E-240E-47DB-B2D9-F1E228723B16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26C6A444-2789-4CC3-9A1C-DA3F9E114B36}" type="presOf" srcId="{84173EBC-1605-4094-937E-65E5DBBD2F51}" destId="{872AE41A-9A42-4583-BD5B-428E15D6C4D8}" srcOrd="0" destOrd="0" presId="urn:microsoft.com/office/officeart/2005/8/layout/hChevron3"/>
    <dgm:cxn modelId="{1AE56891-5657-4943-A68F-1AF3DE0C2109}" type="presOf" srcId="{C45AFCDB-ACB3-438F-8B66-6E568F47D8A4}" destId="{5FBEED3A-24E0-4120-86C7-F4B24675E90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11AC756A-70D7-428A-BEBA-FDC02E450CD7}" type="presOf" srcId="{9D2EE2F8-4F2C-4468-8484-E8FB023BE270}" destId="{7D57AB04-6BB9-491D-8A08-2593D0F8E787}" srcOrd="0" destOrd="0" presId="urn:microsoft.com/office/officeart/2005/8/layout/hChevron3"/>
    <dgm:cxn modelId="{C08058D9-ECF3-43A1-A654-F381029755EB}" type="presOf" srcId="{5B8F1E86-BAFC-476F-A956-89C526955FA6}" destId="{EF67B6E1-01A0-4EAA-B97C-F94767656729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6C855CBF-E32D-465C-A5AE-1AF9BE2BA487}" type="presOf" srcId="{3D0453B6-5431-4B34-BE77-FD9E6A1435B9}" destId="{8C0EEF14-665F-4453-8BB9-9924969283DE}" srcOrd="0" destOrd="0" presId="urn:microsoft.com/office/officeart/2005/8/layout/hChevron3"/>
    <dgm:cxn modelId="{BBF8D7E9-B54A-4CC1-828F-40AC7C217588}" type="presOf" srcId="{6031953C-D99B-4918-8AE4-74D1FC3DD3A0}" destId="{69E105A0-4872-451F-ABE7-2550E014F3DF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EF2289AD-5A12-4D40-974A-97CE8AC1B2E3}" type="presOf" srcId="{61CA8120-DCC6-4B15-8E1C-CFB91ABEBDE4}" destId="{D0CBD48E-31F4-4D1B-A75C-643BA2B7D562}" srcOrd="0" destOrd="0" presId="urn:microsoft.com/office/officeart/2005/8/layout/hChevron3"/>
    <dgm:cxn modelId="{DF64E464-6BDD-4F5A-B9D9-680A7DD8BF0B}" type="presOf" srcId="{B516EE92-64D6-4FCD-8A24-40602E53098E}" destId="{9CF1165E-AC49-45C4-A3A3-DDB7BC36B50D}" srcOrd="0" destOrd="0" presId="urn:microsoft.com/office/officeart/2005/8/layout/hChevron3"/>
    <dgm:cxn modelId="{4DF0DD11-F8A4-4B37-A3C0-9FC112927EB3}" type="presOf" srcId="{33E1203D-7E4D-4F32-8933-7A45B3E4E4C0}" destId="{1F927897-2664-4477-999C-F45E0DE5ADE2}" srcOrd="0" destOrd="0" presId="urn:microsoft.com/office/officeart/2005/8/layout/hChevron3"/>
    <dgm:cxn modelId="{E4D55DBD-C296-433C-9C98-96004378323C}" type="presOf" srcId="{1841054A-88B8-4570-A8E0-EA5524F1F074}" destId="{813810D4-3578-4465-AF34-B60CECBEADFC}" srcOrd="0" destOrd="0" presId="urn:microsoft.com/office/officeart/2005/8/layout/hChevron3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12CE968D-E335-467E-B6D3-EDF3E0E45C69}" type="presOf" srcId="{A3B69041-CEE1-492E-8067-1741F2EE7B97}" destId="{C97B4E7E-1B29-409A-9A9A-AA5B52B6B63E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4902FFD0-4795-4E4E-B1E6-43A2FC922842}" type="presOf" srcId="{7C5087F6-5E53-4CFC-9BBD-4181F1A2DDB4}" destId="{71C45CF6-C601-470E-9E9F-9175E74C38CE}" srcOrd="0" destOrd="0" presId="urn:microsoft.com/office/officeart/2005/8/layout/hChevron3"/>
    <dgm:cxn modelId="{0E111EE1-CF85-47FF-B702-FE38C624515C}" type="presOf" srcId="{6FE92722-16E7-4B3D-BA6B-210995AB2373}" destId="{5CBC40F4-3DBC-485E-81A1-469F710A7380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E5E4B8F2-98AF-466D-B059-0F244543C735}" type="presOf" srcId="{6CBE4EF5-CAA4-4CAE-A479-05224EF61C51}" destId="{EB37EB95-A5F7-4E65-82D5-55993CB01A01}" srcOrd="0" destOrd="0" presId="urn:microsoft.com/office/officeart/2005/8/layout/hChevron3"/>
    <dgm:cxn modelId="{25716FA8-154F-42CF-94D5-0389C1CFF778}" type="presOf" srcId="{B018C7FD-482F-41EB-8FDD-85C6A96644A6}" destId="{BE8EB9A1-989B-4A34-BCA3-6900C46E94FE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48627693-C2ED-4218-9178-C2A21B3A7784}" type="presOf" srcId="{CA99D7B1-433D-4A0A-9063-755BA8DE7A52}" destId="{C8FB3BBF-9D07-4EE6-BA10-478F436F7112}" srcOrd="0" destOrd="0" presId="urn:microsoft.com/office/officeart/2005/8/layout/hChevron3"/>
    <dgm:cxn modelId="{8189D489-20F0-4A32-8EC6-A16E1DA59525}" type="presOf" srcId="{9AC0B85F-F002-48F8-A368-2A95E3FBA245}" destId="{4E2CA8D1-A7CF-4348-B315-66D71D7C6740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E7C43F06-1AE1-439E-AC95-4B00D8B007BD}" type="presOf" srcId="{5EC8FB64-ACE3-469E-9787-C48F6C3635F1}" destId="{E32DDF1D-2A52-4358-805D-F4D83B1EBCB7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DB9FBDCC-18FA-4A81-B265-BDC2DB3BF31E}" type="presOf" srcId="{B50DE578-F840-448C-9F26-8A50FD371058}" destId="{7CBD0BB0-2ADF-4CE8-BFD7-BB447D552509}" srcOrd="0" destOrd="0" presId="urn:microsoft.com/office/officeart/2005/8/layout/hChevron3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FE0A5AD2-B838-4EBF-9A9F-0424E4C99D43}" type="presOf" srcId="{A3932D8C-6849-43D7-AC8A-C46E8FC8100D}" destId="{8BC94EAD-C36A-4046-AC84-2A1EF272453C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686AF01-D2BB-4DDE-84BB-43E301E190EF}" type="presOf" srcId="{68DB77E9-52FA-486B-9BBE-FF7BBCA93E2D}" destId="{E4755CB0-68C3-4DA8-A9D2-73B58907C11A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D551A56B-B070-4C6C-B34B-6FF294E1EA09}" type="presOf" srcId="{8722C7DF-2F9C-4BC4-B0BA-517DBE2D864D}" destId="{46FBA12B-9A7C-46CE-9ADA-B661591B9938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934EFB6C-5CFA-4AB2-B38D-6C515071734B}" type="presOf" srcId="{4E27F18F-3F2E-4A56-91EE-68F42DF637B3}" destId="{EF3DC7ED-4A1C-4261-AB37-51C3A71BE5EB}" srcOrd="0" destOrd="0" presId="urn:microsoft.com/office/officeart/2005/8/layout/hChevron3"/>
    <dgm:cxn modelId="{13D70476-70DF-4C2E-A1BA-4CFEB8603F49}" type="presOf" srcId="{2C1E9040-17C8-4E8D-A63F-DB72258387D6}" destId="{419DD1AD-D37F-462F-9733-AA7C2540828E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05B9E5B6-203C-4353-991F-FA89033F81B1}" type="presParOf" srcId="{E32DDF1D-2A52-4358-805D-F4D83B1EBCB7}" destId="{E5C05AB5-9270-4305-9A67-E80BD4B63F64}" srcOrd="0" destOrd="0" presId="urn:microsoft.com/office/officeart/2005/8/layout/hChevron3"/>
    <dgm:cxn modelId="{171C3D2A-1B48-4F96-B7B6-4CD4F4BF67DD}" type="presParOf" srcId="{E32DDF1D-2A52-4358-805D-F4D83B1EBCB7}" destId="{B3249CFB-8ED7-4991-8C7E-1BFD21177A2D}" srcOrd="1" destOrd="0" presId="urn:microsoft.com/office/officeart/2005/8/layout/hChevron3"/>
    <dgm:cxn modelId="{D70702A8-9987-4AAF-B5B1-7F255A7DC89D}" type="presParOf" srcId="{E32DDF1D-2A52-4358-805D-F4D83B1EBCB7}" destId="{46FBA12B-9A7C-46CE-9ADA-B661591B9938}" srcOrd="2" destOrd="0" presId="urn:microsoft.com/office/officeart/2005/8/layout/hChevron3"/>
    <dgm:cxn modelId="{8ACB1253-12A2-4DCD-8AB9-C91A4CD58151}" type="presParOf" srcId="{E32DDF1D-2A52-4358-805D-F4D83B1EBCB7}" destId="{9A606873-8A71-4BBE-AC53-AF8E57DB32DB}" srcOrd="3" destOrd="0" presId="urn:microsoft.com/office/officeart/2005/8/layout/hChevron3"/>
    <dgm:cxn modelId="{EC696F41-7196-4D5C-A59E-75BDFA4710E7}" type="presParOf" srcId="{E32DDF1D-2A52-4358-805D-F4D83B1EBCB7}" destId="{1F8A0EB1-3013-440A-90E0-58DB0244C1E8}" srcOrd="4" destOrd="0" presId="urn:microsoft.com/office/officeart/2005/8/layout/hChevron3"/>
    <dgm:cxn modelId="{DCFEE1A7-18EE-4CC8-8161-8CBB72C686AA}" type="presParOf" srcId="{E32DDF1D-2A52-4358-805D-F4D83B1EBCB7}" destId="{19DD68EC-C5E0-461E-A7B7-B39348260346}" srcOrd="5" destOrd="0" presId="urn:microsoft.com/office/officeart/2005/8/layout/hChevron3"/>
    <dgm:cxn modelId="{807B672B-D1E5-4319-BAA2-F35919E653E6}" type="presParOf" srcId="{E32DDF1D-2A52-4358-805D-F4D83B1EBCB7}" destId="{C97B4E7E-1B29-409A-9A9A-AA5B52B6B63E}" srcOrd="6" destOrd="0" presId="urn:microsoft.com/office/officeart/2005/8/layout/hChevron3"/>
    <dgm:cxn modelId="{997A73D6-2BE5-468D-843F-A7E45FF68F95}" type="presParOf" srcId="{E32DDF1D-2A52-4358-805D-F4D83B1EBCB7}" destId="{7A3E532F-C77B-49F7-AEDA-FC60C7A6515A}" srcOrd="7" destOrd="0" presId="urn:microsoft.com/office/officeart/2005/8/layout/hChevron3"/>
    <dgm:cxn modelId="{17FAE8F0-6A64-4369-BEE1-926835F8304A}" type="presParOf" srcId="{E32DDF1D-2A52-4358-805D-F4D83B1EBCB7}" destId="{8C77A498-1271-4EFD-ACB2-43CB82007917}" srcOrd="8" destOrd="0" presId="urn:microsoft.com/office/officeart/2005/8/layout/hChevron3"/>
    <dgm:cxn modelId="{154E4ABD-C4B6-42E7-AAF8-17DB9F98094E}" type="presParOf" srcId="{E32DDF1D-2A52-4358-805D-F4D83B1EBCB7}" destId="{89074C74-5FF8-487E-B75F-DE1D2B34AF5F}" srcOrd="9" destOrd="0" presId="urn:microsoft.com/office/officeart/2005/8/layout/hChevron3"/>
    <dgm:cxn modelId="{578877F8-2451-44E4-8AAB-53E94C034723}" type="presParOf" srcId="{E32DDF1D-2A52-4358-805D-F4D83B1EBCB7}" destId="{9CF1165E-AC49-45C4-A3A3-DDB7BC36B50D}" srcOrd="10" destOrd="0" presId="urn:microsoft.com/office/officeart/2005/8/layout/hChevron3"/>
    <dgm:cxn modelId="{3E41FEA3-CDF8-43CD-97B7-A87E16B24A3F}" type="presParOf" srcId="{E32DDF1D-2A52-4358-805D-F4D83B1EBCB7}" destId="{756D3F08-940F-414A-9D84-C79326AC7EAD}" srcOrd="11" destOrd="0" presId="urn:microsoft.com/office/officeart/2005/8/layout/hChevron3"/>
    <dgm:cxn modelId="{268199B0-FAEB-4E39-9C3F-9BF04E94B8DE}" type="presParOf" srcId="{E32DDF1D-2A52-4358-805D-F4D83B1EBCB7}" destId="{D72911E8-6998-44AD-A71E-CB54CF49C0ED}" srcOrd="12" destOrd="0" presId="urn:microsoft.com/office/officeart/2005/8/layout/hChevron3"/>
    <dgm:cxn modelId="{E0B1618B-2666-4D15-BAB4-E6FEDC9AB2F9}" type="presParOf" srcId="{E32DDF1D-2A52-4358-805D-F4D83B1EBCB7}" destId="{DA6AD634-BB15-4438-822C-21EFE11F679C}" srcOrd="13" destOrd="0" presId="urn:microsoft.com/office/officeart/2005/8/layout/hChevron3"/>
    <dgm:cxn modelId="{8EE7F019-16C1-4642-A860-010C53DB8512}" type="presParOf" srcId="{E32DDF1D-2A52-4358-805D-F4D83B1EBCB7}" destId="{D0CBD48E-31F4-4D1B-A75C-643BA2B7D562}" srcOrd="14" destOrd="0" presId="urn:microsoft.com/office/officeart/2005/8/layout/hChevron3"/>
    <dgm:cxn modelId="{EE542899-2CFC-45BD-9B2D-B9DACAE34142}" type="presParOf" srcId="{E32DDF1D-2A52-4358-805D-F4D83B1EBCB7}" destId="{7AAC0076-D9D8-417B-AB91-5A60B11C2108}" srcOrd="15" destOrd="0" presId="urn:microsoft.com/office/officeart/2005/8/layout/hChevron3"/>
    <dgm:cxn modelId="{A58E03FF-6BAB-4FF8-AEC2-A4BB5C85377D}" type="presParOf" srcId="{E32DDF1D-2A52-4358-805D-F4D83B1EBCB7}" destId="{4E2CA8D1-A7CF-4348-B315-66D71D7C6740}" srcOrd="16" destOrd="0" presId="urn:microsoft.com/office/officeart/2005/8/layout/hChevron3"/>
    <dgm:cxn modelId="{5F62DCAB-4583-4DEE-9D34-76E4947B7B8D}" type="presParOf" srcId="{E32DDF1D-2A52-4358-805D-F4D83B1EBCB7}" destId="{520F1DF1-9D10-4319-A24F-36CDD33B2E97}" srcOrd="17" destOrd="0" presId="urn:microsoft.com/office/officeart/2005/8/layout/hChevron3"/>
    <dgm:cxn modelId="{75710150-2639-43FE-83C3-7909F29261A4}" type="presParOf" srcId="{E32DDF1D-2A52-4358-805D-F4D83B1EBCB7}" destId="{801C13F3-D94C-4D18-9804-DE6FA6282BDD}" srcOrd="18" destOrd="0" presId="urn:microsoft.com/office/officeart/2005/8/layout/hChevron3"/>
    <dgm:cxn modelId="{5FFF6418-3A2D-43D0-BADE-1B8244472500}" type="presParOf" srcId="{E32DDF1D-2A52-4358-805D-F4D83B1EBCB7}" destId="{A09AFA7C-CED6-40C6-895D-27E12F9440E1}" srcOrd="19" destOrd="0" presId="urn:microsoft.com/office/officeart/2005/8/layout/hChevron3"/>
    <dgm:cxn modelId="{7DC5529B-D62C-4553-A13E-BB0F4F54E86B}" type="presParOf" srcId="{E32DDF1D-2A52-4358-805D-F4D83B1EBCB7}" destId="{8736F99C-FC22-4A85-AB3A-E3D0B6E4F18C}" srcOrd="20" destOrd="0" presId="urn:microsoft.com/office/officeart/2005/8/layout/hChevron3"/>
    <dgm:cxn modelId="{7FFAEEA4-E1CA-4D5C-887B-99AAE44541A9}" type="presParOf" srcId="{E32DDF1D-2A52-4358-805D-F4D83B1EBCB7}" destId="{70DA955B-4781-4E1B-BDC2-26687F884A60}" srcOrd="21" destOrd="0" presId="urn:microsoft.com/office/officeart/2005/8/layout/hChevron3"/>
    <dgm:cxn modelId="{716E0D0A-DD9F-4FAB-9D85-0B230DC0ACC6}" type="presParOf" srcId="{E32DDF1D-2A52-4358-805D-F4D83B1EBCB7}" destId="{419F63F8-2EF4-41FD-95C6-D9D54CDB94A6}" srcOrd="22" destOrd="0" presId="urn:microsoft.com/office/officeart/2005/8/layout/hChevron3"/>
    <dgm:cxn modelId="{664270EA-69D4-44E6-9DE3-D17FAFED173A}" type="presParOf" srcId="{E32DDF1D-2A52-4358-805D-F4D83B1EBCB7}" destId="{E407A470-8B60-400A-9ED1-2FE27763A539}" srcOrd="23" destOrd="0" presId="urn:microsoft.com/office/officeart/2005/8/layout/hChevron3"/>
    <dgm:cxn modelId="{BD617576-CACA-4D92-A6A3-123EE237F2D0}" type="presParOf" srcId="{E32DDF1D-2A52-4358-805D-F4D83B1EBCB7}" destId="{EF3DC7ED-4A1C-4261-AB37-51C3A71BE5EB}" srcOrd="24" destOrd="0" presId="urn:microsoft.com/office/officeart/2005/8/layout/hChevron3"/>
    <dgm:cxn modelId="{315918E1-C5AA-4605-AB7E-3FB1554A2982}" type="presParOf" srcId="{E32DDF1D-2A52-4358-805D-F4D83B1EBCB7}" destId="{0F1ABE0D-D7AB-4001-A880-D11FF3655B89}" srcOrd="25" destOrd="0" presId="urn:microsoft.com/office/officeart/2005/8/layout/hChevron3"/>
    <dgm:cxn modelId="{3DD59E40-ADB0-469B-A5E8-CD845B35CDCC}" type="presParOf" srcId="{E32DDF1D-2A52-4358-805D-F4D83B1EBCB7}" destId="{B969A45A-C577-42FE-9EA9-DF34977AB7A9}" srcOrd="26" destOrd="0" presId="urn:microsoft.com/office/officeart/2005/8/layout/hChevron3"/>
    <dgm:cxn modelId="{7A9839B6-3132-4FEE-84E1-921514FF6B24}" type="presParOf" srcId="{E32DDF1D-2A52-4358-805D-F4D83B1EBCB7}" destId="{42D4F944-93C4-4C0C-9B62-69EF5DA104F8}" srcOrd="27" destOrd="0" presId="urn:microsoft.com/office/officeart/2005/8/layout/hChevron3"/>
    <dgm:cxn modelId="{09721850-430D-4AA7-B1D1-0339442775E9}" type="presParOf" srcId="{E32DDF1D-2A52-4358-805D-F4D83B1EBCB7}" destId="{5B5405F7-9476-4E55-9912-3D82A83CE4C1}" srcOrd="28" destOrd="0" presId="urn:microsoft.com/office/officeart/2005/8/layout/hChevron3"/>
    <dgm:cxn modelId="{555D08A1-75E8-4A2E-A601-E42EDB66C358}" type="presParOf" srcId="{E32DDF1D-2A52-4358-805D-F4D83B1EBCB7}" destId="{1538ABD9-B7E6-4067-9491-D8311A48C018}" srcOrd="29" destOrd="0" presId="urn:microsoft.com/office/officeart/2005/8/layout/hChevron3"/>
    <dgm:cxn modelId="{A6E79698-E3C0-4554-A5F0-2676E734901E}" type="presParOf" srcId="{E32DDF1D-2A52-4358-805D-F4D83B1EBCB7}" destId="{AAAF693D-AD7B-43B9-92DC-8AA29F6B321E}" srcOrd="30" destOrd="0" presId="urn:microsoft.com/office/officeart/2005/8/layout/hChevron3"/>
    <dgm:cxn modelId="{CFCB00F6-C5AA-4127-90CA-68BC02CEE386}" type="presParOf" srcId="{E32DDF1D-2A52-4358-805D-F4D83B1EBCB7}" destId="{8972F749-5519-4068-BF03-0F058FDAC5F1}" srcOrd="31" destOrd="0" presId="urn:microsoft.com/office/officeart/2005/8/layout/hChevron3"/>
    <dgm:cxn modelId="{B64D3B15-D75E-48F6-BF95-9400C177B844}" type="presParOf" srcId="{E32DDF1D-2A52-4358-805D-F4D83B1EBCB7}" destId="{71C45CF6-C601-470E-9E9F-9175E74C38CE}" srcOrd="32" destOrd="0" presId="urn:microsoft.com/office/officeart/2005/8/layout/hChevron3"/>
    <dgm:cxn modelId="{834E1D37-7FB2-49E2-8860-B856B173C28B}" type="presParOf" srcId="{E32DDF1D-2A52-4358-805D-F4D83B1EBCB7}" destId="{7133B31F-637F-4E1C-BA62-0D49CF4AF38E}" srcOrd="33" destOrd="0" presId="urn:microsoft.com/office/officeart/2005/8/layout/hChevron3"/>
    <dgm:cxn modelId="{57B7CB8F-7994-4943-ABF8-045C8433924C}" type="presParOf" srcId="{E32DDF1D-2A52-4358-805D-F4D83B1EBCB7}" destId="{EB37EB95-A5F7-4E65-82D5-55993CB01A01}" srcOrd="34" destOrd="0" presId="urn:microsoft.com/office/officeart/2005/8/layout/hChevron3"/>
    <dgm:cxn modelId="{486E3F5D-4995-488D-964B-6EEB42808257}" type="presParOf" srcId="{E32DDF1D-2A52-4358-805D-F4D83B1EBCB7}" destId="{F993441B-B841-4416-8891-3F2C6AD1B256}" srcOrd="35" destOrd="0" presId="urn:microsoft.com/office/officeart/2005/8/layout/hChevron3"/>
    <dgm:cxn modelId="{C0E5F986-330F-4D2D-8511-4F81ECC46372}" type="presParOf" srcId="{E32DDF1D-2A52-4358-805D-F4D83B1EBCB7}" destId="{C8FB3BBF-9D07-4EE6-BA10-478F436F7112}" srcOrd="36" destOrd="0" presId="urn:microsoft.com/office/officeart/2005/8/layout/hChevron3"/>
    <dgm:cxn modelId="{14748DEE-F8C4-4C02-8B65-AE5FEF03A4B6}" type="presParOf" srcId="{E32DDF1D-2A52-4358-805D-F4D83B1EBCB7}" destId="{4F4F584E-A44F-43CC-8CA2-CF616EBF8F80}" srcOrd="37" destOrd="0" presId="urn:microsoft.com/office/officeart/2005/8/layout/hChevron3"/>
    <dgm:cxn modelId="{B1ECFEF5-2B72-4FF3-9CC3-05AAEA95B679}" type="presParOf" srcId="{E32DDF1D-2A52-4358-805D-F4D83B1EBCB7}" destId="{3C4E7037-9222-49C8-A64D-5A768290C531}" srcOrd="38" destOrd="0" presId="urn:microsoft.com/office/officeart/2005/8/layout/hChevron3"/>
    <dgm:cxn modelId="{867CC24F-4789-44EB-9451-353F93C0A0BA}" type="presParOf" srcId="{E32DDF1D-2A52-4358-805D-F4D83B1EBCB7}" destId="{EB3C83E9-7C69-476A-9928-C7AD9188DE6B}" srcOrd="39" destOrd="0" presId="urn:microsoft.com/office/officeart/2005/8/layout/hChevron3"/>
    <dgm:cxn modelId="{DB43EFDC-752D-44E8-9290-5288475C354A}" type="presParOf" srcId="{E32DDF1D-2A52-4358-805D-F4D83B1EBCB7}" destId="{419DD1AD-D37F-462F-9733-AA7C2540828E}" srcOrd="40" destOrd="0" presId="urn:microsoft.com/office/officeart/2005/8/layout/hChevron3"/>
    <dgm:cxn modelId="{D335233B-757B-434C-B4F4-20A4A2BEFFDF}" type="presParOf" srcId="{E32DDF1D-2A52-4358-805D-F4D83B1EBCB7}" destId="{63BD167A-C9D7-48FB-8BFE-35927D0B8FA1}" srcOrd="41" destOrd="0" presId="urn:microsoft.com/office/officeart/2005/8/layout/hChevron3"/>
    <dgm:cxn modelId="{5E625454-D879-4482-91B1-D4B3E202E30F}" type="presParOf" srcId="{E32DDF1D-2A52-4358-805D-F4D83B1EBCB7}" destId="{EF67B6E1-01A0-4EAA-B97C-F94767656729}" srcOrd="42" destOrd="0" presId="urn:microsoft.com/office/officeart/2005/8/layout/hChevron3"/>
    <dgm:cxn modelId="{23E542FD-5485-420F-AFE7-F4F5583A2FCA}" type="presParOf" srcId="{E32DDF1D-2A52-4358-805D-F4D83B1EBCB7}" destId="{34633107-9FF1-4B1E-AA98-8E57F091ED47}" srcOrd="43" destOrd="0" presId="urn:microsoft.com/office/officeart/2005/8/layout/hChevron3"/>
    <dgm:cxn modelId="{1654FFE1-54B3-4446-982A-CCE59151B978}" type="presParOf" srcId="{E32DDF1D-2A52-4358-805D-F4D83B1EBCB7}" destId="{1B6D26FB-FD89-49A7-A682-CDFDD01F1D75}" srcOrd="44" destOrd="0" presId="urn:microsoft.com/office/officeart/2005/8/layout/hChevron3"/>
    <dgm:cxn modelId="{3D594BEA-FD12-4B0C-994C-4FC4AC57AD98}" type="presParOf" srcId="{E32DDF1D-2A52-4358-805D-F4D83B1EBCB7}" destId="{C334E5AF-E6AF-4890-95F9-82ABF32C7B51}" srcOrd="45" destOrd="0" presId="urn:microsoft.com/office/officeart/2005/8/layout/hChevron3"/>
    <dgm:cxn modelId="{7DD56F69-092D-40BC-B7F9-A45D15D72E38}" type="presParOf" srcId="{E32DDF1D-2A52-4358-805D-F4D83B1EBCB7}" destId="{5FBEED3A-24E0-4120-86C7-F4B24675E908}" srcOrd="46" destOrd="0" presId="urn:microsoft.com/office/officeart/2005/8/layout/hChevron3"/>
    <dgm:cxn modelId="{4A47C672-2B9F-45D3-941B-0096BC00FACB}" type="presParOf" srcId="{E32DDF1D-2A52-4358-805D-F4D83B1EBCB7}" destId="{6CB85AA0-F862-44FC-B544-338251D86424}" srcOrd="47" destOrd="0" presId="urn:microsoft.com/office/officeart/2005/8/layout/hChevron3"/>
    <dgm:cxn modelId="{D8A300F0-3816-4B00-AB69-70517BBBC41A}" type="presParOf" srcId="{E32DDF1D-2A52-4358-805D-F4D83B1EBCB7}" destId="{7D57AB04-6BB9-491D-8A08-2593D0F8E787}" srcOrd="48" destOrd="0" presId="urn:microsoft.com/office/officeart/2005/8/layout/hChevron3"/>
    <dgm:cxn modelId="{95AC3A52-E852-41D9-9F35-1D90FAA5734A}" type="presParOf" srcId="{E32DDF1D-2A52-4358-805D-F4D83B1EBCB7}" destId="{FD1846B6-4F18-4B08-B7E2-115D20A1B795}" srcOrd="49" destOrd="0" presId="urn:microsoft.com/office/officeart/2005/8/layout/hChevron3"/>
    <dgm:cxn modelId="{203CC0F5-628E-4AE3-91B0-BECAB1BFF77B}" type="presParOf" srcId="{E32DDF1D-2A52-4358-805D-F4D83B1EBCB7}" destId="{7C6A920C-8D10-440F-BA5E-46F46B81D17C}" srcOrd="50" destOrd="0" presId="urn:microsoft.com/office/officeart/2005/8/layout/hChevron3"/>
    <dgm:cxn modelId="{26BABB84-86F9-4A40-8400-1F001372CB2D}" type="presParOf" srcId="{E32DDF1D-2A52-4358-805D-F4D83B1EBCB7}" destId="{BD222C9E-DE6D-4A99-81A7-88CA0ED1DDC8}" srcOrd="51" destOrd="0" presId="urn:microsoft.com/office/officeart/2005/8/layout/hChevron3"/>
    <dgm:cxn modelId="{A893AD04-64CB-4304-BB3E-8FC5176EAC01}" type="presParOf" srcId="{E32DDF1D-2A52-4358-805D-F4D83B1EBCB7}" destId="{E6B9606E-33B7-40D0-916B-28025D72F359}" srcOrd="52" destOrd="0" presId="urn:microsoft.com/office/officeart/2005/8/layout/hChevron3"/>
    <dgm:cxn modelId="{B9D1B2F0-A3FC-405E-89AF-D64BA96471C3}" type="presParOf" srcId="{E32DDF1D-2A52-4358-805D-F4D83B1EBCB7}" destId="{0686D9C9-BC99-4332-B3EC-7C64878B3B5B}" srcOrd="53" destOrd="0" presId="urn:microsoft.com/office/officeart/2005/8/layout/hChevron3"/>
    <dgm:cxn modelId="{A2609A9E-3F4D-4E9E-B0DC-906035EFD8E8}" type="presParOf" srcId="{E32DDF1D-2A52-4358-805D-F4D83B1EBCB7}" destId="{5CBC40F4-3DBC-485E-81A1-469F710A7380}" srcOrd="54" destOrd="0" presId="urn:microsoft.com/office/officeart/2005/8/layout/hChevron3"/>
    <dgm:cxn modelId="{08003B24-BF33-48BB-98EA-07EB48DD3DEE}" type="presParOf" srcId="{E32DDF1D-2A52-4358-805D-F4D83B1EBCB7}" destId="{AFAB29CA-D5D9-413A-8D3A-5822A5986B92}" srcOrd="55" destOrd="0" presId="urn:microsoft.com/office/officeart/2005/8/layout/hChevron3"/>
    <dgm:cxn modelId="{1FA8885A-FB87-404E-89F4-5FAF3A108915}" type="presParOf" srcId="{E32DDF1D-2A52-4358-805D-F4D83B1EBCB7}" destId="{69E105A0-4872-451F-ABE7-2550E014F3DF}" srcOrd="56" destOrd="0" presId="urn:microsoft.com/office/officeart/2005/8/layout/hChevron3"/>
    <dgm:cxn modelId="{6E1BBD50-7BE6-4FE8-9B64-C3F2E1A457E7}" type="presParOf" srcId="{E32DDF1D-2A52-4358-805D-F4D83B1EBCB7}" destId="{2554F9E3-9AC3-45DD-9D58-08A2F4DD1701}" srcOrd="57" destOrd="0" presId="urn:microsoft.com/office/officeart/2005/8/layout/hChevron3"/>
    <dgm:cxn modelId="{8E3073FE-D18C-443A-949E-91A9FCE6CE86}" type="presParOf" srcId="{E32DDF1D-2A52-4358-805D-F4D83B1EBCB7}" destId="{33C53847-86DA-49EC-926A-63B9B45830E9}" srcOrd="58" destOrd="0" presId="urn:microsoft.com/office/officeart/2005/8/layout/hChevron3"/>
    <dgm:cxn modelId="{0B9C9DC0-9764-4708-8969-82366D5BBFB0}" type="presParOf" srcId="{E32DDF1D-2A52-4358-805D-F4D83B1EBCB7}" destId="{875187DA-3618-4C2E-A0B7-5B05BC8D2789}" srcOrd="59" destOrd="0" presId="urn:microsoft.com/office/officeart/2005/8/layout/hChevron3"/>
    <dgm:cxn modelId="{61ADCD5F-88B0-4837-9A54-C38F5BD5FA41}" type="presParOf" srcId="{E32DDF1D-2A52-4358-805D-F4D83B1EBCB7}" destId="{8BC94EAD-C36A-4046-AC84-2A1EF272453C}" srcOrd="60" destOrd="0" presId="urn:microsoft.com/office/officeart/2005/8/layout/hChevron3"/>
    <dgm:cxn modelId="{F8CFF6C0-C4F4-4314-A763-D0C54F4EB032}" type="presParOf" srcId="{E32DDF1D-2A52-4358-805D-F4D83B1EBCB7}" destId="{784AC893-4206-4D04-B1C5-2ADC21FEBD3D}" srcOrd="61" destOrd="0" presId="urn:microsoft.com/office/officeart/2005/8/layout/hChevron3"/>
    <dgm:cxn modelId="{5F0D5085-1233-4515-8C6F-E9DA8F8AAE76}" type="presParOf" srcId="{E32DDF1D-2A52-4358-805D-F4D83B1EBCB7}" destId="{8C0EEF14-665F-4453-8BB9-9924969283DE}" srcOrd="62" destOrd="0" presId="urn:microsoft.com/office/officeart/2005/8/layout/hChevron3"/>
    <dgm:cxn modelId="{2F4A3521-ECDA-4886-9F2D-32F247610B7E}" type="presParOf" srcId="{E32DDF1D-2A52-4358-805D-F4D83B1EBCB7}" destId="{5A952227-1638-4EF8-AAF3-A570BBA6A4DB}" srcOrd="63" destOrd="0" presId="urn:microsoft.com/office/officeart/2005/8/layout/hChevron3"/>
    <dgm:cxn modelId="{37BBAB6D-F4D8-49BA-BFE5-3D14CCAA0E22}" type="presParOf" srcId="{E32DDF1D-2A52-4358-805D-F4D83B1EBCB7}" destId="{4CC1E00E-240E-47DB-B2D9-F1E228723B16}" srcOrd="64" destOrd="0" presId="urn:microsoft.com/office/officeart/2005/8/layout/hChevron3"/>
    <dgm:cxn modelId="{D878A556-ECC3-4C63-AD07-D274B0F9FB62}" type="presParOf" srcId="{E32DDF1D-2A52-4358-805D-F4D83B1EBCB7}" destId="{567977BA-636D-46DC-872E-05A2B8526F70}" srcOrd="65" destOrd="0" presId="urn:microsoft.com/office/officeart/2005/8/layout/hChevron3"/>
    <dgm:cxn modelId="{9ABC9B55-271C-4C37-84B3-0A59C3FDC069}" type="presParOf" srcId="{E32DDF1D-2A52-4358-805D-F4D83B1EBCB7}" destId="{1F927897-2664-4477-999C-F45E0DE5ADE2}" srcOrd="66" destOrd="0" presId="urn:microsoft.com/office/officeart/2005/8/layout/hChevron3"/>
    <dgm:cxn modelId="{C1897AFB-09B4-4CED-91DB-D1FF17BD90B3}" type="presParOf" srcId="{E32DDF1D-2A52-4358-805D-F4D83B1EBCB7}" destId="{327CD222-F0C4-4BFC-80D3-B0091B510849}" srcOrd="67" destOrd="0" presId="urn:microsoft.com/office/officeart/2005/8/layout/hChevron3"/>
    <dgm:cxn modelId="{7B514768-7917-493F-9D89-31C13DB0600F}" type="presParOf" srcId="{E32DDF1D-2A52-4358-805D-F4D83B1EBCB7}" destId="{1056C277-A385-4775-B46B-B61BE5757FF2}" srcOrd="68" destOrd="0" presId="urn:microsoft.com/office/officeart/2005/8/layout/hChevron3"/>
    <dgm:cxn modelId="{5197CA60-E4D3-41F7-81E5-D59E8A3F9C76}" type="presParOf" srcId="{E32DDF1D-2A52-4358-805D-F4D83B1EBCB7}" destId="{8E0BF486-2CB2-4777-8410-80AD61200FC8}" srcOrd="69" destOrd="0" presId="urn:microsoft.com/office/officeart/2005/8/layout/hChevron3"/>
    <dgm:cxn modelId="{AF428FD5-E758-4068-A992-B01711BCEA93}" type="presParOf" srcId="{E32DDF1D-2A52-4358-805D-F4D83B1EBCB7}" destId="{7CBD0BB0-2ADF-4CE8-BFD7-BB447D552509}" srcOrd="70" destOrd="0" presId="urn:microsoft.com/office/officeart/2005/8/layout/hChevron3"/>
    <dgm:cxn modelId="{3BE07109-5DD6-4D09-8142-9E59D17A98E8}" type="presParOf" srcId="{E32DDF1D-2A52-4358-805D-F4D83B1EBCB7}" destId="{67E24B4C-FB32-4063-9D7F-DA86040F613A}" srcOrd="71" destOrd="0" presId="urn:microsoft.com/office/officeart/2005/8/layout/hChevron3"/>
    <dgm:cxn modelId="{29B6E7F2-71A9-4C6F-B0BD-EC6EB7D25859}" type="presParOf" srcId="{E32DDF1D-2A52-4358-805D-F4D83B1EBCB7}" destId="{813810D4-3578-4465-AF34-B60CECBEADFC}" srcOrd="72" destOrd="0" presId="urn:microsoft.com/office/officeart/2005/8/layout/hChevron3"/>
    <dgm:cxn modelId="{0FAE5B9C-4838-4D59-829C-2BBF631BA095}" type="presParOf" srcId="{E32DDF1D-2A52-4358-805D-F4D83B1EBCB7}" destId="{DAF5A45D-9F86-443D-B540-F12338B12394}" srcOrd="73" destOrd="0" presId="urn:microsoft.com/office/officeart/2005/8/layout/hChevron3"/>
    <dgm:cxn modelId="{C8689578-178A-4F60-A94F-C53316FCBE71}" type="presParOf" srcId="{E32DDF1D-2A52-4358-805D-F4D83B1EBCB7}" destId="{0C1798D0-B5E0-4926-89F4-4ED3A38AC498}" srcOrd="74" destOrd="0" presId="urn:microsoft.com/office/officeart/2005/8/layout/hChevron3"/>
    <dgm:cxn modelId="{D185FF94-7658-4361-A1F4-3A19A7FE459B}" type="presParOf" srcId="{E32DDF1D-2A52-4358-805D-F4D83B1EBCB7}" destId="{4088D819-A119-47E1-9A1B-CAA53953C030}" srcOrd="75" destOrd="0" presId="urn:microsoft.com/office/officeart/2005/8/layout/hChevron3"/>
    <dgm:cxn modelId="{D33381B8-AC93-4631-A426-999B0B2C08FB}" type="presParOf" srcId="{E32DDF1D-2A52-4358-805D-F4D83B1EBCB7}" destId="{872AE41A-9A42-4583-BD5B-428E15D6C4D8}" srcOrd="76" destOrd="0" presId="urn:microsoft.com/office/officeart/2005/8/layout/hChevron3"/>
    <dgm:cxn modelId="{44BC517A-AE24-4C64-AE88-194ED013A453}" type="presParOf" srcId="{E32DDF1D-2A52-4358-805D-F4D83B1EBCB7}" destId="{6891EB0D-05F1-4BFC-8E92-A829D7B70C2E}" srcOrd="77" destOrd="0" presId="urn:microsoft.com/office/officeart/2005/8/layout/hChevron3"/>
    <dgm:cxn modelId="{2DF194AD-E3F9-4743-8F81-A15A3A943C56}" type="presParOf" srcId="{E32DDF1D-2A52-4358-805D-F4D83B1EBCB7}" destId="{E4755CB0-68C3-4DA8-A9D2-73B58907C11A}" srcOrd="78" destOrd="0" presId="urn:microsoft.com/office/officeart/2005/8/layout/hChevron3"/>
    <dgm:cxn modelId="{A5EBD9E9-B9EE-48F4-AAC9-29E0D008AF2C}" type="presParOf" srcId="{E32DDF1D-2A52-4358-805D-F4D83B1EBCB7}" destId="{98813FD1-D75A-417E-885D-AC243E923A2B}" srcOrd="79" destOrd="0" presId="urn:microsoft.com/office/officeart/2005/8/layout/hChevron3"/>
    <dgm:cxn modelId="{64DCC9C9-D957-46FB-A4EA-4FA024065BC2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41B30990-3C0A-4905-9137-64C3A8571591}" type="presOf" srcId="{C2397A5E-1B19-46A0-9D12-932F6574E187}" destId="{4CC1E00E-240E-47DB-B2D9-F1E228723B16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CD4C26E4-672B-4EC9-9912-D63619F503AA}" type="presOf" srcId="{F774C75D-5067-4612-A73E-C727F8136642}" destId="{1056C277-A385-4775-B46B-B61BE5757FF2}" srcOrd="0" destOrd="0" presId="urn:microsoft.com/office/officeart/2005/8/layout/hChevron3"/>
    <dgm:cxn modelId="{1171D35F-8C5C-4115-8686-350166A9194B}" type="presOf" srcId="{2C1E9040-17C8-4E8D-A63F-DB72258387D6}" destId="{419DD1AD-D37F-462F-9733-AA7C2540828E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4CE2CADD-1CAA-44EC-91E9-F769082B1C20}" type="presOf" srcId="{A3B69041-CEE1-492E-8067-1741F2EE7B97}" destId="{C97B4E7E-1B29-409A-9A9A-AA5B52B6B63E}" srcOrd="0" destOrd="0" presId="urn:microsoft.com/office/officeart/2005/8/layout/hChevron3"/>
    <dgm:cxn modelId="{C89B64CB-6C77-4119-9F74-4B8F2232AB16}" type="presOf" srcId="{C45AFCDB-ACB3-438F-8B66-6E568F47D8A4}" destId="{5FBEED3A-24E0-4120-86C7-F4B24675E908}" srcOrd="0" destOrd="0" presId="urn:microsoft.com/office/officeart/2005/8/layout/hChevron3"/>
    <dgm:cxn modelId="{23A48614-7386-4660-87E1-B6DD78993673}" type="presOf" srcId="{37A87C57-3EF8-49B6-B455-342C8CF27F93}" destId="{E5C05AB5-9270-4305-9A67-E80BD4B63F64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3195E0D7-823F-4CDC-A490-A1478FBABF3C}" type="presOf" srcId="{CD58D382-1728-40A4-8A1C-69E749F641FE}" destId="{0C1798D0-B5E0-4926-89F4-4ED3A38AC498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25F5417A-8BDA-471F-BC45-E2F43768B7AD}" type="presOf" srcId="{9AC0B85F-F002-48F8-A368-2A95E3FBA245}" destId="{4E2CA8D1-A7CF-4348-B315-66D71D7C6740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4AF195E7-747D-4CFB-B25B-148B2FD12FD9}" type="presOf" srcId="{B018C7FD-482F-41EB-8FDD-85C6A96644A6}" destId="{BE8EB9A1-989B-4A34-BCA3-6900C46E94FE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8872A10D-847D-49B6-A202-F769DAB743DA}" type="presOf" srcId="{1841054A-88B8-4570-A8E0-EA5524F1F074}" destId="{813810D4-3578-4465-AF34-B60CECBEADFC}" srcOrd="0" destOrd="0" presId="urn:microsoft.com/office/officeart/2005/8/layout/hChevron3"/>
    <dgm:cxn modelId="{F140A2F3-E324-4814-A20A-512DDD73AE2A}" type="presOf" srcId="{64CB8CD5-2320-42A8-8773-1D204F49A1EE}" destId="{419F63F8-2EF4-41FD-95C6-D9D54CDB94A6}" srcOrd="0" destOrd="0" presId="urn:microsoft.com/office/officeart/2005/8/layout/hChevron3"/>
    <dgm:cxn modelId="{82C5AB2A-CCF2-4DB1-8AFC-2643BB75AC77}" type="presOf" srcId="{3D0453B6-5431-4B34-BE77-FD9E6A1435B9}" destId="{8C0EEF14-665F-4453-8BB9-9924969283DE}" srcOrd="0" destOrd="0" presId="urn:microsoft.com/office/officeart/2005/8/layout/hChevron3"/>
    <dgm:cxn modelId="{F83196EA-6087-4BDD-A5B3-10CA2DEBCD1D}" type="presOf" srcId="{7C5087F6-5E53-4CFC-9BBD-4181F1A2DDB4}" destId="{71C45CF6-C601-470E-9E9F-9175E74C38CE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C0A0E6A3-7660-4FEF-89CB-9BDA3A76A5E3}" type="presOf" srcId="{68DB77E9-52FA-486B-9BBE-FF7BBCA93E2D}" destId="{E4755CB0-68C3-4DA8-A9D2-73B58907C11A}" srcOrd="0" destOrd="0" presId="urn:microsoft.com/office/officeart/2005/8/layout/hChevron3"/>
    <dgm:cxn modelId="{634F649F-A596-4DE9-9F95-369DE654821C}" type="presOf" srcId="{33E1203D-7E4D-4F32-8933-7A45B3E4E4C0}" destId="{1F927897-2664-4477-999C-F45E0DE5ADE2}" srcOrd="0" destOrd="0" presId="urn:microsoft.com/office/officeart/2005/8/layout/hChevron3"/>
    <dgm:cxn modelId="{A6D5EF7D-95D5-4A1D-8F47-58EB1DD19800}" type="presOf" srcId="{1661D143-4C71-4EE6-9C81-E287BBE7E4B2}" destId="{B969A45A-C577-42FE-9EA9-DF34977AB7A9}" srcOrd="0" destOrd="0" presId="urn:microsoft.com/office/officeart/2005/8/layout/hChevron3"/>
    <dgm:cxn modelId="{7B7C2590-926C-4FB3-914E-F7EE8BE5F0A5}" type="presOf" srcId="{5EC8FB64-ACE3-469E-9787-C48F6C3635F1}" destId="{E32DDF1D-2A52-4358-805D-F4D83B1EBCB7}" srcOrd="0" destOrd="0" presId="urn:microsoft.com/office/officeart/2005/8/layout/hChevron3"/>
    <dgm:cxn modelId="{BD54F51F-D6D2-4189-B589-DE5E27464714}" type="presOf" srcId="{58B2AA00-AB16-4214-8E92-7C4E54CE41D0}" destId="{1F8A0EB1-3013-440A-90E0-58DB0244C1E8}" srcOrd="0" destOrd="0" presId="urn:microsoft.com/office/officeart/2005/8/layout/hChevron3"/>
    <dgm:cxn modelId="{1722AFDD-D966-4253-A5A2-C72A743D5247}" type="presOf" srcId="{9D2EE2F8-4F2C-4468-8484-E8FB023BE270}" destId="{7D57AB04-6BB9-491D-8A08-2593D0F8E787}" srcOrd="0" destOrd="0" presId="urn:microsoft.com/office/officeart/2005/8/layout/hChevron3"/>
    <dgm:cxn modelId="{93B2DD10-4BF3-4F3C-800E-DFB2064F5A70}" type="presOf" srcId="{B50DE578-F840-448C-9F26-8A50FD371058}" destId="{7CBD0BB0-2ADF-4CE8-BFD7-BB447D552509}" srcOrd="0" destOrd="0" presId="urn:microsoft.com/office/officeart/2005/8/layout/hChevron3"/>
    <dgm:cxn modelId="{6854970A-1B73-4A90-B064-E830421578FE}" type="presOf" srcId="{A3932D8C-6849-43D7-AC8A-C46E8FC8100D}" destId="{8BC94EAD-C36A-4046-AC84-2A1EF272453C}" srcOrd="0" destOrd="0" presId="urn:microsoft.com/office/officeart/2005/8/layout/hChevron3"/>
    <dgm:cxn modelId="{9A854D14-D929-44F3-972D-664ABC6E36E6}" type="presOf" srcId="{9914C753-A33F-4DBF-BECB-E5FD1DC98F27}" destId="{D72911E8-6998-44AD-A71E-CB54CF49C0ED}" srcOrd="0" destOrd="0" presId="urn:microsoft.com/office/officeart/2005/8/layout/hChevron3"/>
    <dgm:cxn modelId="{A33CD199-9EDF-449C-9E67-BD160764004A}" type="presOf" srcId="{4E27F18F-3F2E-4A56-91EE-68F42DF637B3}" destId="{EF3DC7ED-4A1C-4261-AB37-51C3A71BE5EB}" srcOrd="0" destOrd="0" presId="urn:microsoft.com/office/officeart/2005/8/layout/hChevron3"/>
    <dgm:cxn modelId="{C10CC388-D0DD-4CAC-AAED-708AE3C2AFDA}" type="presOf" srcId="{0C6AC9BE-9142-485D-98BA-98C1890A2E0E}" destId="{E6B9606E-33B7-40D0-916B-28025D72F359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4C515AEF-153E-42F5-B756-FAC32A5F9BD3}" type="presOf" srcId="{6FE92722-16E7-4B3D-BA6B-210995AB2373}" destId="{5CBC40F4-3DBC-485E-81A1-469F710A7380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69D7C1F5-EED5-46CF-9E50-3216BBF571CA}" type="presOf" srcId="{05804EBF-DA52-408C-BEB2-485F7FA490C4}" destId="{33C53847-86DA-49EC-926A-63B9B45830E9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0DD9F756-3ED9-4334-A489-4B1CC05D4C49}" type="presOf" srcId="{6031953C-D99B-4918-8AE4-74D1FC3DD3A0}" destId="{69E105A0-4872-451F-ABE7-2550E014F3DF}" srcOrd="0" destOrd="0" presId="urn:microsoft.com/office/officeart/2005/8/layout/hChevron3"/>
    <dgm:cxn modelId="{75D231E4-CBF0-4C49-B2DF-5E6B0B6B86EB}" type="presOf" srcId="{6CBE4EF5-CAA4-4CAE-A479-05224EF61C51}" destId="{EB37EB95-A5F7-4E65-82D5-55993CB01A01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A2A9833D-1E1E-4C37-B433-903D7004DFFA}" type="presOf" srcId="{5B8F1E86-BAFC-476F-A956-89C526955FA6}" destId="{EF67B6E1-01A0-4EAA-B97C-F94767656729}" srcOrd="0" destOrd="0" presId="urn:microsoft.com/office/officeart/2005/8/layout/hChevron3"/>
    <dgm:cxn modelId="{3F4ECF73-6E6E-4F45-9F87-6BFB9E4CF3D7}" type="presOf" srcId="{E2D8E3DF-8D59-489A-9050-666993FB8ED6}" destId="{5B5405F7-9476-4E55-9912-3D82A83CE4C1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7DD122E0-B0D9-432D-AED4-DFAA54CC0BE8}" type="presOf" srcId="{B516EE92-64D6-4FCD-8A24-40602E53098E}" destId="{9CF1165E-AC49-45C4-A3A3-DDB7BC36B50D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A861F44B-8CDF-4461-9EAC-8398687963A5}" type="presOf" srcId="{F1B636A1-73E4-4A94-8328-1CF24EBBF7F3}" destId="{1B6D26FB-FD89-49A7-A682-CDFDD01F1D75}" srcOrd="0" destOrd="0" presId="urn:microsoft.com/office/officeart/2005/8/layout/hChevron3"/>
    <dgm:cxn modelId="{2A274061-0B43-4C5D-8593-3E88981C7F71}" type="presOf" srcId="{8722C7DF-2F9C-4BC4-B0BA-517DBE2D864D}" destId="{46FBA12B-9A7C-46CE-9ADA-B661591B9938}" srcOrd="0" destOrd="0" presId="urn:microsoft.com/office/officeart/2005/8/layout/hChevron3"/>
    <dgm:cxn modelId="{BBFB7294-76F6-415C-83CC-A27B1D39D17D}" type="presOf" srcId="{CA99D7B1-433D-4A0A-9063-755BA8DE7A52}" destId="{C8FB3BBF-9D07-4EE6-BA10-478F436F7112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0965A3F8-C345-4BE2-A8F3-D62AE304D112}" type="presOf" srcId="{61CA8120-DCC6-4B15-8E1C-CFB91ABEBDE4}" destId="{D0CBD48E-31F4-4D1B-A75C-643BA2B7D562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F9C544B6-344F-44DE-BBC0-5EA979F8522A}" type="presOf" srcId="{84173EBC-1605-4094-937E-65E5DBBD2F51}" destId="{872AE41A-9A42-4583-BD5B-428E15D6C4D8}" srcOrd="0" destOrd="0" presId="urn:microsoft.com/office/officeart/2005/8/layout/hChevron3"/>
    <dgm:cxn modelId="{E5D99374-E41A-4525-97D2-4D8DB8B47288}" type="presOf" srcId="{FAC96E8F-F4FD-4ACB-A268-A28E36F76E57}" destId="{8736F99C-FC22-4A85-AB3A-E3D0B6E4F18C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2DA6796C-1B17-4EEC-9C2E-994CF4951C63}" type="presOf" srcId="{37F58A89-9FCC-42BD-9D7F-62E8ADE887BA}" destId="{801C13F3-D94C-4D18-9804-DE6FA6282BDD}" srcOrd="0" destOrd="0" presId="urn:microsoft.com/office/officeart/2005/8/layout/hChevron3"/>
    <dgm:cxn modelId="{0762C439-3FEA-428F-8F8F-5068C3825BA3}" type="presOf" srcId="{EE5B7ED0-5F37-40CF-A3B0-DE264ACEF339}" destId="{8C77A498-1271-4EFD-ACB2-43CB82007917}" srcOrd="0" destOrd="0" presId="urn:microsoft.com/office/officeart/2005/8/layout/hChevron3"/>
    <dgm:cxn modelId="{B98C7224-6E4C-4173-9DAE-A5B777F0E615}" type="presOf" srcId="{020EFA48-9CC4-4431-94A8-72436184AF5D}" destId="{7C6A920C-8D10-440F-BA5E-46F46B81D17C}" srcOrd="0" destOrd="0" presId="urn:microsoft.com/office/officeart/2005/8/layout/hChevron3"/>
    <dgm:cxn modelId="{E5F0FE5D-76F4-4B24-A027-624CF4B713F8}" type="presOf" srcId="{1B0488F0-6E4B-4949-A302-78A9A56E138C}" destId="{3C4E7037-9222-49C8-A64D-5A768290C531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145E0A55-995A-4242-A57E-3D9C206AEB14}" type="presOf" srcId="{68F337CC-70B5-443C-9BA7-64EAA2BDE25A}" destId="{AAAF693D-AD7B-43B9-92DC-8AA29F6B321E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8E9EAA2B-F81A-4275-8639-AE93F9A812F8}" type="presParOf" srcId="{E32DDF1D-2A52-4358-805D-F4D83B1EBCB7}" destId="{E5C05AB5-9270-4305-9A67-E80BD4B63F64}" srcOrd="0" destOrd="0" presId="urn:microsoft.com/office/officeart/2005/8/layout/hChevron3"/>
    <dgm:cxn modelId="{DEE514C8-04F2-4444-8B97-8482DFA7883F}" type="presParOf" srcId="{E32DDF1D-2A52-4358-805D-F4D83B1EBCB7}" destId="{B3249CFB-8ED7-4991-8C7E-1BFD21177A2D}" srcOrd="1" destOrd="0" presId="urn:microsoft.com/office/officeart/2005/8/layout/hChevron3"/>
    <dgm:cxn modelId="{F207BBAD-DF72-4257-8973-77FD72F5FCB2}" type="presParOf" srcId="{E32DDF1D-2A52-4358-805D-F4D83B1EBCB7}" destId="{46FBA12B-9A7C-46CE-9ADA-B661591B9938}" srcOrd="2" destOrd="0" presId="urn:microsoft.com/office/officeart/2005/8/layout/hChevron3"/>
    <dgm:cxn modelId="{A043F856-7BAD-4271-B3E3-55A871AE9A7B}" type="presParOf" srcId="{E32DDF1D-2A52-4358-805D-F4D83B1EBCB7}" destId="{9A606873-8A71-4BBE-AC53-AF8E57DB32DB}" srcOrd="3" destOrd="0" presId="urn:microsoft.com/office/officeart/2005/8/layout/hChevron3"/>
    <dgm:cxn modelId="{AC88B5AA-1602-423F-81BF-71DA5A1A0DC2}" type="presParOf" srcId="{E32DDF1D-2A52-4358-805D-F4D83B1EBCB7}" destId="{1F8A0EB1-3013-440A-90E0-58DB0244C1E8}" srcOrd="4" destOrd="0" presId="urn:microsoft.com/office/officeart/2005/8/layout/hChevron3"/>
    <dgm:cxn modelId="{AA884FD9-902E-462C-95B2-2640A49F0A15}" type="presParOf" srcId="{E32DDF1D-2A52-4358-805D-F4D83B1EBCB7}" destId="{19DD68EC-C5E0-461E-A7B7-B39348260346}" srcOrd="5" destOrd="0" presId="urn:microsoft.com/office/officeart/2005/8/layout/hChevron3"/>
    <dgm:cxn modelId="{CCB0D807-D524-489E-8166-20E3C4AC3A20}" type="presParOf" srcId="{E32DDF1D-2A52-4358-805D-F4D83B1EBCB7}" destId="{C97B4E7E-1B29-409A-9A9A-AA5B52B6B63E}" srcOrd="6" destOrd="0" presId="urn:microsoft.com/office/officeart/2005/8/layout/hChevron3"/>
    <dgm:cxn modelId="{8903048B-67E1-49E6-9864-B2E8E5C31BEC}" type="presParOf" srcId="{E32DDF1D-2A52-4358-805D-F4D83B1EBCB7}" destId="{7A3E532F-C77B-49F7-AEDA-FC60C7A6515A}" srcOrd="7" destOrd="0" presId="urn:microsoft.com/office/officeart/2005/8/layout/hChevron3"/>
    <dgm:cxn modelId="{63940ACD-76E8-4D20-9AF5-EA0EA34C0791}" type="presParOf" srcId="{E32DDF1D-2A52-4358-805D-F4D83B1EBCB7}" destId="{8C77A498-1271-4EFD-ACB2-43CB82007917}" srcOrd="8" destOrd="0" presId="urn:microsoft.com/office/officeart/2005/8/layout/hChevron3"/>
    <dgm:cxn modelId="{631D7470-FDA7-483E-94EF-77078C5A255F}" type="presParOf" srcId="{E32DDF1D-2A52-4358-805D-F4D83B1EBCB7}" destId="{89074C74-5FF8-487E-B75F-DE1D2B34AF5F}" srcOrd="9" destOrd="0" presId="urn:microsoft.com/office/officeart/2005/8/layout/hChevron3"/>
    <dgm:cxn modelId="{46DFD25E-2E0A-4C47-8185-A8E3DB5A8D96}" type="presParOf" srcId="{E32DDF1D-2A52-4358-805D-F4D83B1EBCB7}" destId="{9CF1165E-AC49-45C4-A3A3-DDB7BC36B50D}" srcOrd="10" destOrd="0" presId="urn:microsoft.com/office/officeart/2005/8/layout/hChevron3"/>
    <dgm:cxn modelId="{003ED788-1FC2-4A09-8B06-B04F7D8BEE12}" type="presParOf" srcId="{E32DDF1D-2A52-4358-805D-F4D83B1EBCB7}" destId="{756D3F08-940F-414A-9D84-C79326AC7EAD}" srcOrd="11" destOrd="0" presId="urn:microsoft.com/office/officeart/2005/8/layout/hChevron3"/>
    <dgm:cxn modelId="{E9F0FFFE-E081-4DD1-A593-53ACF2CAAFAD}" type="presParOf" srcId="{E32DDF1D-2A52-4358-805D-F4D83B1EBCB7}" destId="{D72911E8-6998-44AD-A71E-CB54CF49C0ED}" srcOrd="12" destOrd="0" presId="urn:microsoft.com/office/officeart/2005/8/layout/hChevron3"/>
    <dgm:cxn modelId="{033CF76B-C5C1-44AB-A1A6-4DCDD74AD13C}" type="presParOf" srcId="{E32DDF1D-2A52-4358-805D-F4D83B1EBCB7}" destId="{DA6AD634-BB15-4438-822C-21EFE11F679C}" srcOrd="13" destOrd="0" presId="urn:microsoft.com/office/officeart/2005/8/layout/hChevron3"/>
    <dgm:cxn modelId="{E1FCCB78-4B47-43CF-B8BC-89094466E81F}" type="presParOf" srcId="{E32DDF1D-2A52-4358-805D-F4D83B1EBCB7}" destId="{D0CBD48E-31F4-4D1B-A75C-643BA2B7D562}" srcOrd="14" destOrd="0" presId="urn:microsoft.com/office/officeart/2005/8/layout/hChevron3"/>
    <dgm:cxn modelId="{EB1D49F3-2CF1-4D2D-9FC5-2450EBCF5122}" type="presParOf" srcId="{E32DDF1D-2A52-4358-805D-F4D83B1EBCB7}" destId="{7AAC0076-D9D8-417B-AB91-5A60B11C2108}" srcOrd="15" destOrd="0" presId="urn:microsoft.com/office/officeart/2005/8/layout/hChevron3"/>
    <dgm:cxn modelId="{8FD19230-0CB6-4E3D-BFA9-34FE4212B471}" type="presParOf" srcId="{E32DDF1D-2A52-4358-805D-F4D83B1EBCB7}" destId="{4E2CA8D1-A7CF-4348-B315-66D71D7C6740}" srcOrd="16" destOrd="0" presId="urn:microsoft.com/office/officeart/2005/8/layout/hChevron3"/>
    <dgm:cxn modelId="{B0BD8DA7-13F5-42A1-936B-9CC1ABF4BCF9}" type="presParOf" srcId="{E32DDF1D-2A52-4358-805D-F4D83B1EBCB7}" destId="{520F1DF1-9D10-4319-A24F-36CDD33B2E97}" srcOrd="17" destOrd="0" presId="urn:microsoft.com/office/officeart/2005/8/layout/hChevron3"/>
    <dgm:cxn modelId="{1A3B435C-C279-4CFF-99E5-15E989A36913}" type="presParOf" srcId="{E32DDF1D-2A52-4358-805D-F4D83B1EBCB7}" destId="{801C13F3-D94C-4D18-9804-DE6FA6282BDD}" srcOrd="18" destOrd="0" presId="urn:microsoft.com/office/officeart/2005/8/layout/hChevron3"/>
    <dgm:cxn modelId="{2BDC3395-647D-42DA-B451-89E10068A989}" type="presParOf" srcId="{E32DDF1D-2A52-4358-805D-F4D83B1EBCB7}" destId="{A09AFA7C-CED6-40C6-895D-27E12F9440E1}" srcOrd="19" destOrd="0" presId="urn:microsoft.com/office/officeart/2005/8/layout/hChevron3"/>
    <dgm:cxn modelId="{29A19917-C58C-4528-A2A8-32EA1AD6FB1E}" type="presParOf" srcId="{E32DDF1D-2A52-4358-805D-F4D83B1EBCB7}" destId="{8736F99C-FC22-4A85-AB3A-E3D0B6E4F18C}" srcOrd="20" destOrd="0" presId="urn:microsoft.com/office/officeart/2005/8/layout/hChevron3"/>
    <dgm:cxn modelId="{C1DE016B-9021-40BA-A663-63D16C5CFB11}" type="presParOf" srcId="{E32DDF1D-2A52-4358-805D-F4D83B1EBCB7}" destId="{70DA955B-4781-4E1B-BDC2-26687F884A60}" srcOrd="21" destOrd="0" presId="urn:microsoft.com/office/officeart/2005/8/layout/hChevron3"/>
    <dgm:cxn modelId="{7BC18D6E-3645-47B5-A8E9-7CA1E12D6509}" type="presParOf" srcId="{E32DDF1D-2A52-4358-805D-F4D83B1EBCB7}" destId="{419F63F8-2EF4-41FD-95C6-D9D54CDB94A6}" srcOrd="22" destOrd="0" presId="urn:microsoft.com/office/officeart/2005/8/layout/hChevron3"/>
    <dgm:cxn modelId="{AF08EE03-2756-4888-8B56-D5B628BF82B9}" type="presParOf" srcId="{E32DDF1D-2A52-4358-805D-F4D83B1EBCB7}" destId="{E407A470-8B60-400A-9ED1-2FE27763A539}" srcOrd="23" destOrd="0" presId="urn:microsoft.com/office/officeart/2005/8/layout/hChevron3"/>
    <dgm:cxn modelId="{E936C4DB-0398-4DE7-BE2F-9159D61A90DC}" type="presParOf" srcId="{E32DDF1D-2A52-4358-805D-F4D83B1EBCB7}" destId="{EF3DC7ED-4A1C-4261-AB37-51C3A71BE5EB}" srcOrd="24" destOrd="0" presId="urn:microsoft.com/office/officeart/2005/8/layout/hChevron3"/>
    <dgm:cxn modelId="{6F3B1DE8-D941-4DA1-821A-2DFF128FB745}" type="presParOf" srcId="{E32DDF1D-2A52-4358-805D-F4D83B1EBCB7}" destId="{0F1ABE0D-D7AB-4001-A880-D11FF3655B89}" srcOrd="25" destOrd="0" presId="urn:microsoft.com/office/officeart/2005/8/layout/hChevron3"/>
    <dgm:cxn modelId="{11B9837D-EB47-483C-B4B1-F4EAC533AB38}" type="presParOf" srcId="{E32DDF1D-2A52-4358-805D-F4D83B1EBCB7}" destId="{B969A45A-C577-42FE-9EA9-DF34977AB7A9}" srcOrd="26" destOrd="0" presId="urn:microsoft.com/office/officeart/2005/8/layout/hChevron3"/>
    <dgm:cxn modelId="{77BFAC1B-D30D-4047-BB68-654D391815B8}" type="presParOf" srcId="{E32DDF1D-2A52-4358-805D-F4D83B1EBCB7}" destId="{42D4F944-93C4-4C0C-9B62-69EF5DA104F8}" srcOrd="27" destOrd="0" presId="urn:microsoft.com/office/officeart/2005/8/layout/hChevron3"/>
    <dgm:cxn modelId="{F336049F-6872-4119-A89B-FEDE8AA5F5E0}" type="presParOf" srcId="{E32DDF1D-2A52-4358-805D-F4D83B1EBCB7}" destId="{5B5405F7-9476-4E55-9912-3D82A83CE4C1}" srcOrd="28" destOrd="0" presId="urn:microsoft.com/office/officeart/2005/8/layout/hChevron3"/>
    <dgm:cxn modelId="{0A820651-EEEF-46EE-B0CE-DF00522BAF79}" type="presParOf" srcId="{E32DDF1D-2A52-4358-805D-F4D83B1EBCB7}" destId="{1538ABD9-B7E6-4067-9491-D8311A48C018}" srcOrd="29" destOrd="0" presId="urn:microsoft.com/office/officeart/2005/8/layout/hChevron3"/>
    <dgm:cxn modelId="{AB4B249A-6DDB-4D24-BD17-BF3D1AB56ADB}" type="presParOf" srcId="{E32DDF1D-2A52-4358-805D-F4D83B1EBCB7}" destId="{AAAF693D-AD7B-43B9-92DC-8AA29F6B321E}" srcOrd="30" destOrd="0" presId="urn:microsoft.com/office/officeart/2005/8/layout/hChevron3"/>
    <dgm:cxn modelId="{D05A1238-F37F-44EB-99C2-6936E481A5CA}" type="presParOf" srcId="{E32DDF1D-2A52-4358-805D-F4D83B1EBCB7}" destId="{8972F749-5519-4068-BF03-0F058FDAC5F1}" srcOrd="31" destOrd="0" presId="urn:microsoft.com/office/officeart/2005/8/layout/hChevron3"/>
    <dgm:cxn modelId="{C7BF1C18-0E8B-4B26-8993-6B147D8178B2}" type="presParOf" srcId="{E32DDF1D-2A52-4358-805D-F4D83B1EBCB7}" destId="{71C45CF6-C601-470E-9E9F-9175E74C38CE}" srcOrd="32" destOrd="0" presId="urn:microsoft.com/office/officeart/2005/8/layout/hChevron3"/>
    <dgm:cxn modelId="{1BE69ECB-CA42-456C-A664-8290109C3E15}" type="presParOf" srcId="{E32DDF1D-2A52-4358-805D-F4D83B1EBCB7}" destId="{7133B31F-637F-4E1C-BA62-0D49CF4AF38E}" srcOrd="33" destOrd="0" presId="urn:microsoft.com/office/officeart/2005/8/layout/hChevron3"/>
    <dgm:cxn modelId="{C3592275-5EF4-4EB2-B298-2889D07FC353}" type="presParOf" srcId="{E32DDF1D-2A52-4358-805D-F4D83B1EBCB7}" destId="{EB37EB95-A5F7-4E65-82D5-55993CB01A01}" srcOrd="34" destOrd="0" presId="urn:microsoft.com/office/officeart/2005/8/layout/hChevron3"/>
    <dgm:cxn modelId="{D0A992C2-DF2B-4D12-8EDF-F69E20A8C174}" type="presParOf" srcId="{E32DDF1D-2A52-4358-805D-F4D83B1EBCB7}" destId="{F993441B-B841-4416-8891-3F2C6AD1B256}" srcOrd="35" destOrd="0" presId="urn:microsoft.com/office/officeart/2005/8/layout/hChevron3"/>
    <dgm:cxn modelId="{1CD15DF1-35A1-45AA-B906-4994479B9B79}" type="presParOf" srcId="{E32DDF1D-2A52-4358-805D-F4D83B1EBCB7}" destId="{C8FB3BBF-9D07-4EE6-BA10-478F436F7112}" srcOrd="36" destOrd="0" presId="urn:microsoft.com/office/officeart/2005/8/layout/hChevron3"/>
    <dgm:cxn modelId="{ED66875B-F080-4498-8490-D5B3B0FDF99E}" type="presParOf" srcId="{E32DDF1D-2A52-4358-805D-F4D83B1EBCB7}" destId="{4F4F584E-A44F-43CC-8CA2-CF616EBF8F80}" srcOrd="37" destOrd="0" presId="urn:microsoft.com/office/officeart/2005/8/layout/hChevron3"/>
    <dgm:cxn modelId="{944E79AC-113D-4307-9BB1-BFE8F653B028}" type="presParOf" srcId="{E32DDF1D-2A52-4358-805D-F4D83B1EBCB7}" destId="{3C4E7037-9222-49C8-A64D-5A768290C531}" srcOrd="38" destOrd="0" presId="urn:microsoft.com/office/officeart/2005/8/layout/hChevron3"/>
    <dgm:cxn modelId="{9B016E39-AC1E-4C91-8546-D1C75E8578B4}" type="presParOf" srcId="{E32DDF1D-2A52-4358-805D-F4D83B1EBCB7}" destId="{EB3C83E9-7C69-476A-9928-C7AD9188DE6B}" srcOrd="39" destOrd="0" presId="urn:microsoft.com/office/officeart/2005/8/layout/hChevron3"/>
    <dgm:cxn modelId="{4E73ED40-180A-4CF0-8018-B0A5DDCEF78C}" type="presParOf" srcId="{E32DDF1D-2A52-4358-805D-F4D83B1EBCB7}" destId="{419DD1AD-D37F-462F-9733-AA7C2540828E}" srcOrd="40" destOrd="0" presId="urn:microsoft.com/office/officeart/2005/8/layout/hChevron3"/>
    <dgm:cxn modelId="{30682FA8-B7BA-4D6E-B2A3-BB68D66FF670}" type="presParOf" srcId="{E32DDF1D-2A52-4358-805D-F4D83B1EBCB7}" destId="{63BD167A-C9D7-48FB-8BFE-35927D0B8FA1}" srcOrd="41" destOrd="0" presId="urn:microsoft.com/office/officeart/2005/8/layout/hChevron3"/>
    <dgm:cxn modelId="{A2E6648C-A3AC-469D-9DB3-D14C44D9B059}" type="presParOf" srcId="{E32DDF1D-2A52-4358-805D-F4D83B1EBCB7}" destId="{EF67B6E1-01A0-4EAA-B97C-F94767656729}" srcOrd="42" destOrd="0" presId="urn:microsoft.com/office/officeart/2005/8/layout/hChevron3"/>
    <dgm:cxn modelId="{EA281C76-F830-453D-BAC2-403ABC1CDAC5}" type="presParOf" srcId="{E32DDF1D-2A52-4358-805D-F4D83B1EBCB7}" destId="{34633107-9FF1-4B1E-AA98-8E57F091ED47}" srcOrd="43" destOrd="0" presId="urn:microsoft.com/office/officeart/2005/8/layout/hChevron3"/>
    <dgm:cxn modelId="{AF34DD37-9AE2-4849-8BBE-7EC328EEA166}" type="presParOf" srcId="{E32DDF1D-2A52-4358-805D-F4D83B1EBCB7}" destId="{1B6D26FB-FD89-49A7-A682-CDFDD01F1D75}" srcOrd="44" destOrd="0" presId="urn:microsoft.com/office/officeart/2005/8/layout/hChevron3"/>
    <dgm:cxn modelId="{8740C0B2-7BCD-4BED-90B8-CEFF81A2D512}" type="presParOf" srcId="{E32DDF1D-2A52-4358-805D-F4D83B1EBCB7}" destId="{C334E5AF-E6AF-4890-95F9-82ABF32C7B51}" srcOrd="45" destOrd="0" presId="urn:microsoft.com/office/officeart/2005/8/layout/hChevron3"/>
    <dgm:cxn modelId="{7AD2C5A2-FE8A-43E2-A5CA-EC7AEF924FC9}" type="presParOf" srcId="{E32DDF1D-2A52-4358-805D-F4D83B1EBCB7}" destId="{5FBEED3A-24E0-4120-86C7-F4B24675E908}" srcOrd="46" destOrd="0" presId="urn:microsoft.com/office/officeart/2005/8/layout/hChevron3"/>
    <dgm:cxn modelId="{90E6EB2C-9011-4398-B6B9-CCF3A66C319B}" type="presParOf" srcId="{E32DDF1D-2A52-4358-805D-F4D83B1EBCB7}" destId="{6CB85AA0-F862-44FC-B544-338251D86424}" srcOrd="47" destOrd="0" presId="urn:microsoft.com/office/officeart/2005/8/layout/hChevron3"/>
    <dgm:cxn modelId="{53C938D4-D536-4204-A9F9-216F1A79EB57}" type="presParOf" srcId="{E32DDF1D-2A52-4358-805D-F4D83B1EBCB7}" destId="{7D57AB04-6BB9-491D-8A08-2593D0F8E787}" srcOrd="48" destOrd="0" presId="urn:microsoft.com/office/officeart/2005/8/layout/hChevron3"/>
    <dgm:cxn modelId="{431FBED3-BA97-4D51-8BFD-44D77AA6665A}" type="presParOf" srcId="{E32DDF1D-2A52-4358-805D-F4D83B1EBCB7}" destId="{FD1846B6-4F18-4B08-B7E2-115D20A1B795}" srcOrd="49" destOrd="0" presId="urn:microsoft.com/office/officeart/2005/8/layout/hChevron3"/>
    <dgm:cxn modelId="{587BACEC-7019-4DE4-9092-E23C4244B15A}" type="presParOf" srcId="{E32DDF1D-2A52-4358-805D-F4D83B1EBCB7}" destId="{7C6A920C-8D10-440F-BA5E-46F46B81D17C}" srcOrd="50" destOrd="0" presId="urn:microsoft.com/office/officeart/2005/8/layout/hChevron3"/>
    <dgm:cxn modelId="{6EA1ED6D-BB30-4A5F-8F80-64806DA6E048}" type="presParOf" srcId="{E32DDF1D-2A52-4358-805D-F4D83B1EBCB7}" destId="{BD222C9E-DE6D-4A99-81A7-88CA0ED1DDC8}" srcOrd="51" destOrd="0" presId="urn:microsoft.com/office/officeart/2005/8/layout/hChevron3"/>
    <dgm:cxn modelId="{2BDFBA7D-8424-448C-AB38-A2ACDF82281C}" type="presParOf" srcId="{E32DDF1D-2A52-4358-805D-F4D83B1EBCB7}" destId="{E6B9606E-33B7-40D0-916B-28025D72F359}" srcOrd="52" destOrd="0" presId="urn:microsoft.com/office/officeart/2005/8/layout/hChevron3"/>
    <dgm:cxn modelId="{BA06073B-5360-4B90-B7DF-EB320A906741}" type="presParOf" srcId="{E32DDF1D-2A52-4358-805D-F4D83B1EBCB7}" destId="{0686D9C9-BC99-4332-B3EC-7C64878B3B5B}" srcOrd="53" destOrd="0" presId="urn:microsoft.com/office/officeart/2005/8/layout/hChevron3"/>
    <dgm:cxn modelId="{45E331F3-3C3A-4FD4-B23C-968DAA342174}" type="presParOf" srcId="{E32DDF1D-2A52-4358-805D-F4D83B1EBCB7}" destId="{5CBC40F4-3DBC-485E-81A1-469F710A7380}" srcOrd="54" destOrd="0" presId="urn:microsoft.com/office/officeart/2005/8/layout/hChevron3"/>
    <dgm:cxn modelId="{E6A64AF7-76FC-4377-9F65-03E2D29B4758}" type="presParOf" srcId="{E32DDF1D-2A52-4358-805D-F4D83B1EBCB7}" destId="{AFAB29CA-D5D9-413A-8D3A-5822A5986B92}" srcOrd="55" destOrd="0" presId="urn:microsoft.com/office/officeart/2005/8/layout/hChevron3"/>
    <dgm:cxn modelId="{EBA520D1-5AAD-4E53-AAC3-E3B6633DBA9F}" type="presParOf" srcId="{E32DDF1D-2A52-4358-805D-F4D83B1EBCB7}" destId="{69E105A0-4872-451F-ABE7-2550E014F3DF}" srcOrd="56" destOrd="0" presId="urn:microsoft.com/office/officeart/2005/8/layout/hChevron3"/>
    <dgm:cxn modelId="{566E6FB7-7231-4309-8E1B-ED594A9E1EE8}" type="presParOf" srcId="{E32DDF1D-2A52-4358-805D-F4D83B1EBCB7}" destId="{2554F9E3-9AC3-45DD-9D58-08A2F4DD1701}" srcOrd="57" destOrd="0" presId="urn:microsoft.com/office/officeart/2005/8/layout/hChevron3"/>
    <dgm:cxn modelId="{692C0CBA-8111-4362-A890-0D55612FB8F0}" type="presParOf" srcId="{E32DDF1D-2A52-4358-805D-F4D83B1EBCB7}" destId="{33C53847-86DA-49EC-926A-63B9B45830E9}" srcOrd="58" destOrd="0" presId="urn:microsoft.com/office/officeart/2005/8/layout/hChevron3"/>
    <dgm:cxn modelId="{5CE19A52-AF39-4CA2-9A3F-78322B82B4D1}" type="presParOf" srcId="{E32DDF1D-2A52-4358-805D-F4D83B1EBCB7}" destId="{875187DA-3618-4C2E-A0B7-5B05BC8D2789}" srcOrd="59" destOrd="0" presId="urn:microsoft.com/office/officeart/2005/8/layout/hChevron3"/>
    <dgm:cxn modelId="{63DC3FA5-B974-4067-BD2C-624FC209F364}" type="presParOf" srcId="{E32DDF1D-2A52-4358-805D-F4D83B1EBCB7}" destId="{8BC94EAD-C36A-4046-AC84-2A1EF272453C}" srcOrd="60" destOrd="0" presId="urn:microsoft.com/office/officeart/2005/8/layout/hChevron3"/>
    <dgm:cxn modelId="{873FFE6C-67D9-456F-8965-4C8C57D30113}" type="presParOf" srcId="{E32DDF1D-2A52-4358-805D-F4D83B1EBCB7}" destId="{784AC893-4206-4D04-B1C5-2ADC21FEBD3D}" srcOrd="61" destOrd="0" presId="urn:microsoft.com/office/officeart/2005/8/layout/hChevron3"/>
    <dgm:cxn modelId="{5CB2EE49-1E58-493F-83A2-4FEEE150BFEE}" type="presParOf" srcId="{E32DDF1D-2A52-4358-805D-F4D83B1EBCB7}" destId="{8C0EEF14-665F-4453-8BB9-9924969283DE}" srcOrd="62" destOrd="0" presId="urn:microsoft.com/office/officeart/2005/8/layout/hChevron3"/>
    <dgm:cxn modelId="{49FEFB9F-EA44-4C38-BD52-76E08C58C304}" type="presParOf" srcId="{E32DDF1D-2A52-4358-805D-F4D83B1EBCB7}" destId="{5A952227-1638-4EF8-AAF3-A570BBA6A4DB}" srcOrd="63" destOrd="0" presId="urn:microsoft.com/office/officeart/2005/8/layout/hChevron3"/>
    <dgm:cxn modelId="{C2146A9C-B97D-4648-B24C-FC0957879954}" type="presParOf" srcId="{E32DDF1D-2A52-4358-805D-F4D83B1EBCB7}" destId="{4CC1E00E-240E-47DB-B2D9-F1E228723B16}" srcOrd="64" destOrd="0" presId="urn:microsoft.com/office/officeart/2005/8/layout/hChevron3"/>
    <dgm:cxn modelId="{9A5BE464-FC50-4F46-AFEA-D6C5F774485D}" type="presParOf" srcId="{E32DDF1D-2A52-4358-805D-F4D83B1EBCB7}" destId="{567977BA-636D-46DC-872E-05A2B8526F70}" srcOrd="65" destOrd="0" presId="urn:microsoft.com/office/officeart/2005/8/layout/hChevron3"/>
    <dgm:cxn modelId="{84B39EF8-4680-4CC6-B6EC-09DCCA9BA3A9}" type="presParOf" srcId="{E32DDF1D-2A52-4358-805D-F4D83B1EBCB7}" destId="{1F927897-2664-4477-999C-F45E0DE5ADE2}" srcOrd="66" destOrd="0" presId="urn:microsoft.com/office/officeart/2005/8/layout/hChevron3"/>
    <dgm:cxn modelId="{CB8AEA8C-2520-467B-89D9-272483428276}" type="presParOf" srcId="{E32DDF1D-2A52-4358-805D-F4D83B1EBCB7}" destId="{327CD222-F0C4-4BFC-80D3-B0091B510849}" srcOrd="67" destOrd="0" presId="urn:microsoft.com/office/officeart/2005/8/layout/hChevron3"/>
    <dgm:cxn modelId="{BE854726-7196-40E5-8126-805C3365844B}" type="presParOf" srcId="{E32DDF1D-2A52-4358-805D-F4D83B1EBCB7}" destId="{1056C277-A385-4775-B46B-B61BE5757FF2}" srcOrd="68" destOrd="0" presId="urn:microsoft.com/office/officeart/2005/8/layout/hChevron3"/>
    <dgm:cxn modelId="{952FADDB-86DB-43F2-81CD-5EB9BAD377E1}" type="presParOf" srcId="{E32DDF1D-2A52-4358-805D-F4D83B1EBCB7}" destId="{8E0BF486-2CB2-4777-8410-80AD61200FC8}" srcOrd="69" destOrd="0" presId="urn:microsoft.com/office/officeart/2005/8/layout/hChevron3"/>
    <dgm:cxn modelId="{3A44B2C5-1C84-4CD1-8100-139874B679A1}" type="presParOf" srcId="{E32DDF1D-2A52-4358-805D-F4D83B1EBCB7}" destId="{7CBD0BB0-2ADF-4CE8-BFD7-BB447D552509}" srcOrd="70" destOrd="0" presId="urn:microsoft.com/office/officeart/2005/8/layout/hChevron3"/>
    <dgm:cxn modelId="{C7C15D20-3590-4CBD-810F-B9DC225834BE}" type="presParOf" srcId="{E32DDF1D-2A52-4358-805D-F4D83B1EBCB7}" destId="{67E24B4C-FB32-4063-9D7F-DA86040F613A}" srcOrd="71" destOrd="0" presId="urn:microsoft.com/office/officeart/2005/8/layout/hChevron3"/>
    <dgm:cxn modelId="{47D06B0E-D346-47E2-B969-2F4C33FEF04B}" type="presParOf" srcId="{E32DDF1D-2A52-4358-805D-F4D83B1EBCB7}" destId="{813810D4-3578-4465-AF34-B60CECBEADFC}" srcOrd="72" destOrd="0" presId="urn:microsoft.com/office/officeart/2005/8/layout/hChevron3"/>
    <dgm:cxn modelId="{78D6B016-0370-4C55-9061-80DEEE6FFAD2}" type="presParOf" srcId="{E32DDF1D-2A52-4358-805D-F4D83B1EBCB7}" destId="{DAF5A45D-9F86-443D-B540-F12338B12394}" srcOrd="73" destOrd="0" presId="urn:microsoft.com/office/officeart/2005/8/layout/hChevron3"/>
    <dgm:cxn modelId="{73F218BE-B318-4E0A-BE65-49E42C745FCD}" type="presParOf" srcId="{E32DDF1D-2A52-4358-805D-F4D83B1EBCB7}" destId="{0C1798D0-B5E0-4926-89F4-4ED3A38AC498}" srcOrd="74" destOrd="0" presId="urn:microsoft.com/office/officeart/2005/8/layout/hChevron3"/>
    <dgm:cxn modelId="{2C6BA8DA-C1F8-4327-9F92-9D48F0B6426D}" type="presParOf" srcId="{E32DDF1D-2A52-4358-805D-F4D83B1EBCB7}" destId="{4088D819-A119-47E1-9A1B-CAA53953C030}" srcOrd="75" destOrd="0" presId="urn:microsoft.com/office/officeart/2005/8/layout/hChevron3"/>
    <dgm:cxn modelId="{5C526C29-D9A9-4D9D-B1D4-31578A54CC2C}" type="presParOf" srcId="{E32DDF1D-2A52-4358-805D-F4D83B1EBCB7}" destId="{872AE41A-9A42-4583-BD5B-428E15D6C4D8}" srcOrd="76" destOrd="0" presId="urn:microsoft.com/office/officeart/2005/8/layout/hChevron3"/>
    <dgm:cxn modelId="{2DF15D67-8E9E-4A28-B241-CF542A5A30E6}" type="presParOf" srcId="{E32DDF1D-2A52-4358-805D-F4D83B1EBCB7}" destId="{6891EB0D-05F1-4BFC-8E92-A829D7B70C2E}" srcOrd="77" destOrd="0" presId="urn:microsoft.com/office/officeart/2005/8/layout/hChevron3"/>
    <dgm:cxn modelId="{B9DFE13C-F378-49A0-93F8-2E65FA3969DB}" type="presParOf" srcId="{E32DDF1D-2A52-4358-805D-F4D83B1EBCB7}" destId="{E4755CB0-68C3-4DA8-A9D2-73B58907C11A}" srcOrd="78" destOrd="0" presId="urn:microsoft.com/office/officeart/2005/8/layout/hChevron3"/>
    <dgm:cxn modelId="{57F1A6CD-1933-4ACC-A52F-074430197A5C}" type="presParOf" srcId="{E32DDF1D-2A52-4358-805D-F4D83B1EBCB7}" destId="{98813FD1-D75A-417E-885D-AC243E923A2B}" srcOrd="79" destOrd="0" presId="urn:microsoft.com/office/officeart/2005/8/layout/hChevron3"/>
    <dgm:cxn modelId="{3ECCAF3E-B027-4AA2-BEA4-53AF9E6A9EE6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0ECBF1C4-E313-4FC5-B915-573154E91B3A}" type="presOf" srcId="{1B0488F0-6E4B-4949-A302-78A9A56E138C}" destId="{3C4E7037-9222-49C8-A64D-5A768290C531}" srcOrd="0" destOrd="0" presId="urn:microsoft.com/office/officeart/2005/8/layout/hChevron3"/>
    <dgm:cxn modelId="{869BA298-6AAA-4375-A25B-6889DEF3BB7B}" type="presOf" srcId="{8722C7DF-2F9C-4BC4-B0BA-517DBE2D864D}" destId="{46FBA12B-9A7C-46CE-9ADA-B661591B9938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9065561B-59D6-4321-BC70-3A38CEEBDD09}" type="presOf" srcId="{1841054A-88B8-4570-A8E0-EA5524F1F074}" destId="{813810D4-3578-4465-AF34-B60CECBEADFC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EB75F9DE-42B8-477C-AD24-40DEE0D7B2E9}" type="presOf" srcId="{37F58A89-9FCC-42BD-9D7F-62E8ADE887BA}" destId="{801C13F3-D94C-4D18-9804-DE6FA6282BDD}" srcOrd="0" destOrd="0" presId="urn:microsoft.com/office/officeart/2005/8/layout/hChevron3"/>
    <dgm:cxn modelId="{18455CB4-7D72-4C6C-845B-09AE27057A6D}" type="presOf" srcId="{F774C75D-5067-4612-A73E-C727F8136642}" destId="{1056C277-A385-4775-B46B-B61BE5757FF2}" srcOrd="0" destOrd="0" presId="urn:microsoft.com/office/officeart/2005/8/layout/hChevron3"/>
    <dgm:cxn modelId="{0E4BB5C7-4C1C-4EAD-A7D9-B766C2B3E70F}" type="presOf" srcId="{B50DE578-F840-448C-9F26-8A50FD371058}" destId="{7CBD0BB0-2ADF-4CE8-BFD7-BB447D552509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0748D330-90B7-4EE6-A1FE-6DB29CA08345}" type="presOf" srcId="{37A87C57-3EF8-49B6-B455-342C8CF27F93}" destId="{E5C05AB5-9270-4305-9A67-E80BD4B63F64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EE08FC79-8EEC-4CE9-8A9F-8FA7D4F49095}" type="presOf" srcId="{84173EBC-1605-4094-937E-65E5DBBD2F51}" destId="{872AE41A-9A42-4583-BD5B-428E15D6C4D8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4B90B848-16C2-4C81-ACF1-CE8650525DDA}" type="presOf" srcId="{5B8F1E86-BAFC-476F-A956-89C526955FA6}" destId="{EF67B6E1-01A0-4EAA-B97C-F94767656729}" srcOrd="0" destOrd="0" presId="urn:microsoft.com/office/officeart/2005/8/layout/hChevron3"/>
    <dgm:cxn modelId="{817A9F33-1734-4817-B17E-ED0F1F6754B9}" type="presOf" srcId="{0C6AC9BE-9142-485D-98BA-98C1890A2E0E}" destId="{E6B9606E-33B7-40D0-916B-28025D72F359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113549E4-AC1E-496D-BB79-7390EF9B838C}" type="presOf" srcId="{7C5087F6-5E53-4CFC-9BBD-4181F1A2DDB4}" destId="{71C45CF6-C601-470E-9E9F-9175E74C38CE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547E9DCD-2AFB-4390-BBDC-1ADAF5C49B4F}" type="presOf" srcId="{B516EE92-64D6-4FCD-8A24-40602E53098E}" destId="{9CF1165E-AC49-45C4-A3A3-DDB7BC36B50D}" srcOrd="0" destOrd="0" presId="urn:microsoft.com/office/officeart/2005/8/layout/hChevron3"/>
    <dgm:cxn modelId="{B9444AEB-04CB-427A-9B3B-38A535A2319E}" type="presOf" srcId="{CA99D7B1-433D-4A0A-9063-755BA8DE7A52}" destId="{C8FB3BBF-9D07-4EE6-BA10-478F436F7112}" srcOrd="0" destOrd="0" presId="urn:microsoft.com/office/officeart/2005/8/layout/hChevron3"/>
    <dgm:cxn modelId="{41D034D6-75A5-49DD-881B-B0012D265FFF}" type="presOf" srcId="{58B2AA00-AB16-4214-8E92-7C4E54CE41D0}" destId="{1F8A0EB1-3013-440A-90E0-58DB0244C1E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692BF43A-0563-4237-A5D7-B1A1F83A3578}" type="presOf" srcId="{EE5B7ED0-5F37-40CF-A3B0-DE264ACEF339}" destId="{8C77A498-1271-4EFD-ACB2-43CB82007917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7D91487E-2B67-4DF2-BB91-304A3F0B6F05}" type="presOf" srcId="{33E1203D-7E4D-4F32-8933-7A45B3E4E4C0}" destId="{1F927897-2664-4477-999C-F45E0DE5ADE2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C8E643B6-D330-44BD-97C2-887946C6B887}" type="presOf" srcId="{05804EBF-DA52-408C-BEB2-485F7FA490C4}" destId="{33C53847-86DA-49EC-926A-63B9B45830E9}" srcOrd="0" destOrd="0" presId="urn:microsoft.com/office/officeart/2005/8/layout/hChevron3"/>
    <dgm:cxn modelId="{EAEBD050-28B8-4128-810A-123B0C13446E}" type="presOf" srcId="{E2D8E3DF-8D59-489A-9050-666993FB8ED6}" destId="{5B5405F7-9476-4E55-9912-3D82A83CE4C1}" srcOrd="0" destOrd="0" presId="urn:microsoft.com/office/officeart/2005/8/layout/hChevron3"/>
    <dgm:cxn modelId="{E1A223BF-94C0-493A-8FD5-5DAE6D7A69D4}" type="presOf" srcId="{68F337CC-70B5-443C-9BA7-64EAA2BDE25A}" destId="{AAAF693D-AD7B-43B9-92DC-8AA29F6B321E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7E793C7E-32CE-4EE7-8B87-E6EFD21BBC1C}" type="presOf" srcId="{2C1E9040-17C8-4E8D-A63F-DB72258387D6}" destId="{419DD1AD-D37F-462F-9733-AA7C2540828E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DD9FC45F-0BEE-4A66-82BC-E7769B5860C1}" type="presOf" srcId="{6CBE4EF5-CAA4-4CAE-A479-05224EF61C51}" destId="{EB37EB95-A5F7-4E65-82D5-55993CB01A01}" srcOrd="0" destOrd="0" presId="urn:microsoft.com/office/officeart/2005/8/layout/hChevron3"/>
    <dgm:cxn modelId="{0E7F76B7-F7F2-4F6A-8A4A-159AEDA365B1}" type="presOf" srcId="{CD58D382-1728-40A4-8A1C-69E749F641FE}" destId="{0C1798D0-B5E0-4926-89F4-4ED3A38AC498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D5F7E0B1-164D-4A97-83EA-2E37EB8D1BCD}" type="presOf" srcId="{4E27F18F-3F2E-4A56-91EE-68F42DF637B3}" destId="{EF3DC7ED-4A1C-4261-AB37-51C3A71BE5EB}" srcOrd="0" destOrd="0" presId="urn:microsoft.com/office/officeart/2005/8/layout/hChevron3"/>
    <dgm:cxn modelId="{3DDDC86F-7488-4A86-B563-3F2C9FCF0A6A}" type="presOf" srcId="{F1B636A1-73E4-4A94-8328-1CF24EBBF7F3}" destId="{1B6D26FB-FD89-49A7-A682-CDFDD01F1D75}" srcOrd="0" destOrd="0" presId="urn:microsoft.com/office/officeart/2005/8/layout/hChevron3"/>
    <dgm:cxn modelId="{940C98D9-D292-4875-BA43-D60DFA11D241}" type="presOf" srcId="{6031953C-D99B-4918-8AE4-74D1FC3DD3A0}" destId="{69E105A0-4872-451F-ABE7-2550E014F3DF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D838A77B-5088-4E74-8B5B-445A6A305FC5}" type="presOf" srcId="{5EC8FB64-ACE3-469E-9787-C48F6C3635F1}" destId="{E32DDF1D-2A52-4358-805D-F4D83B1EBCB7}" srcOrd="0" destOrd="0" presId="urn:microsoft.com/office/officeart/2005/8/layout/hChevron3"/>
    <dgm:cxn modelId="{7060827C-4D07-46EF-BB45-9C82047B5969}" type="presOf" srcId="{61CA8120-DCC6-4B15-8E1C-CFB91ABEBDE4}" destId="{D0CBD48E-31F4-4D1B-A75C-643BA2B7D562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37D51882-2592-45DF-8D32-12EE5E66AC32}" type="presOf" srcId="{68DB77E9-52FA-486B-9BBE-FF7BBCA93E2D}" destId="{E4755CB0-68C3-4DA8-A9D2-73B58907C11A}" srcOrd="0" destOrd="0" presId="urn:microsoft.com/office/officeart/2005/8/layout/hChevron3"/>
    <dgm:cxn modelId="{083B7507-8914-4751-95BC-84A6DC958F5C}" type="presOf" srcId="{9D2EE2F8-4F2C-4468-8484-E8FB023BE270}" destId="{7D57AB04-6BB9-491D-8A08-2593D0F8E787}" srcOrd="0" destOrd="0" presId="urn:microsoft.com/office/officeart/2005/8/layout/hChevron3"/>
    <dgm:cxn modelId="{36AD05C5-B788-497B-B6A5-4C79350327D3}" type="presOf" srcId="{9AC0B85F-F002-48F8-A368-2A95E3FBA245}" destId="{4E2CA8D1-A7CF-4348-B315-66D71D7C6740}" srcOrd="0" destOrd="0" presId="urn:microsoft.com/office/officeart/2005/8/layout/hChevron3"/>
    <dgm:cxn modelId="{53356ED7-144D-4750-B48C-345122283499}" type="presOf" srcId="{1661D143-4C71-4EE6-9C81-E287BBE7E4B2}" destId="{B969A45A-C577-42FE-9EA9-DF34977AB7A9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CEC2210D-05F8-46DB-829C-5BDF65FD2142}" type="presOf" srcId="{3D0453B6-5431-4B34-BE77-FD9E6A1435B9}" destId="{8C0EEF14-665F-4453-8BB9-9924969283DE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4E408BAB-F4B0-457A-BCE8-D847D158392E}" type="presOf" srcId="{B018C7FD-482F-41EB-8FDD-85C6A96644A6}" destId="{BE8EB9A1-989B-4A34-BCA3-6900C46E94FE}" srcOrd="0" destOrd="0" presId="urn:microsoft.com/office/officeart/2005/8/layout/hChevron3"/>
    <dgm:cxn modelId="{A378F2F5-0792-4DA3-B134-FF3B1118C595}" type="presOf" srcId="{6FE92722-16E7-4B3D-BA6B-210995AB2373}" destId="{5CBC40F4-3DBC-485E-81A1-469F710A7380}" srcOrd="0" destOrd="0" presId="urn:microsoft.com/office/officeart/2005/8/layout/hChevron3"/>
    <dgm:cxn modelId="{A92C8D3D-22D9-4C16-AFE8-969AD4579D15}" type="presOf" srcId="{C45AFCDB-ACB3-438F-8B66-6E568F47D8A4}" destId="{5FBEED3A-24E0-4120-86C7-F4B24675E908}" srcOrd="0" destOrd="0" presId="urn:microsoft.com/office/officeart/2005/8/layout/hChevron3"/>
    <dgm:cxn modelId="{36E31F5F-EFD5-46E1-B2DD-0FFE5D3FDF20}" type="presOf" srcId="{020EFA48-9CC4-4431-94A8-72436184AF5D}" destId="{7C6A920C-8D10-440F-BA5E-46F46B81D17C}" srcOrd="0" destOrd="0" presId="urn:microsoft.com/office/officeart/2005/8/layout/hChevron3"/>
    <dgm:cxn modelId="{1BEC9F91-BD9A-4D70-9E32-3D8B04C49703}" type="presOf" srcId="{C2397A5E-1B19-46A0-9D12-932F6574E187}" destId="{4CC1E00E-240E-47DB-B2D9-F1E228723B16}" srcOrd="0" destOrd="0" presId="urn:microsoft.com/office/officeart/2005/8/layout/hChevron3"/>
    <dgm:cxn modelId="{7B7B090E-5036-4798-8982-3B2E5913D401}" type="presOf" srcId="{FAC96E8F-F4FD-4ACB-A268-A28E36F76E57}" destId="{8736F99C-FC22-4A85-AB3A-E3D0B6E4F18C}" srcOrd="0" destOrd="0" presId="urn:microsoft.com/office/officeart/2005/8/layout/hChevron3"/>
    <dgm:cxn modelId="{E18C3A38-F259-45AD-AB1F-9494A825F324}" type="presOf" srcId="{64CB8CD5-2320-42A8-8773-1D204F49A1EE}" destId="{419F63F8-2EF4-41FD-95C6-D9D54CDB94A6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A629F352-E648-46B1-8387-211034C60D23}" type="presOf" srcId="{A3932D8C-6849-43D7-AC8A-C46E8FC8100D}" destId="{8BC94EAD-C36A-4046-AC84-2A1EF272453C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D6C3C405-BD8E-456C-A0EC-41ED722C70C0}" type="presOf" srcId="{9914C753-A33F-4DBF-BECB-E5FD1DC98F27}" destId="{D72911E8-6998-44AD-A71E-CB54CF49C0ED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388107C-073C-4BDC-81BB-3CF1D312C60A}" type="presOf" srcId="{A3B69041-CEE1-492E-8067-1741F2EE7B97}" destId="{C97B4E7E-1B29-409A-9A9A-AA5B52B6B63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9596230D-7357-4390-B426-3FB664F5EE8B}" type="presParOf" srcId="{E32DDF1D-2A52-4358-805D-F4D83B1EBCB7}" destId="{E5C05AB5-9270-4305-9A67-E80BD4B63F64}" srcOrd="0" destOrd="0" presId="urn:microsoft.com/office/officeart/2005/8/layout/hChevron3"/>
    <dgm:cxn modelId="{FC444E9C-553E-41BD-8C78-E0159E24057F}" type="presParOf" srcId="{E32DDF1D-2A52-4358-805D-F4D83B1EBCB7}" destId="{B3249CFB-8ED7-4991-8C7E-1BFD21177A2D}" srcOrd="1" destOrd="0" presId="urn:microsoft.com/office/officeart/2005/8/layout/hChevron3"/>
    <dgm:cxn modelId="{A5C492B2-E07B-46D3-8CCA-A2E4198C9BB7}" type="presParOf" srcId="{E32DDF1D-2A52-4358-805D-F4D83B1EBCB7}" destId="{46FBA12B-9A7C-46CE-9ADA-B661591B9938}" srcOrd="2" destOrd="0" presId="urn:microsoft.com/office/officeart/2005/8/layout/hChevron3"/>
    <dgm:cxn modelId="{5D424B80-3AB3-43CF-B18C-35D1F4D488EE}" type="presParOf" srcId="{E32DDF1D-2A52-4358-805D-F4D83B1EBCB7}" destId="{9A606873-8A71-4BBE-AC53-AF8E57DB32DB}" srcOrd="3" destOrd="0" presId="urn:microsoft.com/office/officeart/2005/8/layout/hChevron3"/>
    <dgm:cxn modelId="{76FC985E-C27A-42BA-BF3B-37098F76FA15}" type="presParOf" srcId="{E32DDF1D-2A52-4358-805D-F4D83B1EBCB7}" destId="{1F8A0EB1-3013-440A-90E0-58DB0244C1E8}" srcOrd="4" destOrd="0" presId="urn:microsoft.com/office/officeart/2005/8/layout/hChevron3"/>
    <dgm:cxn modelId="{1AD673DB-BE12-49D0-89B3-DB1DB2E22928}" type="presParOf" srcId="{E32DDF1D-2A52-4358-805D-F4D83B1EBCB7}" destId="{19DD68EC-C5E0-461E-A7B7-B39348260346}" srcOrd="5" destOrd="0" presId="urn:microsoft.com/office/officeart/2005/8/layout/hChevron3"/>
    <dgm:cxn modelId="{6AABBACF-745E-44B5-84D9-7DDDE5E49821}" type="presParOf" srcId="{E32DDF1D-2A52-4358-805D-F4D83B1EBCB7}" destId="{C97B4E7E-1B29-409A-9A9A-AA5B52B6B63E}" srcOrd="6" destOrd="0" presId="urn:microsoft.com/office/officeart/2005/8/layout/hChevron3"/>
    <dgm:cxn modelId="{E2994745-102E-419C-AD26-F2C219AAF814}" type="presParOf" srcId="{E32DDF1D-2A52-4358-805D-F4D83B1EBCB7}" destId="{7A3E532F-C77B-49F7-AEDA-FC60C7A6515A}" srcOrd="7" destOrd="0" presId="urn:microsoft.com/office/officeart/2005/8/layout/hChevron3"/>
    <dgm:cxn modelId="{022F6632-2BE2-4EA4-8413-A47BF6C587FE}" type="presParOf" srcId="{E32DDF1D-2A52-4358-805D-F4D83B1EBCB7}" destId="{8C77A498-1271-4EFD-ACB2-43CB82007917}" srcOrd="8" destOrd="0" presId="urn:microsoft.com/office/officeart/2005/8/layout/hChevron3"/>
    <dgm:cxn modelId="{671C816A-38B7-40FF-9DD0-06D7168250B1}" type="presParOf" srcId="{E32DDF1D-2A52-4358-805D-F4D83B1EBCB7}" destId="{89074C74-5FF8-487E-B75F-DE1D2B34AF5F}" srcOrd="9" destOrd="0" presId="urn:microsoft.com/office/officeart/2005/8/layout/hChevron3"/>
    <dgm:cxn modelId="{7E61C363-5CB5-43D4-A1E6-EC70C5090F7B}" type="presParOf" srcId="{E32DDF1D-2A52-4358-805D-F4D83B1EBCB7}" destId="{9CF1165E-AC49-45C4-A3A3-DDB7BC36B50D}" srcOrd="10" destOrd="0" presId="urn:microsoft.com/office/officeart/2005/8/layout/hChevron3"/>
    <dgm:cxn modelId="{3310F225-B22E-46A0-B821-4D852DF6C99E}" type="presParOf" srcId="{E32DDF1D-2A52-4358-805D-F4D83B1EBCB7}" destId="{756D3F08-940F-414A-9D84-C79326AC7EAD}" srcOrd="11" destOrd="0" presId="urn:microsoft.com/office/officeart/2005/8/layout/hChevron3"/>
    <dgm:cxn modelId="{29BE5701-C0EA-46B8-96EB-3B6259587A95}" type="presParOf" srcId="{E32DDF1D-2A52-4358-805D-F4D83B1EBCB7}" destId="{D72911E8-6998-44AD-A71E-CB54CF49C0ED}" srcOrd="12" destOrd="0" presId="urn:microsoft.com/office/officeart/2005/8/layout/hChevron3"/>
    <dgm:cxn modelId="{7040281D-0298-473E-8BB0-B66BCA9BAFFC}" type="presParOf" srcId="{E32DDF1D-2A52-4358-805D-F4D83B1EBCB7}" destId="{DA6AD634-BB15-4438-822C-21EFE11F679C}" srcOrd="13" destOrd="0" presId="urn:microsoft.com/office/officeart/2005/8/layout/hChevron3"/>
    <dgm:cxn modelId="{082FA4B2-7730-4248-ACD9-BEB7994A0C69}" type="presParOf" srcId="{E32DDF1D-2A52-4358-805D-F4D83B1EBCB7}" destId="{D0CBD48E-31F4-4D1B-A75C-643BA2B7D562}" srcOrd="14" destOrd="0" presId="urn:microsoft.com/office/officeart/2005/8/layout/hChevron3"/>
    <dgm:cxn modelId="{2083DD82-258C-4240-BF7E-44BDD298FB66}" type="presParOf" srcId="{E32DDF1D-2A52-4358-805D-F4D83B1EBCB7}" destId="{7AAC0076-D9D8-417B-AB91-5A60B11C2108}" srcOrd="15" destOrd="0" presId="urn:microsoft.com/office/officeart/2005/8/layout/hChevron3"/>
    <dgm:cxn modelId="{2941D54C-E69D-41CC-A3EE-67FDC4FB72D1}" type="presParOf" srcId="{E32DDF1D-2A52-4358-805D-F4D83B1EBCB7}" destId="{4E2CA8D1-A7CF-4348-B315-66D71D7C6740}" srcOrd="16" destOrd="0" presId="urn:microsoft.com/office/officeart/2005/8/layout/hChevron3"/>
    <dgm:cxn modelId="{000B795B-F0BE-4116-9168-59E068F6A6E0}" type="presParOf" srcId="{E32DDF1D-2A52-4358-805D-F4D83B1EBCB7}" destId="{520F1DF1-9D10-4319-A24F-36CDD33B2E97}" srcOrd="17" destOrd="0" presId="urn:microsoft.com/office/officeart/2005/8/layout/hChevron3"/>
    <dgm:cxn modelId="{075BADBE-7359-4FBF-9B5E-B40F508D9B9B}" type="presParOf" srcId="{E32DDF1D-2A52-4358-805D-F4D83B1EBCB7}" destId="{801C13F3-D94C-4D18-9804-DE6FA6282BDD}" srcOrd="18" destOrd="0" presId="urn:microsoft.com/office/officeart/2005/8/layout/hChevron3"/>
    <dgm:cxn modelId="{AD959581-96A3-4B51-992F-7E47EB0CA706}" type="presParOf" srcId="{E32DDF1D-2A52-4358-805D-F4D83B1EBCB7}" destId="{A09AFA7C-CED6-40C6-895D-27E12F9440E1}" srcOrd="19" destOrd="0" presId="urn:microsoft.com/office/officeart/2005/8/layout/hChevron3"/>
    <dgm:cxn modelId="{28CC1D34-B507-4ED7-AF86-AE0B0BC37EDE}" type="presParOf" srcId="{E32DDF1D-2A52-4358-805D-F4D83B1EBCB7}" destId="{8736F99C-FC22-4A85-AB3A-E3D0B6E4F18C}" srcOrd="20" destOrd="0" presId="urn:microsoft.com/office/officeart/2005/8/layout/hChevron3"/>
    <dgm:cxn modelId="{4373BE85-D5CE-4617-94E5-66D258A4282A}" type="presParOf" srcId="{E32DDF1D-2A52-4358-805D-F4D83B1EBCB7}" destId="{70DA955B-4781-4E1B-BDC2-26687F884A60}" srcOrd="21" destOrd="0" presId="urn:microsoft.com/office/officeart/2005/8/layout/hChevron3"/>
    <dgm:cxn modelId="{49A1347C-C34F-4340-B085-16056DBB6A74}" type="presParOf" srcId="{E32DDF1D-2A52-4358-805D-F4D83B1EBCB7}" destId="{419F63F8-2EF4-41FD-95C6-D9D54CDB94A6}" srcOrd="22" destOrd="0" presId="urn:microsoft.com/office/officeart/2005/8/layout/hChevron3"/>
    <dgm:cxn modelId="{A9E724D2-35A2-4544-B02B-4C523F65F919}" type="presParOf" srcId="{E32DDF1D-2A52-4358-805D-F4D83B1EBCB7}" destId="{E407A470-8B60-400A-9ED1-2FE27763A539}" srcOrd="23" destOrd="0" presId="urn:microsoft.com/office/officeart/2005/8/layout/hChevron3"/>
    <dgm:cxn modelId="{34BC966C-F0D1-4643-9732-5D989BBE8ED4}" type="presParOf" srcId="{E32DDF1D-2A52-4358-805D-F4D83B1EBCB7}" destId="{EF3DC7ED-4A1C-4261-AB37-51C3A71BE5EB}" srcOrd="24" destOrd="0" presId="urn:microsoft.com/office/officeart/2005/8/layout/hChevron3"/>
    <dgm:cxn modelId="{E2AF0CF9-C6F4-4230-B606-B5CC51DA25FE}" type="presParOf" srcId="{E32DDF1D-2A52-4358-805D-F4D83B1EBCB7}" destId="{0F1ABE0D-D7AB-4001-A880-D11FF3655B89}" srcOrd="25" destOrd="0" presId="urn:microsoft.com/office/officeart/2005/8/layout/hChevron3"/>
    <dgm:cxn modelId="{43178E17-8C92-4910-8AE4-3889D739BA35}" type="presParOf" srcId="{E32DDF1D-2A52-4358-805D-F4D83B1EBCB7}" destId="{B969A45A-C577-42FE-9EA9-DF34977AB7A9}" srcOrd="26" destOrd="0" presId="urn:microsoft.com/office/officeart/2005/8/layout/hChevron3"/>
    <dgm:cxn modelId="{221B088A-7F68-4CFA-9210-6B7F49C4DB46}" type="presParOf" srcId="{E32DDF1D-2A52-4358-805D-F4D83B1EBCB7}" destId="{42D4F944-93C4-4C0C-9B62-69EF5DA104F8}" srcOrd="27" destOrd="0" presId="urn:microsoft.com/office/officeart/2005/8/layout/hChevron3"/>
    <dgm:cxn modelId="{4CF8DB84-845D-439B-8C99-9CEC214AC59E}" type="presParOf" srcId="{E32DDF1D-2A52-4358-805D-F4D83B1EBCB7}" destId="{5B5405F7-9476-4E55-9912-3D82A83CE4C1}" srcOrd="28" destOrd="0" presId="urn:microsoft.com/office/officeart/2005/8/layout/hChevron3"/>
    <dgm:cxn modelId="{DB6D736E-F92A-49E1-9091-39DF026B5970}" type="presParOf" srcId="{E32DDF1D-2A52-4358-805D-F4D83B1EBCB7}" destId="{1538ABD9-B7E6-4067-9491-D8311A48C018}" srcOrd="29" destOrd="0" presId="urn:microsoft.com/office/officeart/2005/8/layout/hChevron3"/>
    <dgm:cxn modelId="{1B730047-79D9-46C2-B059-26FAB53D148D}" type="presParOf" srcId="{E32DDF1D-2A52-4358-805D-F4D83B1EBCB7}" destId="{AAAF693D-AD7B-43B9-92DC-8AA29F6B321E}" srcOrd="30" destOrd="0" presId="urn:microsoft.com/office/officeart/2005/8/layout/hChevron3"/>
    <dgm:cxn modelId="{9F1809C0-711F-45D8-83E1-C793BE9BBBA5}" type="presParOf" srcId="{E32DDF1D-2A52-4358-805D-F4D83B1EBCB7}" destId="{8972F749-5519-4068-BF03-0F058FDAC5F1}" srcOrd="31" destOrd="0" presId="urn:microsoft.com/office/officeart/2005/8/layout/hChevron3"/>
    <dgm:cxn modelId="{504BA3A3-3E56-4272-9E85-AEC3216072AF}" type="presParOf" srcId="{E32DDF1D-2A52-4358-805D-F4D83B1EBCB7}" destId="{71C45CF6-C601-470E-9E9F-9175E74C38CE}" srcOrd="32" destOrd="0" presId="urn:microsoft.com/office/officeart/2005/8/layout/hChevron3"/>
    <dgm:cxn modelId="{5B8681E1-FBEC-44E4-A09C-7565FD5A073A}" type="presParOf" srcId="{E32DDF1D-2A52-4358-805D-F4D83B1EBCB7}" destId="{7133B31F-637F-4E1C-BA62-0D49CF4AF38E}" srcOrd="33" destOrd="0" presId="urn:microsoft.com/office/officeart/2005/8/layout/hChevron3"/>
    <dgm:cxn modelId="{7E770582-13AB-4BC3-97AD-8BBDD13CFD9B}" type="presParOf" srcId="{E32DDF1D-2A52-4358-805D-F4D83B1EBCB7}" destId="{EB37EB95-A5F7-4E65-82D5-55993CB01A01}" srcOrd="34" destOrd="0" presId="urn:microsoft.com/office/officeart/2005/8/layout/hChevron3"/>
    <dgm:cxn modelId="{E065185D-E3DB-4532-902D-9B57A0711F25}" type="presParOf" srcId="{E32DDF1D-2A52-4358-805D-F4D83B1EBCB7}" destId="{F993441B-B841-4416-8891-3F2C6AD1B256}" srcOrd="35" destOrd="0" presId="urn:microsoft.com/office/officeart/2005/8/layout/hChevron3"/>
    <dgm:cxn modelId="{406C715E-E795-4ADC-910C-4A579D161B87}" type="presParOf" srcId="{E32DDF1D-2A52-4358-805D-F4D83B1EBCB7}" destId="{C8FB3BBF-9D07-4EE6-BA10-478F436F7112}" srcOrd="36" destOrd="0" presId="urn:microsoft.com/office/officeart/2005/8/layout/hChevron3"/>
    <dgm:cxn modelId="{A60C3523-66AF-4ECA-9BC1-2C5D34149A87}" type="presParOf" srcId="{E32DDF1D-2A52-4358-805D-F4D83B1EBCB7}" destId="{4F4F584E-A44F-43CC-8CA2-CF616EBF8F80}" srcOrd="37" destOrd="0" presId="urn:microsoft.com/office/officeart/2005/8/layout/hChevron3"/>
    <dgm:cxn modelId="{85C56168-DD6B-4E4A-90F0-8B9964A656AD}" type="presParOf" srcId="{E32DDF1D-2A52-4358-805D-F4D83B1EBCB7}" destId="{3C4E7037-9222-49C8-A64D-5A768290C531}" srcOrd="38" destOrd="0" presId="urn:microsoft.com/office/officeart/2005/8/layout/hChevron3"/>
    <dgm:cxn modelId="{63110CAB-B0E2-487D-9B19-8212A078275A}" type="presParOf" srcId="{E32DDF1D-2A52-4358-805D-F4D83B1EBCB7}" destId="{EB3C83E9-7C69-476A-9928-C7AD9188DE6B}" srcOrd="39" destOrd="0" presId="urn:microsoft.com/office/officeart/2005/8/layout/hChevron3"/>
    <dgm:cxn modelId="{2FAA832A-B056-47C0-9A5A-8D07ACEA3D03}" type="presParOf" srcId="{E32DDF1D-2A52-4358-805D-F4D83B1EBCB7}" destId="{419DD1AD-D37F-462F-9733-AA7C2540828E}" srcOrd="40" destOrd="0" presId="urn:microsoft.com/office/officeart/2005/8/layout/hChevron3"/>
    <dgm:cxn modelId="{0E5BC1E4-64F2-4959-84F2-DB2438EA098E}" type="presParOf" srcId="{E32DDF1D-2A52-4358-805D-F4D83B1EBCB7}" destId="{63BD167A-C9D7-48FB-8BFE-35927D0B8FA1}" srcOrd="41" destOrd="0" presId="urn:microsoft.com/office/officeart/2005/8/layout/hChevron3"/>
    <dgm:cxn modelId="{FB3A8B7C-23B2-477A-821A-0870013B59B3}" type="presParOf" srcId="{E32DDF1D-2A52-4358-805D-F4D83B1EBCB7}" destId="{EF67B6E1-01A0-4EAA-B97C-F94767656729}" srcOrd="42" destOrd="0" presId="urn:microsoft.com/office/officeart/2005/8/layout/hChevron3"/>
    <dgm:cxn modelId="{80A77DCE-8975-418E-AB77-A74270FFC8A6}" type="presParOf" srcId="{E32DDF1D-2A52-4358-805D-F4D83B1EBCB7}" destId="{34633107-9FF1-4B1E-AA98-8E57F091ED47}" srcOrd="43" destOrd="0" presId="urn:microsoft.com/office/officeart/2005/8/layout/hChevron3"/>
    <dgm:cxn modelId="{92C741CB-589F-4159-9805-7436C0E50D08}" type="presParOf" srcId="{E32DDF1D-2A52-4358-805D-F4D83B1EBCB7}" destId="{1B6D26FB-FD89-49A7-A682-CDFDD01F1D75}" srcOrd="44" destOrd="0" presId="urn:microsoft.com/office/officeart/2005/8/layout/hChevron3"/>
    <dgm:cxn modelId="{7CC337C2-5417-4DCC-9253-83388111F541}" type="presParOf" srcId="{E32DDF1D-2A52-4358-805D-F4D83B1EBCB7}" destId="{C334E5AF-E6AF-4890-95F9-82ABF32C7B51}" srcOrd="45" destOrd="0" presId="urn:microsoft.com/office/officeart/2005/8/layout/hChevron3"/>
    <dgm:cxn modelId="{BB3C300A-C394-4206-AFE8-DFBC9BEAEDBC}" type="presParOf" srcId="{E32DDF1D-2A52-4358-805D-F4D83B1EBCB7}" destId="{5FBEED3A-24E0-4120-86C7-F4B24675E908}" srcOrd="46" destOrd="0" presId="urn:microsoft.com/office/officeart/2005/8/layout/hChevron3"/>
    <dgm:cxn modelId="{57AFCC76-06A5-4282-BF2B-32B9BF94E19D}" type="presParOf" srcId="{E32DDF1D-2A52-4358-805D-F4D83B1EBCB7}" destId="{6CB85AA0-F862-44FC-B544-338251D86424}" srcOrd="47" destOrd="0" presId="urn:microsoft.com/office/officeart/2005/8/layout/hChevron3"/>
    <dgm:cxn modelId="{404CEB1B-0AF7-469D-BE75-5A36A8DFD4F2}" type="presParOf" srcId="{E32DDF1D-2A52-4358-805D-F4D83B1EBCB7}" destId="{7D57AB04-6BB9-491D-8A08-2593D0F8E787}" srcOrd="48" destOrd="0" presId="urn:microsoft.com/office/officeart/2005/8/layout/hChevron3"/>
    <dgm:cxn modelId="{67F2C298-907B-499F-A72E-614284C22DE7}" type="presParOf" srcId="{E32DDF1D-2A52-4358-805D-F4D83B1EBCB7}" destId="{FD1846B6-4F18-4B08-B7E2-115D20A1B795}" srcOrd="49" destOrd="0" presId="urn:microsoft.com/office/officeart/2005/8/layout/hChevron3"/>
    <dgm:cxn modelId="{6C00A07D-72D1-4863-BB7A-233A6296298F}" type="presParOf" srcId="{E32DDF1D-2A52-4358-805D-F4D83B1EBCB7}" destId="{7C6A920C-8D10-440F-BA5E-46F46B81D17C}" srcOrd="50" destOrd="0" presId="urn:microsoft.com/office/officeart/2005/8/layout/hChevron3"/>
    <dgm:cxn modelId="{5D58AB67-8B77-4040-86A4-583AA564E99D}" type="presParOf" srcId="{E32DDF1D-2A52-4358-805D-F4D83B1EBCB7}" destId="{BD222C9E-DE6D-4A99-81A7-88CA0ED1DDC8}" srcOrd="51" destOrd="0" presId="urn:microsoft.com/office/officeart/2005/8/layout/hChevron3"/>
    <dgm:cxn modelId="{4AF766E8-1CB5-4858-B2A0-0C7FBAE603A7}" type="presParOf" srcId="{E32DDF1D-2A52-4358-805D-F4D83B1EBCB7}" destId="{E6B9606E-33B7-40D0-916B-28025D72F359}" srcOrd="52" destOrd="0" presId="urn:microsoft.com/office/officeart/2005/8/layout/hChevron3"/>
    <dgm:cxn modelId="{C5A2285E-4836-47BA-A7CC-B0F97185A698}" type="presParOf" srcId="{E32DDF1D-2A52-4358-805D-F4D83B1EBCB7}" destId="{0686D9C9-BC99-4332-B3EC-7C64878B3B5B}" srcOrd="53" destOrd="0" presId="urn:microsoft.com/office/officeart/2005/8/layout/hChevron3"/>
    <dgm:cxn modelId="{7C319144-6742-4716-8BEC-E99861CD9882}" type="presParOf" srcId="{E32DDF1D-2A52-4358-805D-F4D83B1EBCB7}" destId="{5CBC40F4-3DBC-485E-81A1-469F710A7380}" srcOrd="54" destOrd="0" presId="urn:microsoft.com/office/officeart/2005/8/layout/hChevron3"/>
    <dgm:cxn modelId="{002974A2-B53C-4742-A25B-56A00FA9102A}" type="presParOf" srcId="{E32DDF1D-2A52-4358-805D-F4D83B1EBCB7}" destId="{AFAB29CA-D5D9-413A-8D3A-5822A5986B92}" srcOrd="55" destOrd="0" presId="urn:microsoft.com/office/officeart/2005/8/layout/hChevron3"/>
    <dgm:cxn modelId="{E6D0FBB2-8AA3-4FEB-B749-608E3D82091F}" type="presParOf" srcId="{E32DDF1D-2A52-4358-805D-F4D83B1EBCB7}" destId="{69E105A0-4872-451F-ABE7-2550E014F3DF}" srcOrd="56" destOrd="0" presId="urn:microsoft.com/office/officeart/2005/8/layout/hChevron3"/>
    <dgm:cxn modelId="{598E0714-4A40-4ED9-B3BF-A230BCC1BF2B}" type="presParOf" srcId="{E32DDF1D-2A52-4358-805D-F4D83B1EBCB7}" destId="{2554F9E3-9AC3-45DD-9D58-08A2F4DD1701}" srcOrd="57" destOrd="0" presId="urn:microsoft.com/office/officeart/2005/8/layout/hChevron3"/>
    <dgm:cxn modelId="{D764543E-CC24-4734-BD64-0CB8C3659017}" type="presParOf" srcId="{E32DDF1D-2A52-4358-805D-F4D83B1EBCB7}" destId="{33C53847-86DA-49EC-926A-63B9B45830E9}" srcOrd="58" destOrd="0" presId="urn:microsoft.com/office/officeart/2005/8/layout/hChevron3"/>
    <dgm:cxn modelId="{BD1DB44F-E59E-4F2E-BF25-B35C3CDE39D7}" type="presParOf" srcId="{E32DDF1D-2A52-4358-805D-F4D83B1EBCB7}" destId="{875187DA-3618-4C2E-A0B7-5B05BC8D2789}" srcOrd="59" destOrd="0" presId="urn:microsoft.com/office/officeart/2005/8/layout/hChevron3"/>
    <dgm:cxn modelId="{B22E7D2E-6482-431D-9F6F-B1673FCCDFC4}" type="presParOf" srcId="{E32DDF1D-2A52-4358-805D-F4D83B1EBCB7}" destId="{8BC94EAD-C36A-4046-AC84-2A1EF272453C}" srcOrd="60" destOrd="0" presId="urn:microsoft.com/office/officeart/2005/8/layout/hChevron3"/>
    <dgm:cxn modelId="{288F7A3C-E26C-4D7B-884A-165B56ADD0F7}" type="presParOf" srcId="{E32DDF1D-2A52-4358-805D-F4D83B1EBCB7}" destId="{784AC893-4206-4D04-B1C5-2ADC21FEBD3D}" srcOrd="61" destOrd="0" presId="urn:microsoft.com/office/officeart/2005/8/layout/hChevron3"/>
    <dgm:cxn modelId="{A2E4EB46-8530-417C-A908-DD1B098051C2}" type="presParOf" srcId="{E32DDF1D-2A52-4358-805D-F4D83B1EBCB7}" destId="{8C0EEF14-665F-4453-8BB9-9924969283DE}" srcOrd="62" destOrd="0" presId="urn:microsoft.com/office/officeart/2005/8/layout/hChevron3"/>
    <dgm:cxn modelId="{154DECFD-6B74-49AA-AD4E-89B976D98022}" type="presParOf" srcId="{E32DDF1D-2A52-4358-805D-F4D83B1EBCB7}" destId="{5A952227-1638-4EF8-AAF3-A570BBA6A4DB}" srcOrd="63" destOrd="0" presId="urn:microsoft.com/office/officeart/2005/8/layout/hChevron3"/>
    <dgm:cxn modelId="{A52FB125-075A-4591-AC81-E2CE0E2AF6F7}" type="presParOf" srcId="{E32DDF1D-2A52-4358-805D-F4D83B1EBCB7}" destId="{4CC1E00E-240E-47DB-B2D9-F1E228723B16}" srcOrd="64" destOrd="0" presId="urn:microsoft.com/office/officeart/2005/8/layout/hChevron3"/>
    <dgm:cxn modelId="{9BDB24D2-7A62-44A9-B0EB-EB9C9DC81CB5}" type="presParOf" srcId="{E32DDF1D-2A52-4358-805D-F4D83B1EBCB7}" destId="{567977BA-636D-46DC-872E-05A2B8526F70}" srcOrd="65" destOrd="0" presId="urn:microsoft.com/office/officeart/2005/8/layout/hChevron3"/>
    <dgm:cxn modelId="{58718131-A812-4498-8F84-1002A7B8780A}" type="presParOf" srcId="{E32DDF1D-2A52-4358-805D-F4D83B1EBCB7}" destId="{1F927897-2664-4477-999C-F45E0DE5ADE2}" srcOrd="66" destOrd="0" presId="urn:microsoft.com/office/officeart/2005/8/layout/hChevron3"/>
    <dgm:cxn modelId="{188DA407-0020-4E6B-8CAD-414571890126}" type="presParOf" srcId="{E32DDF1D-2A52-4358-805D-F4D83B1EBCB7}" destId="{327CD222-F0C4-4BFC-80D3-B0091B510849}" srcOrd="67" destOrd="0" presId="urn:microsoft.com/office/officeart/2005/8/layout/hChevron3"/>
    <dgm:cxn modelId="{839AE8A7-88E9-444C-8D63-6828C3EB6DE5}" type="presParOf" srcId="{E32DDF1D-2A52-4358-805D-F4D83B1EBCB7}" destId="{1056C277-A385-4775-B46B-B61BE5757FF2}" srcOrd="68" destOrd="0" presId="urn:microsoft.com/office/officeart/2005/8/layout/hChevron3"/>
    <dgm:cxn modelId="{CDF8B785-7623-4A97-B630-BFA62441B542}" type="presParOf" srcId="{E32DDF1D-2A52-4358-805D-F4D83B1EBCB7}" destId="{8E0BF486-2CB2-4777-8410-80AD61200FC8}" srcOrd="69" destOrd="0" presId="urn:microsoft.com/office/officeart/2005/8/layout/hChevron3"/>
    <dgm:cxn modelId="{D4B71F07-7B60-4BE0-BEBF-A5DA7EAE366A}" type="presParOf" srcId="{E32DDF1D-2A52-4358-805D-F4D83B1EBCB7}" destId="{7CBD0BB0-2ADF-4CE8-BFD7-BB447D552509}" srcOrd="70" destOrd="0" presId="urn:microsoft.com/office/officeart/2005/8/layout/hChevron3"/>
    <dgm:cxn modelId="{BD1385B8-6EFB-4DD0-A9CB-FDAA8A4B7233}" type="presParOf" srcId="{E32DDF1D-2A52-4358-805D-F4D83B1EBCB7}" destId="{67E24B4C-FB32-4063-9D7F-DA86040F613A}" srcOrd="71" destOrd="0" presId="urn:microsoft.com/office/officeart/2005/8/layout/hChevron3"/>
    <dgm:cxn modelId="{00A8D217-953C-42B5-9D8E-49FB386991E2}" type="presParOf" srcId="{E32DDF1D-2A52-4358-805D-F4D83B1EBCB7}" destId="{813810D4-3578-4465-AF34-B60CECBEADFC}" srcOrd="72" destOrd="0" presId="urn:microsoft.com/office/officeart/2005/8/layout/hChevron3"/>
    <dgm:cxn modelId="{8FB19C71-8640-43AF-B51A-1F418F6DF333}" type="presParOf" srcId="{E32DDF1D-2A52-4358-805D-F4D83B1EBCB7}" destId="{DAF5A45D-9F86-443D-B540-F12338B12394}" srcOrd="73" destOrd="0" presId="urn:microsoft.com/office/officeart/2005/8/layout/hChevron3"/>
    <dgm:cxn modelId="{E380AF6C-B780-4EC3-B579-B35F89F418A7}" type="presParOf" srcId="{E32DDF1D-2A52-4358-805D-F4D83B1EBCB7}" destId="{0C1798D0-B5E0-4926-89F4-4ED3A38AC498}" srcOrd="74" destOrd="0" presId="urn:microsoft.com/office/officeart/2005/8/layout/hChevron3"/>
    <dgm:cxn modelId="{68396616-5951-4DB1-A85E-4CBF2653A3A3}" type="presParOf" srcId="{E32DDF1D-2A52-4358-805D-F4D83B1EBCB7}" destId="{4088D819-A119-47E1-9A1B-CAA53953C030}" srcOrd="75" destOrd="0" presId="urn:microsoft.com/office/officeart/2005/8/layout/hChevron3"/>
    <dgm:cxn modelId="{1E7956EC-F893-4AA2-93E0-6C7BA8AD1576}" type="presParOf" srcId="{E32DDF1D-2A52-4358-805D-F4D83B1EBCB7}" destId="{872AE41A-9A42-4583-BD5B-428E15D6C4D8}" srcOrd="76" destOrd="0" presId="urn:microsoft.com/office/officeart/2005/8/layout/hChevron3"/>
    <dgm:cxn modelId="{496D3C82-03CC-4605-ACD6-9FB49E6363F9}" type="presParOf" srcId="{E32DDF1D-2A52-4358-805D-F4D83B1EBCB7}" destId="{6891EB0D-05F1-4BFC-8E92-A829D7B70C2E}" srcOrd="77" destOrd="0" presId="urn:microsoft.com/office/officeart/2005/8/layout/hChevron3"/>
    <dgm:cxn modelId="{F0F9608B-46C5-488F-8285-A232A9DDEB0B}" type="presParOf" srcId="{E32DDF1D-2A52-4358-805D-F4D83B1EBCB7}" destId="{E4755CB0-68C3-4DA8-A9D2-73B58907C11A}" srcOrd="78" destOrd="0" presId="urn:microsoft.com/office/officeart/2005/8/layout/hChevron3"/>
    <dgm:cxn modelId="{321AD1A0-D627-4A99-9379-494EDA3D4D8F}" type="presParOf" srcId="{E32DDF1D-2A52-4358-805D-F4D83B1EBCB7}" destId="{98813FD1-D75A-417E-885D-AC243E923A2B}" srcOrd="79" destOrd="0" presId="urn:microsoft.com/office/officeart/2005/8/layout/hChevron3"/>
    <dgm:cxn modelId="{96ED0882-FA6C-43E3-9EFF-25010F7B18D5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209D61F3-5601-4D90-B85A-BA4D34CAF9C1}" type="presOf" srcId="{6CBE4EF5-CAA4-4CAE-A479-05224EF61C51}" destId="{EB37EB95-A5F7-4E65-82D5-55993CB01A01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F2ACB55E-C972-457E-929A-00BB3B326D2B}" type="presOf" srcId="{37F58A89-9FCC-42BD-9D7F-62E8ADE887BA}" destId="{801C13F3-D94C-4D18-9804-DE6FA6282BDD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FF4FEB96-645C-474A-99FC-0D3FFCD75FB0}" type="presOf" srcId="{9D2EE2F8-4F2C-4468-8484-E8FB023BE270}" destId="{7D57AB04-6BB9-491D-8A08-2593D0F8E787}" srcOrd="0" destOrd="0" presId="urn:microsoft.com/office/officeart/2005/8/layout/hChevron3"/>
    <dgm:cxn modelId="{30C5F496-97E2-463D-95FB-BE8C9F6E8B24}" type="presOf" srcId="{C2397A5E-1B19-46A0-9D12-932F6574E187}" destId="{4CC1E00E-240E-47DB-B2D9-F1E228723B16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8686A331-08B9-4C9A-8463-0001FBF34F3F}" type="presOf" srcId="{9AC0B85F-F002-48F8-A368-2A95E3FBA245}" destId="{4E2CA8D1-A7CF-4348-B315-66D71D7C6740}" srcOrd="0" destOrd="0" presId="urn:microsoft.com/office/officeart/2005/8/layout/hChevron3"/>
    <dgm:cxn modelId="{74A8C24D-84E4-43DB-B92C-20E9854A152D}" type="presOf" srcId="{58B2AA00-AB16-4214-8E92-7C4E54CE41D0}" destId="{1F8A0EB1-3013-440A-90E0-58DB0244C1E8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16BDAE15-D040-429C-B1E0-1A4F48C0BF1E}" type="presOf" srcId="{020EFA48-9CC4-4431-94A8-72436184AF5D}" destId="{7C6A920C-8D10-440F-BA5E-46F46B81D17C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0658470D-DD5F-44FE-8CF4-05F0D800EE86}" type="presOf" srcId="{B516EE92-64D6-4FCD-8A24-40602E53098E}" destId="{9CF1165E-AC49-45C4-A3A3-DDB7BC36B50D}" srcOrd="0" destOrd="0" presId="urn:microsoft.com/office/officeart/2005/8/layout/hChevron3"/>
    <dgm:cxn modelId="{FCF10523-86D0-4DAD-AB1D-C66C238227EC}" type="presOf" srcId="{B018C7FD-482F-41EB-8FDD-85C6A96644A6}" destId="{BE8EB9A1-989B-4A34-BCA3-6900C46E94FE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732870B-423A-4292-93EC-7252A43887C4}" type="presOf" srcId="{2C1E9040-17C8-4E8D-A63F-DB72258387D6}" destId="{419DD1AD-D37F-462F-9733-AA7C2540828E}" srcOrd="0" destOrd="0" presId="urn:microsoft.com/office/officeart/2005/8/layout/hChevron3"/>
    <dgm:cxn modelId="{31A72BCB-68EA-464C-8577-35B14FC81C7D}" type="presOf" srcId="{CD58D382-1728-40A4-8A1C-69E749F641FE}" destId="{0C1798D0-B5E0-4926-89F4-4ED3A38AC498}" srcOrd="0" destOrd="0" presId="urn:microsoft.com/office/officeart/2005/8/layout/hChevron3"/>
    <dgm:cxn modelId="{1A2E9C87-2882-469A-8B5C-5B4AD0C92CCF}" type="presOf" srcId="{F1B636A1-73E4-4A94-8328-1CF24EBBF7F3}" destId="{1B6D26FB-FD89-49A7-A682-CDFDD01F1D75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DE751886-7A97-40EA-BAAF-368122995F0B}" type="presOf" srcId="{7C5087F6-5E53-4CFC-9BBD-4181F1A2DDB4}" destId="{71C45CF6-C601-470E-9E9F-9175E74C38CE}" srcOrd="0" destOrd="0" presId="urn:microsoft.com/office/officeart/2005/8/layout/hChevron3"/>
    <dgm:cxn modelId="{279B8772-1247-413F-9519-10755B5C509E}" type="presOf" srcId="{5B8F1E86-BAFC-476F-A956-89C526955FA6}" destId="{EF67B6E1-01A0-4EAA-B97C-F94767656729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A9F4DB90-39CA-44EB-801E-3FB0E385A38C}" type="presOf" srcId="{68DB77E9-52FA-486B-9BBE-FF7BBCA93E2D}" destId="{E4755CB0-68C3-4DA8-A9D2-73B58907C11A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6C9DAE68-ADC4-447F-AF69-EE1861B550A1}" type="presOf" srcId="{E2D8E3DF-8D59-489A-9050-666993FB8ED6}" destId="{5B5405F7-9476-4E55-9912-3D82A83CE4C1}" srcOrd="0" destOrd="0" presId="urn:microsoft.com/office/officeart/2005/8/layout/hChevron3"/>
    <dgm:cxn modelId="{7E8A7870-6EB4-47E8-8D13-E801DF40A2D2}" type="presOf" srcId="{64CB8CD5-2320-42A8-8773-1D204F49A1EE}" destId="{419F63F8-2EF4-41FD-95C6-D9D54CDB94A6}" srcOrd="0" destOrd="0" presId="urn:microsoft.com/office/officeart/2005/8/layout/hChevron3"/>
    <dgm:cxn modelId="{B5756037-690A-4534-BEE7-F81DEFADDAC0}" type="presOf" srcId="{0C6AC9BE-9142-485D-98BA-98C1890A2E0E}" destId="{E6B9606E-33B7-40D0-916B-28025D72F359}" srcOrd="0" destOrd="0" presId="urn:microsoft.com/office/officeart/2005/8/layout/hChevron3"/>
    <dgm:cxn modelId="{C38FA4F5-F857-41B5-8DAA-E0331DE196BF}" type="presOf" srcId="{33E1203D-7E4D-4F32-8933-7A45B3E4E4C0}" destId="{1F927897-2664-4477-999C-F45E0DE5ADE2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D5BCF839-CEF3-40CF-9955-76763822213F}" type="presOf" srcId="{4E27F18F-3F2E-4A56-91EE-68F42DF637B3}" destId="{EF3DC7ED-4A1C-4261-AB37-51C3A71BE5EB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0603AE2D-E677-45CB-8CF3-57C0D5DA1AD6}" type="presOf" srcId="{FAC96E8F-F4FD-4ACB-A268-A28E36F76E57}" destId="{8736F99C-FC22-4A85-AB3A-E3D0B6E4F18C}" srcOrd="0" destOrd="0" presId="urn:microsoft.com/office/officeart/2005/8/layout/hChevron3"/>
    <dgm:cxn modelId="{07C9CC9C-C40A-41A8-9415-9CA84C2D2CFD}" type="presOf" srcId="{EE5B7ED0-5F37-40CF-A3B0-DE264ACEF339}" destId="{8C77A498-1271-4EFD-ACB2-43CB82007917}" srcOrd="0" destOrd="0" presId="urn:microsoft.com/office/officeart/2005/8/layout/hChevron3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CFC1A195-D9D4-4FCB-9022-5A1F369CC207}" type="presOf" srcId="{05804EBF-DA52-408C-BEB2-485F7FA490C4}" destId="{33C53847-86DA-49EC-926A-63B9B45830E9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55A3FFC4-74B8-4CDC-AD2D-A2E4F72E7224}" type="presOf" srcId="{B50DE578-F840-448C-9F26-8A50FD371058}" destId="{7CBD0BB0-2ADF-4CE8-BFD7-BB447D552509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4EE8E863-0CA2-4B3A-8161-A9795CBFE40D}" type="presOf" srcId="{C45AFCDB-ACB3-438F-8B66-6E568F47D8A4}" destId="{5FBEED3A-24E0-4120-86C7-F4B24675E908}" srcOrd="0" destOrd="0" presId="urn:microsoft.com/office/officeart/2005/8/layout/hChevron3"/>
    <dgm:cxn modelId="{71B83B1C-082B-4483-B381-C1697A03E130}" type="presOf" srcId="{37A87C57-3EF8-49B6-B455-342C8CF27F93}" destId="{E5C05AB5-9270-4305-9A67-E80BD4B63F64}" srcOrd="0" destOrd="0" presId="urn:microsoft.com/office/officeart/2005/8/layout/hChevron3"/>
    <dgm:cxn modelId="{1BD6955E-CB08-45FE-A56A-F03BC5E4CAED}" type="presOf" srcId="{3D0453B6-5431-4B34-BE77-FD9E6A1435B9}" destId="{8C0EEF14-665F-4453-8BB9-9924969283DE}" srcOrd="0" destOrd="0" presId="urn:microsoft.com/office/officeart/2005/8/layout/hChevron3"/>
    <dgm:cxn modelId="{DD841C2B-1172-4CD4-BCFE-6C63ECAE5083}" type="presOf" srcId="{5EC8FB64-ACE3-469E-9787-C48F6C3635F1}" destId="{E32DDF1D-2A52-4358-805D-F4D83B1EBCB7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72235237-56CF-4D2A-BA42-BA582207D808}" type="presOf" srcId="{61CA8120-DCC6-4B15-8E1C-CFB91ABEBDE4}" destId="{D0CBD48E-31F4-4D1B-A75C-643BA2B7D562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ABF3C31E-F040-497E-88BC-409810F6FE2A}" type="presOf" srcId="{F774C75D-5067-4612-A73E-C727F8136642}" destId="{1056C277-A385-4775-B46B-B61BE5757FF2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6B6DE8B3-9F63-401B-9B72-B2362D1CFA36}" type="presOf" srcId="{1841054A-88B8-4570-A8E0-EA5524F1F074}" destId="{813810D4-3578-4465-AF34-B60CECBEADFC}" srcOrd="0" destOrd="0" presId="urn:microsoft.com/office/officeart/2005/8/layout/hChevron3"/>
    <dgm:cxn modelId="{6690DE1F-6834-40AD-8DFE-E19F655961E0}" type="presOf" srcId="{A3B69041-CEE1-492E-8067-1741F2EE7B97}" destId="{C97B4E7E-1B29-409A-9A9A-AA5B52B6B63E}" srcOrd="0" destOrd="0" presId="urn:microsoft.com/office/officeart/2005/8/layout/hChevron3"/>
    <dgm:cxn modelId="{D80BCE8C-46D1-42CF-AF21-D8F7DF9FF7AA}" type="presOf" srcId="{9914C753-A33F-4DBF-BECB-E5FD1DC98F27}" destId="{D72911E8-6998-44AD-A71E-CB54CF49C0ED}" srcOrd="0" destOrd="0" presId="urn:microsoft.com/office/officeart/2005/8/layout/hChevron3"/>
    <dgm:cxn modelId="{361EA9E4-4432-4C8D-976E-95DA38BC6638}" type="presOf" srcId="{6031953C-D99B-4918-8AE4-74D1FC3DD3A0}" destId="{69E105A0-4872-451F-ABE7-2550E014F3DF}" srcOrd="0" destOrd="0" presId="urn:microsoft.com/office/officeart/2005/8/layout/hChevron3"/>
    <dgm:cxn modelId="{3AF5DB16-85CA-4783-A145-CD64AA31C35E}" type="presOf" srcId="{8722C7DF-2F9C-4BC4-B0BA-517DBE2D864D}" destId="{46FBA12B-9A7C-46CE-9ADA-B661591B9938}" srcOrd="0" destOrd="0" presId="urn:microsoft.com/office/officeart/2005/8/layout/hChevron3"/>
    <dgm:cxn modelId="{1DD402B5-41F6-4EAF-9507-57963D0D412F}" type="presOf" srcId="{84173EBC-1605-4094-937E-65E5DBBD2F51}" destId="{872AE41A-9A42-4583-BD5B-428E15D6C4D8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8D683F8-73DF-4EC8-8625-4BB0B3DFFF10}" type="presOf" srcId="{CA99D7B1-433D-4A0A-9063-755BA8DE7A52}" destId="{C8FB3BBF-9D07-4EE6-BA10-478F436F7112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E26CB1B9-3B1D-4E88-9E7C-358661763BBA}" type="presOf" srcId="{1B0488F0-6E4B-4949-A302-78A9A56E138C}" destId="{3C4E7037-9222-49C8-A64D-5A768290C531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5AC16150-30B8-4D2E-8AA5-727E5680EB31}" type="presOf" srcId="{68F337CC-70B5-443C-9BA7-64EAA2BDE25A}" destId="{AAAF693D-AD7B-43B9-92DC-8AA29F6B321E}" srcOrd="0" destOrd="0" presId="urn:microsoft.com/office/officeart/2005/8/layout/hChevron3"/>
    <dgm:cxn modelId="{42A8E3C2-7BA0-4A64-A7F2-2946F696BD0C}" type="presOf" srcId="{1661D143-4C71-4EE6-9C81-E287BBE7E4B2}" destId="{B969A45A-C577-42FE-9EA9-DF34977AB7A9}" srcOrd="0" destOrd="0" presId="urn:microsoft.com/office/officeart/2005/8/layout/hChevron3"/>
    <dgm:cxn modelId="{99445CCF-4A88-404A-8417-9ECE41C480EA}" type="presOf" srcId="{A3932D8C-6849-43D7-AC8A-C46E8FC8100D}" destId="{8BC94EAD-C36A-4046-AC84-2A1EF272453C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F5619783-1591-449E-ACF1-E3E380BE9934}" type="presOf" srcId="{6FE92722-16E7-4B3D-BA6B-210995AB2373}" destId="{5CBC40F4-3DBC-485E-81A1-469F710A7380}" srcOrd="0" destOrd="0" presId="urn:microsoft.com/office/officeart/2005/8/layout/hChevron3"/>
    <dgm:cxn modelId="{B82B95EF-A0AC-4E48-913A-530638E95957}" type="presParOf" srcId="{E32DDF1D-2A52-4358-805D-F4D83B1EBCB7}" destId="{E5C05AB5-9270-4305-9A67-E80BD4B63F64}" srcOrd="0" destOrd="0" presId="urn:microsoft.com/office/officeart/2005/8/layout/hChevron3"/>
    <dgm:cxn modelId="{61CAD633-B3D6-4411-A870-3D4A711876B5}" type="presParOf" srcId="{E32DDF1D-2A52-4358-805D-F4D83B1EBCB7}" destId="{B3249CFB-8ED7-4991-8C7E-1BFD21177A2D}" srcOrd="1" destOrd="0" presId="urn:microsoft.com/office/officeart/2005/8/layout/hChevron3"/>
    <dgm:cxn modelId="{DF1D3A5A-3C82-46F2-A9EF-A5878A0D5B1A}" type="presParOf" srcId="{E32DDF1D-2A52-4358-805D-F4D83B1EBCB7}" destId="{46FBA12B-9A7C-46CE-9ADA-B661591B9938}" srcOrd="2" destOrd="0" presId="urn:microsoft.com/office/officeart/2005/8/layout/hChevron3"/>
    <dgm:cxn modelId="{DB93F88D-FE38-4A0F-BF54-6210982A4181}" type="presParOf" srcId="{E32DDF1D-2A52-4358-805D-F4D83B1EBCB7}" destId="{9A606873-8A71-4BBE-AC53-AF8E57DB32DB}" srcOrd="3" destOrd="0" presId="urn:microsoft.com/office/officeart/2005/8/layout/hChevron3"/>
    <dgm:cxn modelId="{FFCD2A61-89BE-4FC3-97AB-DEEB5D286170}" type="presParOf" srcId="{E32DDF1D-2A52-4358-805D-F4D83B1EBCB7}" destId="{1F8A0EB1-3013-440A-90E0-58DB0244C1E8}" srcOrd="4" destOrd="0" presId="urn:microsoft.com/office/officeart/2005/8/layout/hChevron3"/>
    <dgm:cxn modelId="{4ED12C95-97D2-49A3-B729-2E31FB8CB811}" type="presParOf" srcId="{E32DDF1D-2A52-4358-805D-F4D83B1EBCB7}" destId="{19DD68EC-C5E0-461E-A7B7-B39348260346}" srcOrd="5" destOrd="0" presId="urn:microsoft.com/office/officeart/2005/8/layout/hChevron3"/>
    <dgm:cxn modelId="{3262F799-B9E9-4441-BEB2-B947C3C754AF}" type="presParOf" srcId="{E32DDF1D-2A52-4358-805D-F4D83B1EBCB7}" destId="{C97B4E7E-1B29-409A-9A9A-AA5B52B6B63E}" srcOrd="6" destOrd="0" presId="urn:microsoft.com/office/officeart/2005/8/layout/hChevron3"/>
    <dgm:cxn modelId="{C476DEA6-5D83-4506-BEEE-114922A3EC96}" type="presParOf" srcId="{E32DDF1D-2A52-4358-805D-F4D83B1EBCB7}" destId="{7A3E532F-C77B-49F7-AEDA-FC60C7A6515A}" srcOrd="7" destOrd="0" presId="urn:microsoft.com/office/officeart/2005/8/layout/hChevron3"/>
    <dgm:cxn modelId="{CBCC51DC-8A03-457D-93D5-47633C4285F3}" type="presParOf" srcId="{E32DDF1D-2A52-4358-805D-F4D83B1EBCB7}" destId="{8C77A498-1271-4EFD-ACB2-43CB82007917}" srcOrd="8" destOrd="0" presId="urn:microsoft.com/office/officeart/2005/8/layout/hChevron3"/>
    <dgm:cxn modelId="{FC5FBF80-289F-4F09-9F3C-2F57EEC718CB}" type="presParOf" srcId="{E32DDF1D-2A52-4358-805D-F4D83B1EBCB7}" destId="{89074C74-5FF8-487E-B75F-DE1D2B34AF5F}" srcOrd="9" destOrd="0" presId="urn:microsoft.com/office/officeart/2005/8/layout/hChevron3"/>
    <dgm:cxn modelId="{B3BED08C-05D1-4596-82CF-964A2AA48FFE}" type="presParOf" srcId="{E32DDF1D-2A52-4358-805D-F4D83B1EBCB7}" destId="{9CF1165E-AC49-45C4-A3A3-DDB7BC36B50D}" srcOrd="10" destOrd="0" presId="urn:microsoft.com/office/officeart/2005/8/layout/hChevron3"/>
    <dgm:cxn modelId="{4DD45A7A-20B9-47A6-9E51-F8A5027F5D20}" type="presParOf" srcId="{E32DDF1D-2A52-4358-805D-F4D83B1EBCB7}" destId="{756D3F08-940F-414A-9D84-C79326AC7EAD}" srcOrd="11" destOrd="0" presId="urn:microsoft.com/office/officeart/2005/8/layout/hChevron3"/>
    <dgm:cxn modelId="{21F76896-A81A-4EED-A8F9-92B317B2F755}" type="presParOf" srcId="{E32DDF1D-2A52-4358-805D-F4D83B1EBCB7}" destId="{D72911E8-6998-44AD-A71E-CB54CF49C0ED}" srcOrd="12" destOrd="0" presId="urn:microsoft.com/office/officeart/2005/8/layout/hChevron3"/>
    <dgm:cxn modelId="{3CAFA3B9-46FF-4B0A-9764-53B357446504}" type="presParOf" srcId="{E32DDF1D-2A52-4358-805D-F4D83B1EBCB7}" destId="{DA6AD634-BB15-4438-822C-21EFE11F679C}" srcOrd="13" destOrd="0" presId="urn:microsoft.com/office/officeart/2005/8/layout/hChevron3"/>
    <dgm:cxn modelId="{6432336A-29BE-4417-996F-C3F1109BA3E0}" type="presParOf" srcId="{E32DDF1D-2A52-4358-805D-F4D83B1EBCB7}" destId="{D0CBD48E-31F4-4D1B-A75C-643BA2B7D562}" srcOrd="14" destOrd="0" presId="urn:microsoft.com/office/officeart/2005/8/layout/hChevron3"/>
    <dgm:cxn modelId="{3F5F99CA-8602-44C2-BECD-0DD07AF0C39A}" type="presParOf" srcId="{E32DDF1D-2A52-4358-805D-F4D83B1EBCB7}" destId="{7AAC0076-D9D8-417B-AB91-5A60B11C2108}" srcOrd="15" destOrd="0" presId="urn:microsoft.com/office/officeart/2005/8/layout/hChevron3"/>
    <dgm:cxn modelId="{DB8DD956-2F0D-45C5-A33D-3C97DD1DE247}" type="presParOf" srcId="{E32DDF1D-2A52-4358-805D-F4D83B1EBCB7}" destId="{4E2CA8D1-A7CF-4348-B315-66D71D7C6740}" srcOrd="16" destOrd="0" presId="urn:microsoft.com/office/officeart/2005/8/layout/hChevron3"/>
    <dgm:cxn modelId="{3273FA14-6850-4B25-8F5C-DC8C232B3501}" type="presParOf" srcId="{E32DDF1D-2A52-4358-805D-F4D83B1EBCB7}" destId="{520F1DF1-9D10-4319-A24F-36CDD33B2E97}" srcOrd="17" destOrd="0" presId="urn:microsoft.com/office/officeart/2005/8/layout/hChevron3"/>
    <dgm:cxn modelId="{F33BD258-FEB7-4122-9550-E779CF20AC56}" type="presParOf" srcId="{E32DDF1D-2A52-4358-805D-F4D83B1EBCB7}" destId="{801C13F3-D94C-4D18-9804-DE6FA6282BDD}" srcOrd="18" destOrd="0" presId="urn:microsoft.com/office/officeart/2005/8/layout/hChevron3"/>
    <dgm:cxn modelId="{3C7EB32B-753F-41DC-915D-16EF3E0349C8}" type="presParOf" srcId="{E32DDF1D-2A52-4358-805D-F4D83B1EBCB7}" destId="{A09AFA7C-CED6-40C6-895D-27E12F9440E1}" srcOrd="19" destOrd="0" presId="urn:microsoft.com/office/officeart/2005/8/layout/hChevron3"/>
    <dgm:cxn modelId="{790B78AE-DD52-4A94-AA53-D50603F7428D}" type="presParOf" srcId="{E32DDF1D-2A52-4358-805D-F4D83B1EBCB7}" destId="{8736F99C-FC22-4A85-AB3A-E3D0B6E4F18C}" srcOrd="20" destOrd="0" presId="urn:microsoft.com/office/officeart/2005/8/layout/hChevron3"/>
    <dgm:cxn modelId="{15DA00E7-28F1-430C-8929-D5B3E40B4908}" type="presParOf" srcId="{E32DDF1D-2A52-4358-805D-F4D83B1EBCB7}" destId="{70DA955B-4781-4E1B-BDC2-26687F884A60}" srcOrd="21" destOrd="0" presId="urn:microsoft.com/office/officeart/2005/8/layout/hChevron3"/>
    <dgm:cxn modelId="{6C150B6B-A90C-46AA-BDF8-F77898F88806}" type="presParOf" srcId="{E32DDF1D-2A52-4358-805D-F4D83B1EBCB7}" destId="{419F63F8-2EF4-41FD-95C6-D9D54CDB94A6}" srcOrd="22" destOrd="0" presId="urn:microsoft.com/office/officeart/2005/8/layout/hChevron3"/>
    <dgm:cxn modelId="{E242210F-BCF6-4B94-BB80-36E039DB21E5}" type="presParOf" srcId="{E32DDF1D-2A52-4358-805D-F4D83B1EBCB7}" destId="{E407A470-8B60-400A-9ED1-2FE27763A539}" srcOrd="23" destOrd="0" presId="urn:microsoft.com/office/officeart/2005/8/layout/hChevron3"/>
    <dgm:cxn modelId="{E75C158C-9403-41EA-9829-894E6F9F3074}" type="presParOf" srcId="{E32DDF1D-2A52-4358-805D-F4D83B1EBCB7}" destId="{EF3DC7ED-4A1C-4261-AB37-51C3A71BE5EB}" srcOrd="24" destOrd="0" presId="urn:microsoft.com/office/officeart/2005/8/layout/hChevron3"/>
    <dgm:cxn modelId="{5163C095-F306-41C3-BF7C-F503E73050AE}" type="presParOf" srcId="{E32DDF1D-2A52-4358-805D-F4D83B1EBCB7}" destId="{0F1ABE0D-D7AB-4001-A880-D11FF3655B89}" srcOrd="25" destOrd="0" presId="urn:microsoft.com/office/officeart/2005/8/layout/hChevron3"/>
    <dgm:cxn modelId="{4F78BD66-E067-4D42-A441-F84455291162}" type="presParOf" srcId="{E32DDF1D-2A52-4358-805D-F4D83B1EBCB7}" destId="{B969A45A-C577-42FE-9EA9-DF34977AB7A9}" srcOrd="26" destOrd="0" presId="urn:microsoft.com/office/officeart/2005/8/layout/hChevron3"/>
    <dgm:cxn modelId="{EF3CE136-83DE-4784-956A-3BAB57042C28}" type="presParOf" srcId="{E32DDF1D-2A52-4358-805D-F4D83B1EBCB7}" destId="{42D4F944-93C4-4C0C-9B62-69EF5DA104F8}" srcOrd="27" destOrd="0" presId="urn:microsoft.com/office/officeart/2005/8/layout/hChevron3"/>
    <dgm:cxn modelId="{2C489AD8-C164-4B72-9892-AB5E03CA733D}" type="presParOf" srcId="{E32DDF1D-2A52-4358-805D-F4D83B1EBCB7}" destId="{5B5405F7-9476-4E55-9912-3D82A83CE4C1}" srcOrd="28" destOrd="0" presId="urn:microsoft.com/office/officeart/2005/8/layout/hChevron3"/>
    <dgm:cxn modelId="{41BA5F31-395A-49C4-8638-BB45715AE4E8}" type="presParOf" srcId="{E32DDF1D-2A52-4358-805D-F4D83B1EBCB7}" destId="{1538ABD9-B7E6-4067-9491-D8311A48C018}" srcOrd="29" destOrd="0" presId="urn:microsoft.com/office/officeart/2005/8/layout/hChevron3"/>
    <dgm:cxn modelId="{28949F13-1AF7-4B84-A7C1-56498978CB49}" type="presParOf" srcId="{E32DDF1D-2A52-4358-805D-F4D83B1EBCB7}" destId="{AAAF693D-AD7B-43B9-92DC-8AA29F6B321E}" srcOrd="30" destOrd="0" presId="urn:microsoft.com/office/officeart/2005/8/layout/hChevron3"/>
    <dgm:cxn modelId="{892CFEC8-F999-4E64-B2E1-B3CB5A46028B}" type="presParOf" srcId="{E32DDF1D-2A52-4358-805D-F4D83B1EBCB7}" destId="{8972F749-5519-4068-BF03-0F058FDAC5F1}" srcOrd="31" destOrd="0" presId="urn:microsoft.com/office/officeart/2005/8/layout/hChevron3"/>
    <dgm:cxn modelId="{BB2DE5C8-AECC-487A-978D-EC980CDAB9FD}" type="presParOf" srcId="{E32DDF1D-2A52-4358-805D-F4D83B1EBCB7}" destId="{71C45CF6-C601-470E-9E9F-9175E74C38CE}" srcOrd="32" destOrd="0" presId="urn:microsoft.com/office/officeart/2005/8/layout/hChevron3"/>
    <dgm:cxn modelId="{A85628E6-5C92-47A9-BB6C-E721C34F9977}" type="presParOf" srcId="{E32DDF1D-2A52-4358-805D-F4D83B1EBCB7}" destId="{7133B31F-637F-4E1C-BA62-0D49CF4AF38E}" srcOrd="33" destOrd="0" presId="urn:microsoft.com/office/officeart/2005/8/layout/hChevron3"/>
    <dgm:cxn modelId="{3FFBEBDA-631D-492F-AFCE-8AA7A8D6B696}" type="presParOf" srcId="{E32DDF1D-2A52-4358-805D-F4D83B1EBCB7}" destId="{EB37EB95-A5F7-4E65-82D5-55993CB01A01}" srcOrd="34" destOrd="0" presId="urn:microsoft.com/office/officeart/2005/8/layout/hChevron3"/>
    <dgm:cxn modelId="{4611AC46-E91D-460F-A95A-93B9907ADC59}" type="presParOf" srcId="{E32DDF1D-2A52-4358-805D-F4D83B1EBCB7}" destId="{F993441B-B841-4416-8891-3F2C6AD1B256}" srcOrd="35" destOrd="0" presId="urn:microsoft.com/office/officeart/2005/8/layout/hChevron3"/>
    <dgm:cxn modelId="{74FA72AA-97FF-4B15-BC7F-FFB7D2ACD565}" type="presParOf" srcId="{E32DDF1D-2A52-4358-805D-F4D83B1EBCB7}" destId="{C8FB3BBF-9D07-4EE6-BA10-478F436F7112}" srcOrd="36" destOrd="0" presId="urn:microsoft.com/office/officeart/2005/8/layout/hChevron3"/>
    <dgm:cxn modelId="{36166E90-13A9-4B37-B704-C0ACFA6FA8F3}" type="presParOf" srcId="{E32DDF1D-2A52-4358-805D-F4D83B1EBCB7}" destId="{4F4F584E-A44F-43CC-8CA2-CF616EBF8F80}" srcOrd="37" destOrd="0" presId="urn:microsoft.com/office/officeart/2005/8/layout/hChevron3"/>
    <dgm:cxn modelId="{99A94EEC-A331-4ACC-B55C-594BB3C1C852}" type="presParOf" srcId="{E32DDF1D-2A52-4358-805D-F4D83B1EBCB7}" destId="{3C4E7037-9222-49C8-A64D-5A768290C531}" srcOrd="38" destOrd="0" presId="urn:microsoft.com/office/officeart/2005/8/layout/hChevron3"/>
    <dgm:cxn modelId="{34501CFF-BDAB-4874-8BE2-E09CE1E103EC}" type="presParOf" srcId="{E32DDF1D-2A52-4358-805D-F4D83B1EBCB7}" destId="{EB3C83E9-7C69-476A-9928-C7AD9188DE6B}" srcOrd="39" destOrd="0" presId="urn:microsoft.com/office/officeart/2005/8/layout/hChevron3"/>
    <dgm:cxn modelId="{83C3C6ED-1A06-4890-B22A-626B33B18323}" type="presParOf" srcId="{E32DDF1D-2A52-4358-805D-F4D83B1EBCB7}" destId="{419DD1AD-D37F-462F-9733-AA7C2540828E}" srcOrd="40" destOrd="0" presId="urn:microsoft.com/office/officeart/2005/8/layout/hChevron3"/>
    <dgm:cxn modelId="{3DA98911-A8B8-4EEE-8A3E-4FD1B50F60CD}" type="presParOf" srcId="{E32DDF1D-2A52-4358-805D-F4D83B1EBCB7}" destId="{63BD167A-C9D7-48FB-8BFE-35927D0B8FA1}" srcOrd="41" destOrd="0" presId="urn:microsoft.com/office/officeart/2005/8/layout/hChevron3"/>
    <dgm:cxn modelId="{80A1EF1A-1903-4726-9A12-FB65701F0C1E}" type="presParOf" srcId="{E32DDF1D-2A52-4358-805D-F4D83B1EBCB7}" destId="{EF67B6E1-01A0-4EAA-B97C-F94767656729}" srcOrd="42" destOrd="0" presId="urn:microsoft.com/office/officeart/2005/8/layout/hChevron3"/>
    <dgm:cxn modelId="{01532FCD-58DB-47F7-9437-313C80ED3748}" type="presParOf" srcId="{E32DDF1D-2A52-4358-805D-F4D83B1EBCB7}" destId="{34633107-9FF1-4B1E-AA98-8E57F091ED47}" srcOrd="43" destOrd="0" presId="urn:microsoft.com/office/officeart/2005/8/layout/hChevron3"/>
    <dgm:cxn modelId="{49AD0C78-2D2A-4F4F-8F8D-82B0C3BB8087}" type="presParOf" srcId="{E32DDF1D-2A52-4358-805D-F4D83B1EBCB7}" destId="{1B6D26FB-FD89-49A7-A682-CDFDD01F1D75}" srcOrd="44" destOrd="0" presId="urn:microsoft.com/office/officeart/2005/8/layout/hChevron3"/>
    <dgm:cxn modelId="{9E35AAF9-DD6E-493F-B80C-969C874F5156}" type="presParOf" srcId="{E32DDF1D-2A52-4358-805D-F4D83B1EBCB7}" destId="{C334E5AF-E6AF-4890-95F9-82ABF32C7B51}" srcOrd="45" destOrd="0" presId="urn:microsoft.com/office/officeart/2005/8/layout/hChevron3"/>
    <dgm:cxn modelId="{E062F70F-7C15-4C0D-9459-66F026F76E14}" type="presParOf" srcId="{E32DDF1D-2A52-4358-805D-F4D83B1EBCB7}" destId="{5FBEED3A-24E0-4120-86C7-F4B24675E908}" srcOrd="46" destOrd="0" presId="urn:microsoft.com/office/officeart/2005/8/layout/hChevron3"/>
    <dgm:cxn modelId="{47FBFC56-EF8B-49C9-9B64-1DFC6779A5D5}" type="presParOf" srcId="{E32DDF1D-2A52-4358-805D-F4D83B1EBCB7}" destId="{6CB85AA0-F862-44FC-B544-338251D86424}" srcOrd="47" destOrd="0" presId="urn:microsoft.com/office/officeart/2005/8/layout/hChevron3"/>
    <dgm:cxn modelId="{6732714A-9DF7-44A6-B6E3-0E99191F973E}" type="presParOf" srcId="{E32DDF1D-2A52-4358-805D-F4D83B1EBCB7}" destId="{7D57AB04-6BB9-491D-8A08-2593D0F8E787}" srcOrd="48" destOrd="0" presId="urn:microsoft.com/office/officeart/2005/8/layout/hChevron3"/>
    <dgm:cxn modelId="{25068B6E-5D22-4BE7-A1FF-FDE33248DF11}" type="presParOf" srcId="{E32DDF1D-2A52-4358-805D-F4D83B1EBCB7}" destId="{FD1846B6-4F18-4B08-B7E2-115D20A1B795}" srcOrd="49" destOrd="0" presId="urn:microsoft.com/office/officeart/2005/8/layout/hChevron3"/>
    <dgm:cxn modelId="{A631FB6D-DBB3-42E2-A1E0-B1A2B6EFA7B4}" type="presParOf" srcId="{E32DDF1D-2A52-4358-805D-F4D83B1EBCB7}" destId="{7C6A920C-8D10-440F-BA5E-46F46B81D17C}" srcOrd="50" destOrd="0" presId="urn:microsoft.com/office/officeart/2005/8/layout/hChevron3"/>
    <dgm:cxn modelId="{93F0E5BE-4C57-4C02-B683-199D4F6C86B6}" type="presParOf" srcId="{E32DDF1D-2A52-4358-805D-F4D83B1EBCB7}" destId="{BD222C9E-DE6D-4A99-81A7-88CA0ED1DDC8}" srcOrd="51" destOrd="0" presId="urn:microsoft.com/office/officeart/2005/8/layout/hChevron3"/>
    <dgm:cxn modelId="{FB404937-0142-4FB0-A373-079526EBFBF6}" type="presParOf" srcId="{E32DDF1D-2A52-4358-805D-F4D83B1EBCB7}" destId="{E6B9606E-33B7-40D0-916B-28025D72F359}" srcOrd="52" destOrd="0" presId="urn:microsoft.com/office/officeart/2005/8/layout/hChevron3"/>
    <dgm:cxn modelId="{4AC443A5-14C2-4AAA-8CED-338C30272D1E}" type="presParOf" srcId="{E32DDF1D-2A52-4358-805D-F4D83B1EBCB7}" destId="{0686D9C9-BC99-4332-B3EC-7C64878B3B5B}" srcOrd="53" destOrd="0" presId="urn:microsoft.com/office/officeart/2005/8/layout/hChevron3"/>
    <dgm:cxn modelId="{F14D420B-E9F1-4CA6-8AB7-ABDCA17FD557}" type="presParOf" srcId="{E32DDF1D-2A52-4358-805D-F4D83B1EBCB7}" destId="{5CBC40F4-3DBC-485E-81A1-469F710A7380}" srcOrd="54" destOrd="0" presId="urn:microsoft.com/office/officeart/2005/8/layout/hChevron3"/>
    <dgm:cxn modelId="{C00DC063-688E-4079-90D5-1E14803169B5}" type="presParOf" srcId="{E32DDF1D-2A52-4358-805D-F4D83B1EBCB7}" destId="{AFAB29CA-D5D9-413A-8D3A-5822A5986B92}" srcOrd="55" destOrd="0" presId="urn:microsoft.com/office/officeart/2005/8/layout/hChevron3"/>
    <dgm:cxn modelId="{29FD5F0A-E9E7-4BAC-9C6D-3CB025E09F96}" type="presParOf" srcId="{E32DDF1D-2A52-4358-805D-F4D83B1EBCB7}" destId="{69E105A0-4872-451F-ABE7-2550E014F3DF}" srcOrd="56" destOrd="0" presId="urn:microsoft.com/office/officeart/2005/8/layout/hChevron3"/>
    <dgm:cxn modelId="{03240DFB-ED64-46B6-8AFF-358E368C7BFD}" type="presParOf" srcId="{E32DDF1D-2A52-4358-805D-F4D83B1EBCB7}" destId="{2554F9E3-9AC3-45DD-9D58-08A2F4DD1701}" srcOrd="57" destOrd="0" presId="urn:microsoft.com/office/officeart/2005/8/layout/hChevron3"/>
    <dgm:cxn modelId="{CB3FD963-FF30-4F49-9B7D-940D973A1684}" type="presParOf" srcId="{E32DDF1D-2A52-4358-805D-F4D83B1EBCB7}" destId="{33C53847-86DA-49EC-926A-63B9B45830E9}" srcOrd="58" destOrd="0" presId="urn:microsoft.com/office/officeart/2005/8/layout/hChevron3"/>
    <dgm:cxn modelId="{793FB1C8-4760-47AD-BC70-2F21CFA5F02F}" type="presParOf" srcId="{E32DDF1D-2A52-4358-805D-F4D83B1EBCB7}" destId="{875187DA-3618-4C2E-A0B7-5B05BC8D2789}" srcOrd="59" destOrd="0" presId="urn:microsoft.com/office/officeart/2005/8/layout/hChevron3"/>
    <dgm:cxn modelId="{C13B5C96-13D2-4A7C-956D-B8A3541A3035}" type="presParOf" srcId="{E32DDF1D-2A52-4358-805D-F4D83B1EBCB7}" destId="{8BC94EAD-C36A-4046-AC84-2A1EF272453C}" srcOrd="60" destOrd="0" presId="urn:microsoft.com/office/officeart/2005/8/layout/hChevron3"/>
    <dgm:cxn modelId="{A3A56319-D6A1-445B-96D1-4F156571C1E8}" type="presParOf" srcId="{E32DDF1D-2A52-4358-805D-F4D83B1EBCB7}" destId="{784AC893-4206-4D04-B1C5-2ADC21FEBD3D}" srcOrd="61" destOrd="0" presId="urn:microsoft.com/office/officeart/2005/8/layout/hChevron3"/>
    <dgm:cxn modelId="{1B53947A-7F80-455B-976B-137DFF9428E7}" type="presParOf" srcId="{E32DDF1D-2A52-4358-805D-F4D83B1EBCB7}" destId="{8C0EEF14-665F-4453-8BB9-9924969283DE}" srcOrd="62" destOrd="0" presId="urn:microsoft.com/office/officeart/2005/8/layout/hChevron3"/>
    <dgm:cxn modelId="{EC3609ED-EB7C-4749-8D47-F2BAA06EC20E}" type="presParOf" srcId="{E32DDF1D-2A52-4358-805D-F4D83B1EBCB7}" destId="{5A952227-1638-4EF8-AAF3-A570BBA6A4DB}" srcOrd="63" destOrd="0" presId="urn:microsoft.com/office/officeart/2005/8/layout/hChevron3"/>
    <dgm:cxn modelId="{2BFBCC20-EDCB-45E2-85F5-25309CBF647E}" type="presParOf" srcId="{E32DDF1D-2A52-4358-805D-F4D83B1EBCB7}" destId="{4CC1E00E-240E-47DB-B2D9-F1E228723B16}" srcOrd="64" destOrd="0" presId="urn:microsoft.com/office/officeart/2005/8/layout/hChevron3"/>
    <dgm:cxn modelId="{1D6B584E-549D-45F5-ACF3-EE1B8B0AE426}" type="presParOf" srcId="{E32DDF1D-2A52-4358-805D-F4D83B1EBCB7}" destId="{567977BA-636D-46DC-872E-05A2B8526F70}" srcOrd="65" destOrd="0" presId="urn:microsoft.com/office/officeart/2005/8/layout/hChevron3"/>
    <dgm:cxn modelId="{F186AEC5-92F5-47AB-A4AA-5D5D0EF4D6FB}" type="presParOf" srcId="{E32DDF1D-2A52-4358-805D-F4D83B1EBCB7}" destId="{1F927897-2664-4477-999C-F45E0DE5ADE2}" srcOrd="66" destOrd="0" presId="urn:microsoft.com/office/officeart/2005/8/layout/hChevron3"/>
    <dgm:cxn modelId="{2C263F33-A05A-475A-AF7A-3A6209DCA6A7}" type="presParOf" srcId="{E32DDF1D-2A52-4358-805D-F4D83B1EBCB7}" destId="{327CD222-F0C4-4BFC-80D3-B0091B510849}" srcOrd="67" destOrd="0" presId="urn:microsoft.com/office/officeart/2005/8/layout/hChevron3"/>
    <dgm:cxn modelId="{B7E854A0-1692-4C62-B562-291C652EBE09}" type="presParOf" srcId="{E32DDF1D-2A52-4358-805D-F4D83B1EBCB7}" destId="{1056C277-A385-4775-B46B-B61BE5757FF2}" srcOrd="68" destOrd="0" presId="urn:microsoft.com/office/officeart/2005/8/layout/hChevron3"/>
    <dgm:cxn modelId="{CA2C77F7-2D74-4F9F-AD73-24E904BB19F4}" type="presParOf" srcId="{E32DDF1D-2A52-4358-805D-F4D83B1EBCB7}" destId="{8E0BF486-2CB2-4777-8410-80AD61200FC8}" srcOrd="69" destOrd="0" presId="urn:microsoft.com/office/officeart/2005/8/layout/hChevron3"/>
    <dgm:cxn modelId="{E2D368EB-1E48-4E3A-A849-DFF43AA06D54}" type="presParOf" srcId="{E32DDF1D-2A52-4358-805D-F4D83B1EBCB7}" destId="{7CBD0BB0-2ADF-4CE8-BFD7-BB447D552509}" srcOrd="70" destOrd="0" presId="urn:microsoft.com/office/officeart/2005/8/layout/hChevron3"/>
    <dgm:cxn modelId="{EF63ED00-AF61-4B50-B329-432A7E5EDBB2}" type="presParOf" srcId="{E32DDF1D-2A52-4358-805D-F4D83B1EBCB7}" destId="{67E24B4C-FB32-4063-9D7F-DA86040F613A}" srcOrd="71" destOrd="0" presId="urn:microsoft.com/office/officeart/2005/8/layout/hChevron3"/>
    <dgm:cxn modelId="{A706FE9D-2D02-4EF2-92AA-960F7AEDC313}" type="presParOf" srcId="{E32DDF1D-2A52-4358-805D-F4D83B1EBCB7}" destId="{813810D4-3578-4465-AF34-B60CECBEADFC}" srcOrd="72" destOrd="0" presId="urn:microsoft.com/office/officeart/2005/8/layout/hChevron3"/>
    <dgm:cxn modelId="{BC0C3685-9D8A-4062-9B54-377D71B68B99}" type="presParOf" srcId="{E32DDF1D-2A52-4358-805D-F4D83B1EBCB7}" destId="{DAF5A45D-9F86-443D-B540-F12338B12394}" srcOrd="73" destOrd="0" presId="urn:microsoft.com/office/officeart/2005/8/layout/hChevron3"/>
    <dgm:cxn modelId="{719EE75F-2854-47CC-B9F7-DCC5266CED26}" type="presParOf" srcId="{E32DDF1D-2A52-4358-805D-F4D83B1EBCB7}" destId="{0C1798D0-B5E0-4926-89F4-4ED3A38AC498}" srcOrd="74" destOrd="0" presId="urn:microsoft.com/office/officeart/2005/8/layout/hChevron3"/>
    <dgm:cxn modelId="{71FD960D-6C3F-4BE5-BC96-E226BBEDD2D7}" type="presParOf" srcId="{E32DDF1D-2A52-4358-805D-F4D83B1EBCB7}" destId="{4088D819-A119-47E1-9A1B-CAA53953C030}" srcOrd="75" destOrd="0" presId="urn:microsoft.com/office/officeart/2005/8/layout/hChevron3"/>
    <dgm:cxn modelId="{AD1F32DB-A897-409C-A33D-B2EC3C5F5EA4}" type="presParOf" srcId="{E32DDF1D-2A52-4358-805D-F4D83B1EBCB7}" destId="{872AE41A-9A42-4583-BD5B-428E15D6C4D8}" srcOrd="76" destOrd="0" presId="urn:microsoft.com/office/officeart/2005/8/layout/hChevron3"/>
    <dgm:cxn modelId="{FF6290C5-97BD-4273-AE77-3FFA56787330}" type="presParOf" srcId="{E32DDF1D-2A52-4358-805D-F4D83B1EBCB7}" destId="{6891EB0D-05F1-4BFC-8E92-A829D7B70C2E}" srcOrd="77" destOrd="0" presId="urn:microsoft.com/office/officeart/2005/8/layout/hChevron3"/>
    <dgm:cxn modelId="{A87AEF5D-35FB-42B9-929F-8A495B7A3E48}" type="presParOf" srcId="{E32DDF1D-2A52-4358-805D-F4D83B1EBCB7}" destId="{E4755CB0-68C3-4DA8-A9D2-73B58907C11A}" srcOrd="78" destOrd="0" presId="urn:microsoft.com/office/officeart/2005/8/layout/hChevron3"/>
    <dgm:cxn modelId="{0CD7EAE8-91E8-44E5-BA0C-699346F1C1EE}" type="presParOf" srcId="{E32DDF1D-2A52-4358-805D-F4D83B1EBCB7}" destId="{98813FD1-D75A-417E-885D-AC243E923A2B}" srcOrd="79" destOrd="0" presId="urn:microsoft.com/office/officeart/2005/8/layout/hChevron3"/>
    <dgm:cxn modelId="{D6316BBD-1FF9-4379-A68B-2E577C79531D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E4C057A8-FC46-463F-9F1D-DA27DF0F9975}" type="presOf" srcId="{CA99D7B1-433D-4A0A-9063-755BA8DE7A52}" destId="{C8FB3BBF-9D07-4EE6-BA10-478F436F7112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C163785A-0570-424D-862E-47F70AA20D91}" type="presOf" srcId="{6031953C-D99B-4918-8AE4-74D1FC3DD3A0}" destId="{69E105A0-4872-451F-ABE7-2550E014F3DF}" srcOrd="0" destOrd="0" presId="urn:microsoft.com/office/officeart/2005/8/layout/hChevron3"/>
    <dgm:cxn modelId="{1E385B80-9B87-447B-AB27-5F8A5031C137}" type="presOf" srcId="{F1B636A1-73E4-4A94-8328-1CF24EBBF7F3}" destId="{1B6D26FB-FD89-49A7-A682-CDFDD01F1D75}" srcOrd="0" destOrd="0" presId="urn:microsoft.com/office/officeart/2005/8/layout/hChevron3"/>
    <dgm:cxn modelId="{15E9C24D-FC90-4082-8F40-8B7EE32A1904}" type="presOf" srcId="{5EC8FB64-ACE3-469E-9787-C48F6C3635F1}" destId="{E32DDF1D-2A52-4358-805D-F4D83B1EBCB7}" srcOrd="0" destOrd="0" presId="urn:microsoft.com/office/officeart/2005/8/layout/hChevron3"/>
    <dgm:cxn modelId="{A02A5CDB-5248-4B9B-864F-286E5BAA8315}" type="presOf" srcId="{2C1E9040-17C8-4E8D-A63F-DB72258387D6}" destId="{419DD1AD-D37F-462F-9733-AA7C2540828E}" srcOrd="0" destOrd="0" presId="urn:microsoft.com/office/officeart/2005/8/layout/hChevron3"/>
    <dgm:cxn modelId="{CE0A8368-AEB3-4631-A390-35DA47B768C9}" type="presOf" srcId="{B018C7FD-482F-41EB-8FDD-85C6A96644A6}" destId="{BE8EB9A1-989B-4A34-BCA3-6900C46E94FE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3E1532A3-8A58-4D8D-BD61-BAA1B8A5E4CF}" type="presOf" srcId="{A3932D8C-6849-43D7-AC8A-C46E8FC8100D}" destId="{8BC94EAD-C36A-4046-AC84-2A1EF272453C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5B57ACDE-1F54-47A6-A109-9D9C2AF71063}" type="presOf" srcId="{020EFA48-9CC4-4431-94A8-72436184AF5D}" destId="{7C6A920C-8D10-440F-BA5E-46F46B81D17C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D415DA1C-3C37-4AFF-85D8-40A25737814F}" type="presOf" srcId="{37A87C57-3EF8-49B6-B455-342C8CF27F93}" destId="{E5C05AB5-9270-4305-9A67-E80BD4B63F64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835C6432-F6A9-46AE-9DDA-779C07741033}" type="presOf" srcId="{05804EBF-DA52-408C-BEB2-485F7FA490C4}" destId="{33C53847-86DA-49EC-926A-63B9B45830E9}" srcOrd="0" destOrd="0" presId="urn:microsoft.com/office/officeart/2005/8/layout/hChevron3"/>
    <dgm:cxn modelId="{AA859317-69C1-4091-8141-CF450BDD010C}" type="presOf" srcId="{68DB77E9-52FA-486B-9BBE-FF7BBCA93E2D}" destId="{E4755CB0-68C3-4DA8-A9D2-73B58907C11A}" srcOrd="0" destOrd="0" presId="urn:microsoft.com/office/officeart/2005/8/layout/hChevron3"/>
    <dgm:cxn modelId="{0F518E5E-9F0A-4E7E-BA61-50FEBD32C42C}" type="presOf" srcId="{FAC96E8F-F4FD-4ACB-A268-A28E36F76E57}" destId="{8736F99C-FC22-4A85-AB3A-E3D0B6E4F18C}" srcOrd="0" destOrd="0" presId="urn:microsoft.com/office/officeart/2005/8/layout/hChevron3"/>
    <dgm:cxn modelId="{4F40AC39-CB31-46E7-8F60-FA4DB82BA3B1}" type="presOf" srcId="{1661D143-4C71-4EE6-9C81-E287BBE7E4B2}" destId="{B969A45A-C577-42FE-9EA9-DF34977AB7A9}" srcOrd="0" destOrd="0" presId="urn:microsoft.com/office/officeart/2005/8/layout/hChevron3"/>
    <dgm:cxn modelId="{5B9A6720-7918-4B04-8D6B-FE644BB1B2AF}" type="presOf" srcId="{8722C7DF-2F9C-4BC4-B0BA-517DBE2D864D}" destId="{46FBA12B-9A7C-46CE-9ADA-B661591B9938}" srcOrd="0" destOrd="0" presId="urn:microsoft.com/office/officeart/2005/8/layout/hChevron3"/>
    <dgm:cxn modelId="{6F4F314D-0F3D-49FC-9F30-E43DAD960D88}" type="presOf" srcId="{9AC0B85F-F002-48F8-A368-2A95E3FBA245}" destId="{4E2CA8D1-A7CF-4348-B315-66D71D7C6740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0C733CD-EE7C-4E0F-9610-EC5A739638EA}" type="presOf" srcId="{CD58D382-1728-40A4-8A1C-69E749F641FE}" destId="{0C1798D0-B5E0-4926-89F4-4ED3A38AC498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2B579B01-068E-4E9F-9971-CEAC1B9D5C2A}" type="presOf" srcId="{C2397A5E-1B19-46A0-9D12-932F6574E187}" destId="{4CC1E00E-240E-47DB-B2D9-F1E228723B16}" srcOrd="0" destOrd="0" presId="urn:microsoft.com/office/officeart/2005/8/layout/hChevron3"/>
    <dgm:cxn modelId="{D7B81094-C42C-4CEB-BF62-BDEF5EF4F329}" type="presOf" srcId="{84173EBC-1605-4094-937E-65E5DBBD2F51}" destId="{872AE41A-9A42-4583-BD5B-428E15D6C4D8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FF1D0A59-5080-4D48-87BC-0268A5278DC0}" type="presOf" srcId="{58B2AA00-AB16-4214-8E92-7C4E54CE41D0}" destId="{1F8A0EB1-3013-440A-90E0-58DB0244C1E8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3D40674E-E471-4A18-99EC-7C9C560104D7}" type="presOf" srcId="{5B8F1E86-BAFC-476F-A956-89C526955FA6}" destId="{EF67B6E1-01A0-4EAA-B97C-F94767656729}" srcOrd="0" destOrd="0" presId="urn:microsoft.com/office/officeart/2005/8/layout/hChevron3"/>
    <dgm:cxn modelId="{2C2566DA-1BFD-408A-95F6-051C84525D8E}" type="presOf" srcId="{6FE92722-16E7-4B3D-BA6B-210995AB2373}" destId="{5CBC40F4-3DBC-485E-81A1-469F710A7380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26BF203D-669D-4B31-BFC7-D7AA69F1EE92}" type="presOf" srcId="{B516EE92-64D6-4FCD-8A24-40602E53098E}" destId="{9CF1165E-AC49-45C4-A3A3-DDB7BC36B50D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B10B29BB-0F6A-466E-8FF7-B4E5166E7C22}" type="presOf" srcId="{6CBE4EF5-CAA4-4CAE-A479-05224EF61C51}" destId="{EB37EB95-A5F7-4E65-82D5-55993CB01A01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19FE8766-0D7D-4856-80FC-CB9299F96EA6}" type="presOf" srcId="{64CB8CD5-2320-42A8-8773-1D204F49A1EE}" destId="{419F63F8-2EF4-41FD-95C6-D9D54CDB94A6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7BBC0C10-9A1D-41B7-AE9D-790D303FB0D1}" type="presOf" srcId="{3D0453B6-5431-4B34-BE77-FD9E6A1435B9}" destId="{8C0EEF14-665F-4453-8BB9-9924969283DE}" srcOrd="0" destOrd="0" presId="urn:microsoft.com/office/officeart/2005/8/layout/hChevron3"/>
    <dgm:cxn modelId="{43D7F7DB-F346-4FB1-8AFB-D38F44E19F80}" type="presOf" srcId="{F774C75D-5067-4612-A73E-C727F8136642}" destId="{1056C277-A385-4775-B46B-B61BE5757FF2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7E8220C8-75D7-46E7-A87D-E6ADFBCE02D1}" type="presOf" srcId="{1841054A-88B8-4570-A8E0-EA5524F1F074}" destId="{813810D4-3578-4465-AF34-B60CECBEADFC}" srcOrd="0" destOrd="0" presId="urn:microsoft.com/office/officeart/2005/8/layout/hChevron3"/>
    <dgm:cxn modelId="{0A03D0A4-960C-47F8-8CB4-AD25F215CC07}" type="presOf" srcId="{33E1203D-7E4D-4F32-8933-7A45B3E4E4C0}" destId="{1F927897-2664-4477-999C-F45E0DE5ADE2}" srcOrd="0" destOrd="0" presId="urn:microsoft.com/office/officeart/2005/8/layout/hChevron3"/>
    <dgm:cxn modelId="{3ACC1C6E-872A-4C43-8194-35EB23AD45E4}" type="presOf" srcId="{68F337CC-70B5-443C-9BA7-64EAA2BDE25A}" destId="{AAAF693D-AD7B-43B9-92DC-8AA29F6B321E}" srcOrd="0" destOrd="0" presId="urn:microsoft.com/office/officeart/2005/8/layout/hChevron3"/>
    <dgm:cxn modelId="{C0D56704-4895-401A-B8C9-F8C8A28C5C54}" type="presOf" srcId="{9D2EE2F8-4F2C-4468-8484-E8FB023BE270}" destId="{7D57AB04-6BB9-491D-8A08-2593D0F8E787}" srcOrd="0" destOrd="0" presId="urn:microsoft.com/office/officeart/2005/8/layout/hChevron3"/>
    <dgm:cxn modelId="{7490C830-A31B-4022-88CB-7E3F9B07FE21}" type="presOf" srcId="{0C6AC9BE-9142-485D-98BA-98C1890A2E0E}" destId="{E6B9606E-33B7-40D0-916B-28025D72F359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5EF6D2E4-836A-464D-8718-CEE6F25406D4}" type="presOf" srcId="{1B0488F0-6E4B-4949-A302-78A9A56E138C}" destId="{3C4E7037-9222-49C8-A64D-5A768290C531}" srcOrd="0" destOrd="0" presId="urn:microsoft.com/office/officeart/2005/8/layout/hChevron3"/>
    <dgm:cxn modelId="{94AEBBB9-E9DE-4FE9-AAF8-C0A7EBC7B386}" type="presOf" srcId="{A3B69041-CEE1-492E-8067-1741F2EE7B97}" destId="{C97B4E7E-1B29-409A-9A9A-AA5B52B6B63E}" srcOrd="0" destOrd="0" presId="urn:microsoft.com/office/officeart/2005/8/layout/hChevron3"/>
    <dgm:cxn modelId="{DED4EBCC-F9C9-4F55-A18C-6998B62A7073}" type="presOf" srcId="{C45AFCDB-ACB3-438F-8B66-6E568F47D8A4}" destId="{5FBEED3A-24E0-4120-86C7-F4B24675E908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C94C4E72-4E98-4C6B-B4C5-044411212590}" type="presOf" srcId="{7C5087F6-5E53-4CFC-9BBD-4181F1A2DDB4}" destId="{71C45CF6-C601-470E-9E9F-9175E74C38CE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99563222-E25D-47B4-A401-BDB4975A8D22}" type="presOf" srcId="{4E27F18F-3F2E-4A56-91EE-68F42DF637B3}" destId="{EF3DC7ED-4A1C-4261-AB37-51C3A71BE5EB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03D6EF09-0D13-4702-978E-6B600738D8FC}" type="presOf" srcId="{E2D8E3DF-8D59-489A-9050-666993FB8ED6}" destId="{5B5405F7-9476-4E55-9912-3D82A83CE4C1}" srcOrd="0" destOrd="0" presId="urn:microsoft.com/office/officeart/2005/8/layout/hChevron3"/>
    <dgm:cxn modelId="{5AFF2D3D-CAC5-42AD-84BC-6AF9796F8273}" type="presOf" srcId="{37F58A89-9FCC-42BD-9D7F-62E8ADE887BA}" destId="{801C13F3-D94C-4D18-9804-DE6FA6282BDD}" srcOrd="0" destOrd="0" presId="urn:microsoft.com/office/officeart/2005/8/layout/hChevron3"/>
    <dgm:cxn modelId="{D9AD0FB1-3FDB-4C5F-858C-17C814003A38}" type="presOf" srcId="{61CA8120-DCC6-4B15-8E1C-CFB91ABEBDE4}" destId="{D0CBD48E-31F4-4D1B-A75C-643BA2B7D562}" srcOrd="0" destOrd="0" presId="urn:microsoft.com/office/officeart/2005/8/layout/hChevron3"/>
    <dgm:cxn modelId="{64547DDA-F6DF-454D-897D-4A0B0F97F3BA}" type="presOf" srcId="{EE5B7ED0-5F37-40CF-A3B0-DE264ACEF339}" destId="{8C77A498-1271-4EFD-ACB2-43CB82007917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183D3B96-1FB4-4BA4-A51B-2DA874562D74}" type="presOf" srcId="{B50DE578-F840-448C-9F26-8A50FD371058}" destId="{7CBD0BB0-2ADF-4CE8-BFD7-BB447D552509}" srcOrd="0" destOrd="0" presId="urn:microsoft.com/office/officeart/2005/8/layout/hChevron3"/>
    <dgm:cxn modelId="{ECDCF553-3EBF-4193-BA55-BF991223EF26}" type="presOf" srcId="{9914C753-A33F-4DBF-BECB-E5FD1DC98F27}" destId="{D72911E8-6998-44AD-A71E-CB54CF49C0ED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C15CDF04-D16B-4DF6-95C4-E7828E052E97}" type="presParOf" srcId="{E32DDF1D-2A52-4358-805D-F4D83B1EBCB7}" destId="{E5C05AB5-9270-4305-9A67-E80BD4B63F64}" srcOrd="0" destOrd="0" presId="urn:microsoft.com/office/officeart/2005/8/layout/hChevron3"/>
    <dgm:cxn modelId="{9680D45E-5EA1-4D68-9AA0-10335541402F}" type="presParOf" srcId="{E32DDF1D-2A52-4358-805D-F4D83B1EBCB7}" destId="{B3249CFB-8ED7-4991-8C7E-1BFD21177A2D}" srcOrd="1" destOrd="0" presId="urn:microsoft.com/office/officeart/2005/8/layout/hChevron3"/>
    <dgm:cxn modelId="{7CFDD41D-9C52-4D28-893C-04D8D72FC01D}" type="presParOf" srcId="{E32DDF1D-2A52-4358-805D-F4D83B1EBCB7}" destId="{46FBA12B-9A7C-46CE-9ADA-B661591B9938}" srcOrd="2" destOrd="0" presId="urn:microsoft.com/office/officeart/2005/8/layout/hChevron3"/>
    <dgm:cxn modelId="{65AC91B5-52A8-4B29-92B0-118B388273C2}" type="presParOf" srcId="{E32DDF1D-2A52-4358-805D-F4D83B1EBCB7}" destId="{9A606873-8A71-4BBE-AC53-AF8E57DB32DB}" srcOrd="3" destOrd="0" presId="urn:microsoft.com/office/officeart/2005/8/layout/hChevron3"/>
    <dgm:cxn modelId="{3069F100-7FAE-4850-AA61-79881775A152}" type="presParOf" srcId="{E32DDF1D-2A52-4358-805D-F4D83B1EBCB7}" destId="{1F8A0EB1-3013-440A-90E0-58DB0244C1E8}" srcOrd="4" destOrd="0" presId="urn:microsoft.com/office/officeart/2005/8/layout/hChevron3"/>
    <dgm:cxn modelId="{1B3DA42E-9A58-48B7-984C-3181B8FA5C3C}" type="presParOf" srcId="{E32DDF1D-2A52-4358-805D-F4D83B1EBCB7}" destId="{19DD68EC-C5E0-461E-A7B7-B39348260346}" srcOrd="5" destOrd="0" presId="urn:microsoft.com/office/officeart/2005/8/layout/hChevron3"/>
    <dgm:cxn modelId="{827624B1-7867-442F-A473-5A6E7E855E5C}" type="presParOf" srcId="{E32DDF1D-2A52-4358-805D-F4D83B1EBCB7}" destId="{C97B4E7E-1B29-409A-9A9A-AA5B52B6B63E}" srcOrd="6" destOrd="0" presId="urn:microsoft.com/office/officeart/2005/8/layout/hChevron3"/>
    <dgm:cxn modelId="{F5A68A3F-3FF8-49F5-93BA-374B8098CE2C}" type="presParOf" srcId="{E32DDF1D-2A52-4358-805D-F4D83B1EBCB7}" destId="{7A3E532F-C77B-49F7-AEDA-FC60C7A6515A}" srcOrd="7" destOrd="0" presId="urn:microsoft.com/office/officeart/2005/8/layout/hChevron3"/>
    <dgm:cxn modelId="{5F1AA888-38C0-45E7-B549-B313F169EB12}" type="presParOf" srcId="{E32DDF1D-2A52-4358-805D-F4D83B1EBCB7}" destId="{8C77A498-1271-4EFD-ACB2-43CB82007917}" srcOrd="8" destOrd="0" presId="urn:microsoft.com/office/officeart/2005/8/layout/hChevron3"/>
    <dgm:cxn modelId="{567ED249-689D-47E7-AF0F-AFA6692719A7}" type="presParOf" srcId="{E32DDF1D-2A52-4358-805D-F4D83B1EBCB7}" destId="{89074C74-5FF8-487E-B75F-DE1D2B34AF5F}" srcOrd="9" destOrd="0" presId="urn:microsoft.com/office/officeart/2005/8/layout/hChevron3"/>
    <dgm:cxn modelId="{633CB2F1-BB98-4CB5-933E-F8C84BF47900}" type="presParOf" srcId="{E32DDF1D-2A52-4358-805D-F4D83B1EBCB7}" destId="{9CF1165E-AC49-45C4-A3A3-DDB7BC36B50D}" srcOrd="10" destOrd="0" presId="urn:microsoft.com/office/officeart/2005/8/layout/hChevron3"/>
    <dgm:cxn modelId="{2AF163AA-C4EA-41C9-B7BD-8A1F9ECB832F}" type="presParOf" srcId="{E32DDF1D-2A52-4358-805D-F4D83B1EBCB7}" destId="{756D3F08-940F-414A-9D84-C79326AC7EAD}" srcOrd="11" destOrd="0" presId="urn:microsoft.com/office/officeart/2005/8/layout/hChevron3"/>
    <dgm:cxn modelId="{9E48A7FF-499E-4731-99D3-F171D3B445C8}" type="presParOf" srcId="{E32DDF1D-2A52-4358-805D-F4D83B1EBCB7}" destId="{D72911E8-6998-44AD-A71E-CB54CF49C0ED}" srcOrd="12" destOrd="0" presId="urn:microsoft.com/office/officeart/2005/8/layout/hChevron3"/>
    <dgm:cxn modelId="{99E3F10A-0B2E-49AB-80A4-3B383FD83E9C}" type="presParOf" srcId="{E32DDF1D-2A52-4358-805D-F4D83B1EBCB7}" destId="{DA6AD634-BB15-4438-822C-21EFE11F679C}" srcOrd="13" destOrd="0" presId="urn:microsoft.com/office/officeart/2005/8/layout/hChevron3"/>
    <dgm:cxn modelId="{9911CF49-5E8F-407F-9A58-7CCBAF1BB899}" type="presParOf" srcId="{E32DDF1D-2A52-4358-805D-F4D83B1EBCB7}" destId="{D0CBD48E-31F4-4D1B-A75C-643BA2B7D562}" srcOrd="14" destOrd="0" presId="urn:microsoft.com/office/officeart/2005/8/layout/hChevron3"/>
    <dgm:cxn modelId="{E07CAE96-D4A4-4515-9400-2A36CDF002FC}" type="presParOf" srcId="{E32DDF1D-2A52-4358-805D-F4D83B1EBCB7}" destId="{7AAC0076-D9D8-417B-AB91-5A60B11C2108}" srcOrd="15" destOrd="0" presId="urn:microsoft.com/office/officeart/2005/8/layout/hChevron3"/>
    <dgm:cxn modelId="{5BC508F9-480D-414F-BE81-2BB35A7EF4C4}" type="presParOf" srcId="{E32DDF1D-2A52-4358-805D-F4D83B1EBCB7}" destId="{4E2CA8D1-A7CF-4348-B315-66D71D7C6740}" srcOrd="16" destOrd="0" presId="urn:microsoft.com/office/officeart/2005/8/layout/hChevron3"/>
    <dgm:cxn modelId="{D5106B64-8250-4E09-B5C7-4278334FA91D}" type="presParOf" srcId="{E32DDF1D-2A52-4358-805D-F4D83B1EBCB7}" destId="{520F1DF1-9D10-4319-A24F-36CDD33B2E97}" srcOrd="17" destOrd="0" presId="urn:microsoft.com/office/officeart/2005/8/layout/hChevron3"/>
    <dgm:cxn modelId="{5D8AF322-9DDB-4160-B56B-4A7E21B00BCC}" type="presParOf" srcId="{E32DDF1D-2A52-4358-805D-F4D83B1EBCB7}" destId="{801C13F3-D94C-4D18-9804-DE6FA6282BDD}" srcOrd="18" destOrd="0" presId="urn:microsoft.com/office/officeart/2005/8/layout/hChevron3"/>
    <dgm:cxn modelId="{49893BC5-5E61-41E3-ADE7-973DBB312040}" type="presParOf" srcId="{E32DDF1D-2A52-4358-805D-F4D83B1EBCB7}" destId="{A09AFA7C-CED6-40C6-895D-27E12F9440E1}" srcOrd="19" destOrd="0" presId="urn:microsoft.com/office/officeart/2005/8/layout/hChevron3"/>
    <dgm:cxn modelId="{F8DD77CD-AB04-4947-AEC7-880872CEFC4A}" type="presParOf" srcId="{E32DDF1D-2A52-4358-805D-F4D83B1EBCB7}" destId="{8736F99C-FC22-4A85-AB3A-E3D0B6E4F18C}" srcOrd="20" destOrd="0" presId="urn:microsoft.com/office/officeart/2005/8/layout/hChevron3"/>
    <dgm:cxn modelId="{C22A9AC7-C58C-466C-9164-04316C9B803B}" type="presParOf" srcId="{E32DDF1D-2A52-4358-805D-F4D83B1EBCB7}" destId="{70DA955B-4781-4E1B-BDC2-26687F884A60}" srcOrd="21" destOrd="0" presId="urn:microsoft.com/office/officeart/2005/8/layout/hChevron3"/>
    <dgm:cxn modelId="{651AEDC7-49A0-4035-8F4D-62B44E3BEB99}" type="presParOf" srcId="{E32DDF1D-2A52-4358-805D-F4D83B1EBCB7}" destId="{419F63F8-2EF4-41FD-95C6-D9D54CDB94A6}" srcOrd="22" destOrd="0" presId="urn:microsoft.com/office/officeart/2005/8/layout/hChevron3"/>
    <dgm:cxn modelId="{8431A38F-9DAB-4B29-8ACB-D2CA6798B452}" type="presParOf" srcId="{E32DDF1D-2A52-4358-805D-F4D83B1EBCB7}" destId="{E407A470-8B60-400A-9ED1-2FE27763A539}" srcOrd="23" destOrd="0" presId="urn:microsoft.com/office/officeart/2005/8/layout/hChevron3"/>
    <dgm:cxn modelId="{60889185-CD18-4062-8EDC-D77DF672BBE8}" type="presParOf" srcId="{E32DDF1D-2A52-4358-805D-F4D83B1EBCB7}" destId="{EF3DC7ED-4A1C-4261-AB37-51C3A71BE5EB}" srcOrd="24" destOrd="0" presId="urn:microsoft.com/office/officeart/2005/8/layout/hChevron3"/>
    <dgm:cxn modelId="{1E964DD4-9DFD-4301-9A6C-806FFBB59D55}" type="presParOf" srcId="{E32DDF1D-2A52-4358-805D-F4D83B1EBCB7}" destId="{0F1ABE0D-D7AB-4001-A880-D11FF3655B89}" srcOrd="25" destOrd="0" presId="urn:microsoft.com/office/officeart/2005/8/layout/hChevron3"/>
    <dgm:cxn modelId="{2719986A-6637-4CD4-8E43-94BFED4A7DD1}" type="presParOf" srcId="{E32DDF1D-2A52-4358-805D-F4D83B1EBCB7}" destId="{B969A45A-C577-42FE-9EA9-DF34977AB7A9}" srcOrd="26" destOrd="0" presId="urn:microsoft.com/office/officeart/2005/8/layout/hChevron3"/>
    <dgm:cxn modelId="{5118338E-32F2-44A3-91F0-149DAE80FB6E}" type="presParOf" srcId="{E32DDF1D-2A52-4358-805D-F4D83B1EBCB7}" destId="{42D4F944-93C4-4C0C-9B62-69EF5DA104F8}" srcOrd="27" destOrd="0" presId="urn:microsoft.com/office/officeart/2005/8/layout/hChevron3"/>
    <dgm:cxn modelId="{31C52146-7CD1-4307-8554-20ECF5D37174}" type="presParOf" srcId="{E32DDF1D-2A52-4358-805D-F4D83B1EBCB7}" destId="{5B5405F7-9476-4E55-9912-3D82A83CE4C1}" srcOrd="28" destOrd="0" presId="urn:microsoft.com/office/officeart/2005/8/layout/hChevron3"/>
    <dgm:cxn modelId="{8881AFF0-F302-4D94-AB3A-D2BF091BD70F}" type="presParOf" srcId="{E32DDF1D-2A52-4358-805D-F4D83B1EBCB7}" destId="{1538ABD9-B7E6-4067-9491-D8311A48C018}" srcOrd="29" destOrd="0" presId="urn:microsoft.com/office/officeart/2005/8/layout/hChevron3"/>
    <dgm:cxn modelId="{0D1164F0-91DB-4BAA-9A98-FD91301B865D}" type="presParOf" srcId="{E32DDF1D-2A52-4358-805D-F4D83B1EBCB7}" destId="{AAAF693D-AD7B-43B9-92DC-8AA29F6B321E}" srcOrd="30" destOrd="0" presId="urn:microsoft.com/office/officeart/2005/8/layout/hChevron3"/>
    <dgm:cxn modelId="{8F96EBBC-680E-4FBB-B8CB-88F679798D47}" type="presParOf" srcId="{E32DDF1D-2A52-4358-805D-F4D83B1EBCB7}" destId="{8972F749-5519-4068-BF03-0F058FDAC5F1}" srcOrd="31" destOrd="0" presId="urn:microsoft.com/office/officeart/2005/8/layout/hChevron3"/>
    <dgm:cxn modelId="{1A1F673E-E1FF-4D3F-9C66-970A4B281814}" type="presParOf" srcId="{E32DDF1D-2A52-4358-805D-F4D83B1EBCB7}" destId="{71C45CF6-C601-470E-9E9F-9175E74C38CE}" srcOrd="32" destOrd="0" presId="urn:microsoft.com/office/officeart/2005/8/layout/hChevron3"/>
    <dgm:cxn modelId="{D9E28706-0D62-4FE7-B35D-E7F8711C25E6}" type="presParOf" srcId="{E32DDF1D-2A52-4358-805D-F4D83B1EBCB7}" destId="{7133B31F-637F-4E1C-BA62-0D49CF4AF38E}" srcOrd="33" destOrd="0" presId="urn:microsoft.com/office/officeart/2005/8/layout/hChevron3"/>
    <dgm:cxn modelId="{85583FE2-CC61-49BE-902E-F119B10A8EF3}" type="presParOf" srcId="{E32DDF1D-2A52-4358-805D-F4D83B1EBCB7}" destId="{EB37EB95-A5F7-4E65-82D5-55993CB01A01}" srcOrd="34" destOrd="0" presId="urn:microsoft.com/office/officeart/2005/8/layout/hChevron3"/>
    <dgm:cxn modelId="{1CB1F612-AB80-4E25-8248-A00F0CFC47A8}" type="presParOf" srcId="{E32DDF1D-2A52-4358-805D-F4D83B1EBCB7}" destId="{F993441B-B841-4416-8891-3F2C6AD1B256}" srcOrd="35" destOrd="0" presId="urn:microsoft.com/office/officeart/2005/8/layout/hChevron3"/>
    <dgm:cxn modelId="{178D3562-3CF7-48A6-901E-BB6F872BE5F7}" type="presParOf" srcId="{E32DDF1D-2A52-4358-805D-F4D83B1EBCB7}" destId="{C8FB3BBF-9D07-4EE6-BA10-478F436F7112}" srcOrd="36" destOrd="0" presId="urn:microsoft.com/office/officeart/2005/8/layout/hChevron3"/>
    <dgm:cxn modelId="{A88AE09A-6259-424F-8766-26F23DC4C82C}" type="presParOf" srcId="{E32DDF1D-2A52-4358-805D-F4D83B1EBCB7}" destId="{4F4F584E-A44F-43CC-8CA2-CF616EBF8F80}" srcOrd="37" destOrd="0" presId="urn:microsoft.com/office/officeart/2005/8/layout/hChevron3"/>
    <dgm:cxn modelId="{43C7A1E6-4634-4F66-B368-8030B7C130B0}" type="presParOf" srcId="{E32DDF1D-2A52-4358-805D-F4D83B1EBCB7}" destId="{3C4E7037-9222-49C8-A64D-5A768290C531}" srcOrd="38" destOrd="0" presId="urn:microsoft.com/office/officeart/2005/8/layout/hChevron3"/>
    <dgm:cxn modelId="{4FF17153-8C12-424B-9620-576D1350289B}" type="presParOf" srcId="{E32DDF1D-2A52-4358-805D-F4D83B1EBCB7}" destId="{EB3C83E9-7C69-476A-9928-C7AD9188DE6B}" srcOrd="39" destOrd="0" presId="urn:microsoft.com/office/officeart/2005/8/layout/hChevron3"/>
    <dgm:cxn modelId="{A59AAE2A-AF31-4A62-945E-E78B04FE6C61}" type="presParOf" srcId="{E32DDF1D-2A52-4358-805D-F4D83B1EBCB7}" destId="{419DD1AD-D37F-462F-9733-AA7C2540828E}" srcOrd="40" destOrd="0" presId="urn:microsoft.com/office/officeart/2005/8/layout/hChevron3"/>
    <dgm:cxn modelId="{1BA65F1A-D836-4DDC-BFF3-6677A44C4325}" type="presParOf" srcId="{E32DDF1D-2A52-4358-805D-F4D83B1EBCB7}" destId="{63BD167A-C9D7-48FB-8BFE-35927D0B8FA1}" srcOrd="41" destOrd="0" presId="urn:microsoft.com/office/officeart/2005/8/layout/hChevron3"/>
    <dgm:cxn modelId="{0CF9F78B-9897-4253-978A-984DBEBBFE6E}" type="presParOf" srcId="{E32DDF1D-2A52-4358-805D-F4D83B1EBCB7}" destId="{EF67B6E1-01A0-4EAA-B97C-F94767656729}" srcOrd="42" destOrd="0" presId="urn:microsoft.com/office/officeart/2005/8/layout/hChevron3"/>
    <dgm:cxn modelId="{99F084D0-972D-4356-8599-22B18396DFC7}" type="presParOf" srcId="{E32DDF1D-2A52-4358-805D-F4D83B1EBCB7}" destId="{34633107-9FF1-4B1E-AA98-8E57F091ED47}" srcOrd="43" destOrd="0" presId="urn:microsoft.com/office/officeart/2005/8/layout/hChevron3"/>
    <dgm:cxn modelId="{0DCA9F62-03A9-4B4F-9195-1749D84005F3}" type="presParOf" srcId="{E32DDF1D-2A52-4358-805D-F4D83B1EBCB7}" destId="{1B6D26FB-FD89-49A7-A682-CDFDD01F1D75}" srcOrd="44" destOrd="0" presId="urn:microsoft.com/office/officeart/2005/8/layout/hChevron3"/>
    <dgm:cxn modelId="{34635AE0-A521-4E46-833A-E53E17282755}" type="presParOf" srcId="{E32DDF1D-2A52-4358-805D-F4D83B1EBCB7}" destId="{C334E5AF-E6AF-4890-95F9-82ABF32C7B51}" srcOrd="45" destOrd="0" presId="urn:microsoft.com/office/officeart/2005/8/layout/hChevron3"/>
    <dgm:cxn modelId="{513BF618-8B55-4B84-A75C-51A147BF861E}" type="presParOf" srcId="{E32DDF1D-2A52-4358-805D-F4D83B1EBCB7}" destId="{5FBEED3A-24E0-4120-86C7-F4B24675E908}" srcOrd="46" destOrd="0" presId="urn:microsoft.com/office/officeart/2005/8/layout/hChevron3"/>
    <dgm:cxn modelId="{A0793CC5-5DAF-4949-93D7-F128EDFC9EDD}" type="presParOf" srcId="{E32DDF1D-2A52-4358-805D-F4D83B1EBCB7}" destId="{6CB85AA0-F862-44FC-B544-338251D86424}" srcOrd="47" destOrd="0" presId="urn:microsoft.com/office/officeart/2005/8/layout/hChevron3"/>
    <dgm:cxn modelId="{B40ADAAE-E1B4-4D6F-A9FA-7D3528854FF9}" type="presParOf" srcId="{E32DDF1D-2A52-4358-805D-F4D83B1EBCB7}" destId="{7D57AB04-6BB9-491D-8A08-2593D0F8E787}" srcOrd="48" destOrd="0" presId="urn:microsoft.com/office/officeart/2005/8/layout/hChevron3"/>
    <dgm:cxn modelId="{74BB79CF-9488-44A8-BD42-095876B3198B}" type="presParOf" srcId="{E32DDF1D-2A52-4358-805D-F4D83B1EBCB7}" destId="{FD1846B6-4F18-4B08-B7E2-115D20A1B795}" srcOrd="49" destOrd="0" presId="urn:microsoft.com/office/officeart/2005/8/layout/hChevron3"/>
    <dgm:cxn modelId="{12D96C6F-2D97-4914-845B-4E63C5EBE1FD}" type="presParOf" srcId="{E32DDF1D-2A52-4358-805D-F4D83B1EBCB7}" destId="{7C6A920C-8D10-440F-BA5E-46F46B81D17C}" srcOrd="50" destOrd="0" presId="urn:microsoft.com/office/officeart/2005/8/layout/hChevron3"/>
    <dgm:cxn modelId="{ACED0989-948D-47CD-8161-52F6AEC83247}" type="presParOf" srcId="{E32DDF1D-2A52-4358-805D-F4D83B1EBCB7}" destId="{BD222C9E-DE6D-4A99-81A7-88CA0ED1DDC8}" srcOrd="51" destOrd="0" presId="urn:microsoft.com/office/officeart/2005/8/layout/hChevron3"/>
    <dgm:cxn modelId="{38B0D508-4E56-48E8-A6A9-64B5FCC6346B}" type="presParOf" srcId="{E32DDF1D-2A52-4358-805D-F4D83B1EBCB7}" destId="{E6B9606E-33B7-40D0-916B-28025D72F359}" srcOrd="52" destOrd="0" presId="urn:microsoft.com/office/officeart/2005/8/layout/hChevron3"/>
    <dgm:cxn modelId="{E9B2CB6B-9552-444F-9B68-8A546624B78E}" type="presParOf" srcId="{E32DDF1D-2A52-4358-805D-F4D83B1EBCB7}" destId="{0686D9C9-BC99-4332-B3EC-7C64878B3B5B}" srcOrd="53" destOrd="0" presId="urn:microsoft.com/office/officeart/2005/8/layout/hChevron3"/>
    <dgm:cxn modelId="{399BB9C0-CAB4-4401-B3A8-71AB4EF2127A}" type="presParOf" srcId="{E32DDF1D-2A52-4358-805D-F4D83B1EBCB7}" destId="{5CBC40F4-3DBC-485E-81A1-469F710A7380}" srcOrd="54" destOrd="0" presId="urn:microsoft.com/office/officeart/2005/8/layout/hChevron3"/>
    <dgm:cxn modelId="{3D8B65C9-1CC6-4619-99CE-82342CC6C032}" type="presParOf" srcId="{E32DDF1D-2A52-4358-805D-F4D83B1EBCB7}" destId="{AFAB29CA-D5D9-413A-8D3A-5822A5986B92}" srcOrd="55" destOrd="0" presId="urn:microsoft.com/office/officeart/2005/8/layout/hChevron3"/>
    <dgm:cxn modelId="{52BBE587-256C-444D-BE9A-D00A038F990B}" type="presParOf" srcId="{E32DDF1D-2A52-4358-805D-F4D83B1EBCB7}" destId="{69E105A0-4872-451F-ABE7-2550E014F3DF}" srcOrd="56" destOrd="0" presId="urn:microsoft.com/office/officeart/2005/8/layout/hChevron3"/>
    <dgm:cxn modelId="{BB8DA2F2-910A-4A55-A8B6-B930801A7F48}" type="presParOf" srcId="{E32DDF1D-2A52-4358-805D-F4D83B1EBCB7}" destId="{2554F9E3-9AC3-45DD-9D58-08A2F4DD1701}" srcOrd="57" destOrd="0" presId="urn:microsoft.com/office/officeart/2005/8/layout/hChevron3"/>
    <dgm:cxn modelId="{5A8B5B09-35FC-4EC3-A8B3-D09042AED60B}" type="presParOf" srcId="{E32DDF1D-2A52-4358-805D-F4D83B1EBCB7}" destId="{33C53847-86DA-49EC-926A-63B9B45830E9}" srcOrd="58" destOrd="0" presId="urn:microsoft.com/office/officeart/2005/8/layout/hChevron3"/>
    <dgm:cxn modelId="{8DAF9D86-72C7-48EA-82CF-7B9312903929}" type="presParOf" srcId="{E32DDF1D-2A52-4358-805D-F4D83B1EBCB7}" destId="{875187DA-3618-4C2E-A0B7-5B05BC8D2789}" srcOrd="59" destOrd="0" presId="urn:microsoft.com/office/officeart/2005/8/layout/hChevron3"/>
    <dgm:cxn modelId="{9B6BC953-0FFD-4C74-A5BC-26D1157DD38E}" type="presParOf" srcId="{E32DDF1D-2A52-4358-805D-F4D83B1EBCB7}" destId="{8BC94EAD-C36A-4046-AC84-2A1EF272453C}" srcOrd="60" destOrd="0" presId="urn:microsoft.com/office/officeart/2005/8/layout/hChevron3"/>
    <dgm:cxn modelId="{28812430-0DD6-485B-AB3B-A786286FEE4C}" type="presParOf" srcId="{E32DDF1D-2A52-4358-805D-F4D83B1EBCB7}" destId="{784AC893-4206-4D04-B1C5-2ADC21FEBD3D}" srcOrd="61" destOrd="0" presId="urn:microsoft.com/office/officeart/2005/8/layout/hChevron3"/>
    <dgm:cxn modelId="{C59AE1FA-AB1C-4E99-BB48-47B521991666}" type="presParOf" srcId="{E32DDF1D-2A52-4358-805D-F4D83B1EBCB7}" destId="{8C0EEF14-665F-4453-8BB9-9924969283DE}" srcOrd="62" destOrd="0" presId="urn:microsoft.com/office/officeart/2005/8/layout/hChevron3"/>
    <dgm:cxn modelId="{5B2EEF57-CA51-4AF4-9EDE-A1FC26153A6B}" type="presParOf" srcId="{E32DDF1D-2A52-4358-805D-F4D83B1EBCB7}" destId="{5A952227-1638-4EF8-AAF3-A570BBA6A4DB}" srcOrd="63" destOrd="0" presId="urn:microsoft.com/office/officeart/2005/8/layout/hChevron3"/>
    <dgm:cxn modelId="{B38777FA-5923-4D69-AF7C-D9295ACC5292}" type="presParOf" srcId="{E32DDF1D-2A52-4358-805D-F4D83B1EBCB7}" destId="{4CC1E00E-240E-47DB-B2D9-F1E228723B16}" srcOrd="64" destOrd="0" presId="urn:microsoft.com/office/officeart/2005/8/layout/hChevron3"/>
    <dgm:cxn modelId="{240E2216-3354-4E95-896A-B64E05987006}" type="presParOf" srcId="{E32DDF1D-2A52-4358-805D-F4D83B1EBCB7}" destId="{567977BA-636D-46DC-872E-05A2B8526F70}" srcOrd="65" destOrd="0" presId="urn:microsoft.com/office/officeart/2005/8/layout/hChevron3"/>
    <dgm:cxn modelId="{77C33215-A5A2-45F1-B67A-6E6A1E5EBC30}" type="presParOf" srcId="{E32DDF1D-2A52-4358-805D-F4D83B1EBCB7}" destId="{1F927897-2664-4477-999C-F45E0DE5ADE2}" srcOrd="66" destOrd="0" presId="urn:microsoft.com/office/officeart/2005/8/layout/hChevron3"/>
    <dgm:cxn modelId="{B90A3950-3D80-4228-9E1C-318066EE1E54}" type="presParOf" srcId="{E32DDF1D-2A52-4358-805D-F4D83B1EBCB7}" destId="{327CD222-F0C4-4BFC-80D3-B0091B510849}" srcOrd="67" destOrd="0" presId="urn:microsoft.com/office/officeart/2005/8/layout/hChevron3"/>
    <dgm:cxn modelId="{556D6E95-1C97-4B6C-B3B0-9D1D341F66E7}" type="presParOf" srcId="{E32DDF1D-2A52-4358-805D-F4D83B1EBCB7}" destId="{1056C277-A385-4775-B46B-B61BE5757FF2}" srcOrd="68" destOrd="0" presId="urn:microsoft.com/office/officeart/2005/8/layout/hChevron3"/>
    <dgm:cxn modelId="{2A911037-2824-4838-B4D5-A1B22AF82C63}" type="presParOf" srcId="{E32DDF1D-2A52-4358-805D-F4D83B1EBCB7}" destId="{8E0BF486-2CB2-4777-8410-80AD61200FC8}" srcOrd="69" destOrd="0" presId="urn:microsoft.com/office/officeart/2005/8/layout/hChevron3"/>
    <dgm:cxn modelId="{02817927-B650-4AA9-8ABD-FC9D81904D03}" type="presParOf" srcId="{E32DDF1D-2A52-4358-805D-F4D83B1EBCB7}" destId="{7CBD0BB0-2ADF-4CE8-BFD7-BB447D552509}" srcOrd="70" destOrd="0" presId="urn:microsoft.com/office/officeart/2005/8/layout/hChevron3"/>
    <dgm:cxn modelId="{F5DF5E55-A69E-4282-8EDF-16845AC0D0B1}" type="presParOf" srcId="{E32DDF1D-2A52-4358-805D-F4D83B1EBCB7}" destId="{67E24B4C-FB32-4063-9D7F-DA86040F613A}" srcOrd="71" destOrd="0" presId="urn:microsoft.com/office/officeart/2005/8/layout/hChevron3"/>
    <dgm:cxn modelId="{FDB22357-ACAC-4F76-A44D-54343376715E}" type="presParOf" srcId="{E32DDF1D-2A52-4358-805D-F4D83B1EBCB7}" destId="{813810D4-3578-4465-AF34-B60CECBEADFC}" srcOrd="72" destOrd="0" presId="urn:microsoft.com/office/officeart/2005/8/layout/hChevron3"/>
    <dgm:cxn modelId="{B3CE9A25-F82F-40DB-A7CD-7C795DAF4199}" type="presParOf" srcId="{E32DDF1D-2A52-4358-805D-F4D83B1EBCB7}" destId="{DAF5A45D-9F86-443D-B540-F12338B12394}" srcOrd="73" destOrd="0" presId="urn:microsoft.com/office/officeart/2005/8/layout/hChevron3"/>
    <dgm:cxn modelId="{EE1B8C19-CEA8-481C-8633-4AD1EEFFD688}" type="presParOf" srcId="{E32DDF1D-2A52-4358-805D-F4D83B1EBCB7}" destId="{0C1798D0-B5E0-4926-89F4-4ED3A38AC498}" srcOrd="74" destOrd="0" presId="urn:microsoft.com/office/officeart/2005/8/layout/hChevron3"/>
    <dgm:cxn modelId="{EBC1D65B-8185-4503-9F85-9A6E092D014F}" type="presParOf" srcId="{E32DDF1D-2A52-4358-805D-F4D83B1EBCB7}" destId="{4088D819-A119-47E1-9A1B-CAA53953C030}" srcOrd="75" destOrd="0" presId="urn:microsoft.com/office/officeart/2005/8/layout/hChevron3"/>
    <dgm:cxn modelId="{E34843F0-C17B-48A0-8E96-D477E406ACA9}" type="presParOf" srcId="{E32DDF1D-2A52-4358-805D-F4D83B1EBCB7}" destId="{872AE41A-9A42-4583-BD5B-428E15D6C4D8}" srcOrd="76" destOrd="0" presId="urn:microsoft.com/office/officeart/2005/8/layout/hChevron3"/>
    <dgm:cxn modelId="{2E84F4F6-6752-4ECF-BC61-46DBBA4FEEDD}" type="presParOf" srcId="{E32DDF1D-2A52-4358-805D-F4D83B1EBCB7}" destId="{6891EB0D-05F1-4BFC-8E92-A829D7B70C2E}" srcOrd="77" destOrd="0" presId="urn:microsoft.com/office/officeart/2005/8/layout/hChevron3"/>
    <dgm:cxn modelId="{214CC91F-BD1B-48D6-93C9-B2E58451563B}" type="presParOf" srcId="{E32DDF1D-2A52-4358-805D-F4D83B1EBCB7}" destId="{E4755CB0-68C3-4DA8-A9D2-73B58907C11A}" srcOrd="78" destOrd="0" presId="urn:microsoft.com/office/officeart/2005/8/layout/hChevron3"/>
    <dgm:cxn modelId="{7290ED2D-E357-45CA-9281-83C7D6976E02}" type="presParOf" srcId="{E32DDF1D-2A52-4358-805D-F4D83B1EBCB7}" destId="{98813FD1-D75A-417E-885D-AC243E923A2B}" srcOrd="79" destOrd="0" presId="urn:microsoft.com/office/officeart/2005/8/layout/hChevron3"/>
    <dgm:cxn modelId="{0CE11F02-78DC-4B54-82CE-C1626E755BE6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049F3C-3DD8-497F-95E0-49FB9836B1B0}" type="presOf" srcId="{EE5B7ED0-5F37-40CF-A3B0-DE264ACEF339}" destId="{8C77A498-1271-4EFD-ACB2-43CB82007917}" srcOrd="0" destOrd="0" presId="urn:microsoft.com/office/officeart/2005/8/layout/hChevron3"/>
    <dgm:cxn modelId="{8A18F495-DD5E-4FFF-9BD8-C7EE81425DD8}" type="presOf" srcId="{B018C7FD-482F-41EB-8FDD-85C6A96644A6}" destId="{BE8EB9A1-989B-4A34-BCA3-6900C46E94FE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5E186F10-1662-4FA1-B5BF-E179C3CA7853}" type="presOf" srcId="{61CA8120-DCC6-4B15-8E1C-CFB91ABEBDE4}" destId="{D0CBD48E-31F4-4D1B-A75C-643BA2B7D562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C8D7BA1D-BBD9-4377-96D9-3A7F98E93822}" type="presOf" srcId="{9D2EE2F8-4F2C-4468-8484-E8FB023BE270}" destId="{7D57AB04-6BB9-491D-8A08-2593D0F8E787}" srcOrd="0" destOrd="0" presId="urn:microsoft.com/office/officeart/2005/8/layout/hChevron3"/>
    <dgm:cxn modelId="{187AC72E-09C1-47BB-BD98-E3D61058DE02}" type="presOf" srcId="{B50DE578-F840-448C-9F26-8A50FD371058}" destId="{7CBD0BB0-2ADF-4CE8-BFD7-BB447D552509}" srcOrd="0" destOrd="0" presId="urn:microsoft.com/office/officeart/2005/8/layout/hChevron3"/>
    <dgm:cxn modelId="{14CB6F41-B4BB-483D-818F-F1DF7388743D}" type="presOf" srcId="{05804EBF-DA52-408C-BEB2-485F7FA490C4}" destId="{33C53847-86DA-49EC-926A-63B9B45830E9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FB331F2C-0441-418D-8EE0-1F8962968512}" type="presOf" srcId="{3D0453B6-5431-4B34-BE77-FD9E6A1435B9}" destId="{8C0EEF14-665F-4453-8BB9-9924969283DE}" srcOrd="0" destOrd="0" presId="urn:microsoft.com/office/officeart/2005/8/layout/hChevron3"/>
    <dgm:cxn modelId="{DDD3C08D-F165-46A6-9FAA-9FAF4FE3D60F}" type="presOf" srcId="{2C1E9040-17C8-4E8D-A63F-DB72258387D6}" destId="{419DD1AD-D37F-462F-9733-AA7C2540828E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68E47204-11CA-4DD6-B449-30458FDBEF21}" type="presOf" srcId="{E2D8E3DF-8D59-489A-9050-666993FB8ED6}" destId="{5B5405F7-9476-4E55-9912-3D82A83CE4C1}" srcOrd="0" destOrd="0" presId="urn:microsoft.com/office/officeart/2005/8/layout/hChevron3"/>
    <dgm:cxn modelId="{0E921E88-0539-49BF-ACF7-19249750214C}" type="presOf" srcId="{4E27F18F-3F2E-4A56-91EE-68F42DF637B3}" destId="{EF3DC7ED-4A1C-4261-AB37-51C3A71BE5EB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55F20BB4-3429-47E9-B631-00E9D5674F7A}" type="presOf" srcId="{33E1203D-7E4D-4F32-8933-7A45B3E4E4C0}" destId="{1F927897-2664-4477-999C-F45E0DE5ADE2}" srcOrd="0" destOrd="0" presId="urn:microsoft.com/office/officeart/2005/8/layout/hChevron3"/>
    <dgm:cxn modelId="{E63BBC27-B366-4F05-9DD9-CFEA038FBA9E}" type="presOf" srcId="{6031953C-D99B-4918-8AE4-74D1FC3DD3A0}" destId="{69E105A0-4872-451F-ABE7-2550E014F3DF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49BC917E-BD63-494A-A7B7-764EF0848931}" type="presOf" srcId="{5B8F1E86-BAFC-476F-A956-89C526955FA6}" destId="{EF67B6E1-01A0-4EAA-B97C-F94767656729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A1FD67D9-3D38-40DC-9331-196E5BDBA97F}" type="presOf" srcId="{F774C75D-5067-4612-A73E-C727F8136642}" destId="{1056C277-A385-4775-B46B-B61BE5757FF2}" srcOrd="0" destOrd="0" presId="urn:microsoft.com/office/officeart/2005/8/layout/hChevron3"/>
    <dgm:cxn modelId="{558F9333-5669-4109-915B-207C09AD8B9D}" type="presOf" srcId="{58B2AA00-AB16-4214-8E92-7C4E54CE41D0}" destId="{1F8A0EB1-3013-440A-90E0-58DB0244C1E8}" srcOrd="0" destOrd="0" presId="urn:microsoft.com/office/officeart/2005/8/layout/hChevron3"/>
    <dgm:cxn modelId="{FD85FB0E-1963-4126-B62B-453156EE6639}" type="presOf" srcId="{1841054A-88B8-4570-A8E0-EA5524F1F074}" destId="{813810D4-3578-4465-AF34-B60CECBEADFC}" srcOrd="0" destOrd="0" presId="urn:microsoft.com/office/officeart/2005/8/layout/hChevron3"/>
    <dgm:cxn modelId="{EC66EFBB-F9FF-4969-98A6-D0B9CB2A5AF1}" type="presOf" srcId="{1B0488F0-6E4B-4949-A302-78A9A56E138C}" destId="{3C4E7037-9222-49C8-A64D-5A768290C531}" srcOrd="0" destOrd="0" presId="urn:microsoft.com/office/officeart/2005/8/layout/hChevron3"/>
    <dgm:cxn modelId="{4959F99D-04B1-44C4-A3D5-DB4E95A85DF6}" type="presOf" srcId="{84173EBC-1605-4094-937E-65E5DBBD2F51}" destId="{872AE41A-9A42-4583-BD5B-428E15D6C4D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2EEB253B-E84B-4B4E-8A05-99C08C414FA6}" type="presOf" srcId="{37F58A89-9FCC-42BD-9D7F-62E8ADE887BA}" destId="{801C13F3-D94C-4D18-9804-DE6FA6282BDD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691E1BD0-162D-48D1-9DA6-EDD7863648F7}" type="presOf" srcId="{A3932D8C-6849-43D7-AC8A-C46E8FC8100D}" destId="{8BC94EAD-C36A-4046-AC84-2A1EF272453C}" srcOrd="0" destOrd="0" presId="urn:microsoft.com/office/officeart/2005/8/layout/hChevron3"/>
    <dgm:cxn modelId="{F24E2FA1-C676-4C8E-85C3-ABDCD51454BD}" type="presOf" srcId="{6FE92722-16E7-4B3D-BA6B-210995AB2373}" destId="{5CBC40F4-3DBC-485E-81A1-469F710A7380}" srcOrd="0" destOrd="0" presId="urn:microsoft.com/office/officeart/2005/8/layout/hChevron3"/>
    <dgm:cxn modelId="{971E7ACA-78D0-42AE-8905-1BF94C9BA0E2}" type="presOf" srcId="{1661D143-4C71-4EE6-9C81-E287BBE7E4B2}" destId="{B969A45A-C577-42FE-9EA9-DF34977AB7A9}" srcOrd="0" destOrd="0" presId="urn:microsoft.com/office/officeart/2005/8/layout/hChevron3"/>
    <dgm:cxn modelId="{275441A0-4E70-4738-BB8A-330D2DE92461}" type="presOf" srcId="{8722C7DF-2F9C-4BC4-B0BA-517DBE2D864D}" destId="{46FBA12B-9A7C-46CE-9ADA-B661591B993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5AD0C781-3F98-49EA-8CFB-32511DDC501D}" type="presOf" srcId="{9AC0B85F-F002-48F8-A368-2A95E3FBA245}" destId="{4E2CA8D1-A7CF-4348-B315-66D71D7C6740}" srcOrd="0" destOrd="0" presId="urn:microsoft.com/office/officeart/2005/8/layout/hChevron3"/>
    <dgm:cxn modelId="{6C16A984-BB5A-47F6-8A66-84FD65F428A0}" type="presOf" srcId="{37A87C57-3EF8-49B6-B455-342C8CF27F93}" destId="{E5C05AB5-9270-4305-9A67-E80BD4B63F64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5147D795-C09D-4DC5-AD4D-901BFFCD5D0A}" type="presOf" srcId="{6CBE4EF5-CAA4-4CAE-A479-05224EF61C51}" destId="{EB37EB95-A5F7-4E65-82D5-55993CB01A01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869ED436-BC09-41F6-B73F-2CD8027C9302}" type="presOf" srcId="{68F337CC-70B5-443C-9BA7-64EAA2BDE25A}" destId="{AAAF693D-AD7B-43B9-92DC-8AA29F6B321E}" srcOrd="0" destOrd="0" presId="urn:microsoft.com/office/officeart/2005/8/layout/hChevron3"/>
    <dgm:cxn modelId="{4A7FA842-B526-47B8-87A5-7B4A67D14D0A}" type="presOf" srcId="{5EC8FB64-ACE3-469E-9787-C48F6C3635F1}" destId="{E32DDF1D-2A52-4358-805D-F4D83B1EBCB7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38E449D5-13D6-49C7-87C2-E3209A70F976}" type="presOf" srcId="{F1B636A1-73E4-4A94-8328-1CF24EBBF7F3}" destId="{1B6D26FB-FD89-49A7-A682-CDFDD01F1D75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BE24F67B-CAC5-493A-BDB6-6950EB033336}" type="presOf" srcId="{B516EE92-64D6-4FCD-8A24-40602E53098E}" destId="{9CF1165E-AC49-45C4-A3A3-DDB7BC36B50D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D32E8FAC-828A-42E1-ACE5-6FAB1181E8C1}" type="presOf" srcId="{A3B69041-CEE1-492E-8067-1741F2EE7B97}" destId="{C97B4E7E-1B29-409A-9A9A-AA5B52B6B63E}" srcOrd="0" destOrd="0" presId="urn:microsoft.com/office/officeart/2005/8/layout/hChevron3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B5A3951F-0486-43EB-800A-0E6B08F9CBCE}" type="presOf" srcId="{7C5087F6-5E53-4CFC-9BBD-4181F1A2DDB4}" destId="{71C45CF6-C601-470E-9E9F-9175E74C38CE}" srcOrd="0" destOrd="0" presId="urn:microsoft.com/office/officeart/2005/8/layout/hChevron3"/>
    <dgm:cxn modelId="{ED7604B8-2E89-464C-98E5-B7091B65DC56}" type="presOf" srcId="{9914C753-A33F-4DBF-BECB-E5FD1DC98F27}" destId="{D72911E8-6998-44AD-A71E-CB54CF49C0ED}" srcOrd="0" destOrd="0" presId="urn:microsoft.com/office/officeart/2005/8/layout/hChevron3"/>
    <dgm:cxn modelId="{9C2B7148-7EA6-4DAA-84C9-200F21F2DB5C}" type="presOf" srcId="{CA99D7B1-433D-4A0A-9063-755BA8DE7A52}" destId="{C8FB3BBF-9D07-4EE6-BA10-478F436F7112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FB062156-002D-452E-B8BB-A8803EF04DDC}" type="presOf" srcId="{C45AFCDB-ACB3-438F-8B66-6E568F47D8A4}" destId="{5FBEED3A-24E0-4120-86C7-F4B24675E908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FAB356C9-5E8F-4A2F-8D18-62A8E1C1E231}" type="presOf" srcId="{0C6AC9BE-9142-485D-98BA-98C1890A2E0E}" destId="{E6B9606E-33B7-40D0-916B-28025D72F359}" srcOrd="0" destOrd="0" presId="urn:microsoft.com/office/officeart/2005/8/layout/hChevron3"/>
    <dgm:cxn modelId="{FB49CF6F-10B4-4A34-A8E9-29218ECB66E6}" type="presOf" srcId="{CD58D382-1728-40A4-8A1C-69E749F641FE}" destId="{0C1798D0-B5E0-4926-89F4-4ED3A38AC498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86F6B9B4-AF43-4B4D-B477-9DA2513B0F6A}" type="presOf" srcId="{FAC96E8F-F4FD-4ACB-A268-A28E36F76E57}" destId="{8736F99C-FC22-4A85-AB3A-E3D0B6E4F18C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B559324A-F406-4153-ABFE-5875E4FD3878}" type="presOf" srcId="{64CB8CD5-2320-42A8-8773-1D204F49A1EE}" destId="{419F63F8-2EF4-41FD-95C6-D9D54CDB94A6}" srcOrd="0" destOrd="0" presId="urn:microsoft.com/office/officeart/2005/8/layout/hChevron3"/>
    <dgm:cxn modelId="{B7B3712D-2962-439D-8DAB-E6C558A30556}" type="presOf" srcId="{020EFA48-9CC4-4431-94A8-72436184AF5D}" destId="{7C6A920C-8D10-440F-BA5E-46F46B81D17C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C5363EEC-C19E-41B6-84E5-58C48D617EE7}" type="presOf" srcId="{C2397A5E-1B19-46A0-9D12-932F6574E187}" destId="{4CC1E00E-240E-47DB-B2D9-F1E228723B16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C187812D-9204-48F7-95C3-9CB49F10CD1F}" type="presOf" srcId="{68DB77E9-52FA-486B-9BBE-FF7BBCA93E2D}" destId="{E4755CB0-68C3-4DA8-A9D2-73B58907C11A}" srcOrd="0" destOrd="0" presId="urn:microsoft.com/office/officeart/2005/8/layout/hChevron3"/>
    <dgm:cxn modelId="{286E63F4-0016-4957-8914-F41E86C762A8}" type="presParOf" srcId="{E32DDF1D-2A52-4358-805D-F4D83B1EBCB7}" destId="{E5C05AB5-9270-4305-9A67-E80BD4B63F64}" srcOrd="0" destOrd="0" presId="urn:microsoft.com/office/officeart/2005/8/layout/hChevron3"/>
    <dgm:cxn modelId="{0AE2882A-A799-4F4F-933B-B2CA6AB20489}" type="presParOf" srcId="{E32DDF1D-2A52-4358-805D-F4D83B1EBCB7}" destId="{B3249CFB-8ED7-4991-8C7E-1BFD21177A2D}" srcOrd="1" destOrd="0" presId="urn:microsoft.com/office/officeart/2005/8/layout/hChevron3"/>
    <dgm:cxn modelId="{965B010B-E7CD-4C31-B53A-637BAC83EF80}" type="presParOf" srcId="{E32DDF1D-2A52-4358-805D-F4D83B1EBCB7}" destId="{46FBA12B-9A7C-46CE-9ADA-B661591B9938}" srcOrd="2" destOrd="0" presId="urn:microsoft.com/office/officeart/2005/8/layout/hChevron3"/>
    <dgm:cxn modelId="{E9A0A85A-AD91-4BC0-A2D5-490541FA5EF9}" type="presParOf" srcId="{E32DDF1D-2A52-4358-805D-F4D83B1EBCB7}" destId="{9A606873-8A71-4BBE-AC53-AF8E57DB32DB}" srcOrd="3" destOrd="0" presId="urn:microsoft.com/office/officeart/2005/8/layout/hChevron3"/>
    <dgm:cxn modelId="{57CD02CD-DFD9-40D0-89BF-74D73EE5D9F6}" type="presParOf" srcId="{E32DDF1D-2A52-4358-805D-F4D83B1EBCB7}" destId="{1F8A0EB1-3013-440A-90E0-58DB0244C1E8}" srcOrd="4" destOrd="0" presId="urn:microsoft.com/office/officeart/2005/8/layout/hChevron3"/>
    <dgm:cxn modelId="{7AFF6729-2FB8-42AC-913E-650BC1C5B235}" type="presParOf" srcId="{E32DDF1D-2A52-4358-805D-F4D83B1EBCB7}" destId="{19DD68EC-C5E0-461E-A7B7-B39348260346}" srcOrd="5" destOrd="0" presId="urn:microsoft.com/office/officeart/2005/8/layout/hChevron3"/>
    <dgm:cxn modelId="{6DC7B221-CBD5-4300-97A8-16FD1B3A5614}" type="presParOf" srcId="{E32DDF1D-2A52-4358-805D-F4D83B1EBCB7}" destId="{C97B4E7E-1B29-409A-9A9A-AA5B52B6B63E}" srcOrd="6" destOrd="0" presId="urn:microsoft.com/office/officeart/2005/8/layout/hChevron3"/>
    <dgm:cxn modelId="{189A588A-9A70-4A85-9C2B-0F53CBD40275}" type="presParOf" srcId="{E32DDF1D-2A52-4358-805D-F4D83B1EBCB7}" destId="{7A3E532F-C77B-49F7-AEDA-FC60C7A6515A}" srcOrd="7" destOrd="0" presId="urn:microsoft.com/office/officeart/2005/8/layout/hChevron3"/>
    <dgm:cxn modelId="{89FDE460-2BAB-4271-92C3-86498A042B59}" type="presParOf" srcId="{E32DDF1D-2A52-4358-805D-F4D83B1EBCB7}" destId="{8C77A498-1271-4EFD-ACB2-43CB82007917}" srcOrd="8" destOrd="0" presId="urn:microsoft.com/office/officeart/2005/8/layout/hChevron3"/>
    <dgm:cxn modelId="{BBF97441-61E9-45F0-B29B-7EB7B60C1548}" type="presParOf" srcId="{E32DDF1D-2A52-4358-805D-F4D83B1EBCB7}" destId="{89074C74-5FF8-487E-B75F-DE1D2B34AF5F}" srcOrd="9" destOrd="0" presId="urn:microsoft.com/office/officeart/2005/8/layout/hChevron3"/>
    <dgm:cxn modelId="{AB3862F0-F7F8-4E1B-A40B-D075173D8FA1}" type="presParOf" srcId="{E32DDF1D-2A52-4358-805D-F4D83B1EBCB7}" destId="{9CF1165E-AC49-45C4-A3A3-DDB7BC36B50D}" srcOrd="10" destOrd="0" presId="urn:microsoft.com/office/officeart/2005/8/layout/hChevron3"/>
    <dgm:cxn modelId="{7D8104E7-CC57-495D-B6D3-1CE68954AE23}" type="presParOf" srcId="{E32DDF1D-2A52-4358-805D-F4D83B1EBCB7}" destId="{756D3F08-940F-414A-9D84-C79326AC7EAD}" srcOrd="11" destOrd="0" presId="urn:microsoft.com/office/officeart/2005/8/layout/hChevron3"/>
    <dgm:cxn modelId="{1BCFD745-3F53-4E0D-9055-58E536E23E23}" type="presParOf" srcId="{E32DDF1D-2A52-4358-805D-F4D83B1EBCB7}" destId="{D72911E8-6998-44AD-A71E-CB54CF49C0ED}" srcOrd="12" destOrd="0" presId="urn:microsoft.com/office/officeart/2005/8/layout/hChevron3"/>
    <dgm:cxn modelId="{084C4C57-B44C-4772-9FCA-3C9E2DDE967D}" type="presParOf" srcId="{E32DDF1D-2A52-4358-805D-F4D83B1EBCB7}" destId="{DA6AD634-BB15-4438-822C-21EFE11F679C}" srcOrd="13" destOrd="0" presId="urn:microsoft.com/office/officeart/2005/8/layout/hChevron3"/>
    <dgm:cxn modelId="{D5D1C855-3DED-42AB-B7B1-C5D978785465}" type="presParOf" srcId="{E32DDF1D-2A52-4358-805D-F4D83B1EBCB7}" destId="{D0CBD48E-31F4-4D1B-A75C-643BA2B7D562}" srcOrd="14" destOrd="0" presId="urn:microsoft.com/office/officeart/2005/8/layout/hChevron3"/>
    <dgm:cxn modelId="{2EA133FF-4309-4C57-81CC-1E2EA97D7FF2}" type="presParOf" srcId="{E32DDF1D-2A52-4358-805D-F4D83B1EBCB7}" destId="{7AAC0076-D9D8-417B-AB91-5A60B11C2108}" srcOrd="15" destOrd="0" presId="urn:microsoft.com/office/officeart/2005/8/layout/hChevron3"/>
    <dgm:cxn modelId="{BA0307B9-A919-457B-A01A-586036F0C0F1}" type="presParOf" srcId="{E32DDF1D-2A52-4358-805D-F4D83B1EBCB7}" destId="{4E2CA8D1-A7CF-4348-B315-66D71D7C6740}" srcOrd="16" destOrd="0" presId="urn:microsoft.com/office/officeart/2005/8/layout/hChevron3"/>
    <dgm:cxn modelId="{8AFDD685-F6F1-4C7D-B557-E432B1C7C5B0}" type="presParOf" srcId="{E32DDF1D-2A52-4358-805D-F4D83B1EBCB7}" destId="{520F1DF1-9D10-4319-A24F-36CDD33B2E97}" srcOrd="17" destOrd="0" presId="urn:microsoft.com/office/officeart/2005/8/layout/hChevron3"/>
    <dgm:cxn modelId="{0F175B69-FD5E-47A5-9363-5588C7A7D37A}" type="presParOf" srcId="{E32DDF1D-2A52-4358-805D-F4D83B1EBCB7}" destId="{801C13F3-D94C-4D18-9804-DE6FA6282BDD}" srcOrd="18" destOrd="0" presId="urn:microsoft.com/office/officeart/2005/8/layout/hChevron3"/>
    <dgm:cxn modelId="{A15F5ADA-BC83-4613-BBE4-508FF9303250}" type="presParOf" srcId="{E32DDF1D-2A52-4358-805D-F4D83B1EBCB7}" destId="{A09AFA7C-CED6-40C6-895D-27E12F9440E1}" srcOrd="19" destOrd="0" presId="urn:microsoft.com/office/officeart/2005/8/layout/hChevron3"/>
    <dgm:cxn modelId="{522F6CDD-421A-4592-8B4E-C422FD9C5166}" type="presParOf" srcId="{E32DDF1D-2A52-4358-805D-F4D83B1EBCB7}" destId="{8736F99C-FC22-4A85-AB3A-E3D0B6E4F18C}" srcOrd="20" destOrd="0" presId="urn:microsoft.com/office/officeart/2005/8/layout/hChevron3"/>
    <dgm:cxn modelId="{101B6C25-DDFD-4254-8F60-AFD9A1EBFC2B}" type="presParOf" srcId="{E32DDF1D-2A52-4358-805D-F4D83B1EBCB7}" destId="{70DA955B-4781-4E1B-BDC2-26687F884A60}" srcOrd="21" destOrd="0" presId="urn:microsoft.com/office/officeart/2005/8/layout/hChevron3"/>
    <dgm:cxn modelId="{7672489E-7226-4B66-ABC4-4320A6BD8613}" type="presParOf" srcId="{E32DDF1D-2A52-4358-805D-F4D83B1EBCB7}" destId="{419F63F8-2EF4-41FD-95C6-D9D54CDB94A6}" srcOrd="22" destOrd="0" presId="urn:microsoft.com/office/officeart/2005/8/layout/hChevron3"/>
    <dgm:cxn modelId="{1F86DB37-03CD-4CD9-9DA4-EAE979F9986E}" type="presParOf" srcId="{E32DDF1D-2A52-4358-805D-F4D83B1EBCB7}" destId="{E407A470-8B60-400A-9ED1-2FE27763A539}" srcOrd="23" destOrd="0" presId="urn:microsoft.com/office/officeart/2005/8/layout/hChevron3"/>
    <dgm:cxn modelId="{18A61BE3-C424-4827-A17C-EC9BE0D50732}" type="presParOf" srcId="{E32DDF1D-2A52-4358-805D-F4D83B1EBCB7}" destId="{EF3DC7ED-4A1C-4261-AB37-51C3A71BE5EB}" srcOrd="24" destOrd="0" presId="urn:microsoft.com/office/officeart/2005/8/layout/hChevron3"/>
    <dgm:cxn modelId="{1F665514-59DA-43AC-AD60-9EDCD339B4F7}" type="presParOf" srcId="{E32DDF1D-2A52-4358-805D-F4D83B1EBCB7}" destId="{0F1ABE0D-D7AB-4001-A880-D11FF3655B89}" srcOrd="25" destOrd="0" presId="urn:microsoft.com/office/officeart/2005/8/layout/hChevron3"/>
    <dgm:cxn modelId="{153E26B1-0608-4913-9EDC-86D7688B87B6}" type="presParOf" srcId="{E32DDF1D-2A52-4358-805D-F4D83B1EBCB7}" destId="{B969A45A-C577-42FE-9EA9-DF34977AB7A9}" srcOrd="26" destOrd="0" presId="urn:microsoft.com/office/officeart/2005/8/layout/hChevron3"/>
    <dgm:cxn modelId="{65B2F71B-A663-4C3F-981C-2E22BFB3FAF8}" type="presParOf" srcId="{E32DDF1D-2A52-4358-805D-F4D83B1EBCB7}" destId="{42D4F944-93C4-4C0C-9B62-69EF5DA104F8}" srcOrd="27" destOrd="0" presId="urn:microsoft.com/office/officeart/2005/8/layout/hChevron3"/>
    <dgm:cxn modelId="{ECB36B15-BD37-42B2-9ED2-2CFE2A1B3893}" type="presParOf" srcId="{E32DDF1D-2A52-4358-805D-F4D83B1EBCB7}" destId="{5B5405F7-9476-4E55-9912-3D82A83CE4C1}" srcOrd="28" destOrd="0" presId="urn:microsoft.com/office/officeart/2005/8/layout/hChevron3"/>
    <dgm:cxn modelId="{23DF80C3-9863-42DD-995A-BA0D3C216F38}" type="presParOf" srcId="{E32DDF1D-2A52-4358-805D-F4D83B1EBCB7}" destId="{1538ABD9-B7E6-4067-9491-D8311A48C018}" srcOrd="29" destOrd="0" presId="urn:microsoft.com/office/officeart/2005/8/layout/hChevron3"/>
    <dgm:cxn modelId="{1FE6F305-1F87-41E7-8441-EB1601820B33}" type="presParOf" srcId="{E32DDF1D-2A52-4358-805D-F4D83B1EBCB7}" destId="{AAAF693D-AD7B-43B9-92DC-8AA29F6B321E}" srcOrd="30" destOrd="0" presId="urn:microsoft.com/office/officeart/2005/8/layout/hChevron3"/>
    <dgm:cxn modelId="{1BC1BAD5-FFB9-4A06-AAAB-29E224FEF8EE}" type="presParOf" srcId="{E32DDF1D-2A52-4358-805D-F4D83B1EBCB7}" destId="{8972F749-5519-4068-BF03-0F058FDAC5F1}" srcOrd="31" destOrd="0" presId="urn:microsoft.com/office/officeart/2005/8/layout/hChevron3"/>
    <dgm:cxn modelId="{2361E137-C98A-41A0-AF58-6144450979DA}" type="presParOf" srcId="{E32DDF1D-2A52-4358-805D-F4D83B1EBCB7}" destId="{71C45CF6-C601-470E-9E9F-9175E74C38CE}" srcOrd="32" destOrd="0" presId="urn:microsoft.com/office/officeart/2005/8/layout/hChevron3"/>
    <dgm:cxn modelId="{F9874E1D-9CA3-4422-AC61-4DA84DC78CF2}" type="presParOf" srcId="{E32DDF1D-2A52-4358-805D-F4D83B1EBCB7}" destId="{7133B31F-637F-4E1C-BA62-0D49CF4AF38E}" srcOrd="33" destOrd="0" presId="urn:microsoft.com/office/officeart/2005/8/layout/hChevron3"/>
    <dgm:cxn modelId="{BD2BD03F-195C-404F-A797-0CEBC8E726E2}" type="presParOf" srcId="{E32DDF1D-2A52-4358-805D-F4D83B1EBCB7}" destId="{EB37EB95-A5F7-4E65-82D5-55993CB01A01}" srcOrd="34" destOrd="0" presId="urn:microsoft.com/office/officeart/2005/8/layout/hChevron3"/>
    <dgm:cxn modelId="{BA6359A3-0465-472C-8FC5-610923C73EB2}" type="presParOf" srcId="{E32DDF1D-2A52-4358-805D-F4D83B1EBCB7}" destId="{F993441B-B841-4416-8891-3F2C6AD1B256}" srcOrd="35" destOrd="0" presId="urn:microsoft.com/office/officeart/2005/8/layout/hChevron3"/>
    <dgm:cxn modelId="{49FDADD4-C8D5-44A3-8C11-81ACB38F05A7}" type="presParOf" srcId="{E32DDF1D-2A52-4358-805D-F4D83B1EBCB7}" destId="{C8FB3BBF-9D07-4EE6-BA10-478F436F7112}" srcOrd="36" destOrd="0" presId="urn:microsoft.com/office/officeart/2005/8/layout/hChevron3"/>
    <dgm:cxn modelId="{F858F203-1674-4AF5-9210-C517040FCA78}" type="presParOf" srcId="{E32DDF1D-2A52-4358-805D-F4D83B1EBCB7}" destId="{4F4F584E-A44F-43CC-8CA2-CF616EBF8F80}" srcOrd="37" destOrd="0" presId="urn:microsoft.com/office/officeart/2005/8/layout/hChevron3"/>
    <dgm:cxn modelId="{837F7504-A1E3-4A06-81A6-B8E534109F73}" type="presParOf" srcId="{E32DDF1D-2A52-4358-805D-F4D83B1EBCB7}" destId="{3C4E7037-9222-49C8-A64D-5A768290C531}" srcOrd="38" destOrd="0" presId="urn:microsoft.com/office/officeart/2005/8/layout/hChevron3"/>
    <dgm:cxn modelId="{7AED092F-0780-4747-A800-B75E148CECA3}" type="presParOf" srcId="{E32DDF1D-2A52-4358-805D-F4D83B1EBCB7}" destId="{EB3C83E9-7C69-476A-9928-C7AD9188DE6B}" srcOrd="39" destOrd="0" presId="urn:microsoft.com/office/officeart/2005/8/layout/hChevron3"/>
    <dgm:cxn modelId="{48F8533D-4D5F-4973-B7B9-37E741C8B45F}" type="presParOf" srcId="{E32DDF1D-2A52-4358-805D-F4D83B1EBCB7}" destId="{419DD1AD-D37F-462F-9733-AA7C2540828E}" srcOrd="40" destOrd="0" presId="urn:microsoft.com/office/officeart/2005/8/layout/hChevron3"/>
    <dgm:cxn modelId="{71174CCA-8958-41C6-A1BF-5BCBCD24DCFD}" type="presParOf" srcId="{E32DDF1D-2A52-4358-805D-F4D83B1EBCB7}" destId="{63BD167A-C9D7-48FB-8BFE-35927D0B8FA1}" srcOrd="41" destOrd="0" presId="urn:microsoft.com/office/officeart/2005/8/layout/hChevron3"/>
    <dgm:cxn modelId="{895B4978-3C2F-4CEA-A8C2-E779C65A5563}" type="presParOf" srcId="{E32DDF1D-2A52-4358-805D-F4D83B1EBCB7}" destId="{EF67B6E1-01A0-4EAA-B97C-F94767656729}" srcOrd="42" destOrd="0" presId="urn:microsoft.com/office/officeart/2005/8/layout/hChevron3"/>
    <dgm:cxn modelId="{ABCE4AAD-37CA-4369-A41D-1743CD5D2A89}" type="presParOf" srcId="{E32DDF1D-2A52-4358-805D-F4D83B1EBCB7}" destId="{34633107-9FF1-4B1E-AA98-8E57F091ED47}" srcOrd="43" destOrd="0" presId="urn:microsoft.com/office/officeart/2005/8/layout/hChevron3"/>
    <dgm:cxn modelId="{68703A02-7B26-4771-8815-BE1D8CAB5C80}" type="presParOf" srcId="{E32DDF1D-2A52-4358-805D-F4D83B1EBCB7}" destId="{1B6D26FB-FD89-49A7-A682-CDFDD01F1D75}" srcOrd="44" destOrd="0" presId="urn:microsoft.com/office/officeart/2005/8/layout/hChevron3"/>
    <dgm:cxn modelId="{DF3E5FFE-1760-4D39-A4FB-C799177B1C43}" type="presParOf" srcId="{E32DDF1D-2A52-4358-805D-F4D83B1EBCB7}" destId="{C334E5AF-E6AF-4890-95F9-82ABF32C7B51}" srcOrd="45" destOrd="0" presId="urn:microsoft.com/office/officeart/2005/8/layout/hChevron3"/>
    <dgm:cxn modelId="{77EFC410-A031-4FAC-B3DC-C89B60ACAE42}" type="presParOf" srcId="{E32DDF1D-2A52-4358-805D-F4D83B1EBCB7}" destId="{5FBEED3A-24E0-4120-86C7-F4B24675E908}" srcOrd="46" destOrd="0" presId="urn:microsoft.com/office/officeart/2005/8/layout/hChevron3"/>
    <dgm:cxn modelId="{E05E581A-529F-4834-A841-1B1AFD7EA31E}" type="presParOf" srcId="{E32DDF1D-2A52-4358-805D-F4D83B1EBCB7}" destId="{6CB85AA0-F862-44FC-B544-338251D86424}" srcOrd="47" destOrd="0" presId="urn:microsoft.com/office/officeart/2005/8/layout/hChevron3"/>
    <dgm:cxn modelId="{5B783BB8-7937-411D-87D8-3491587E304B}" type="presParOf" srcId="{E32DDF1D-2A52-4358-805D-F4D83B1EBCB7}" destId="{7D57AB04-6BB9-491D-8A08-2593D0F8E787}" srcOrd="48" destOrd="0" presId="urn:microsoft.com/office/officeart/2005/8/layout/hChevron3"/>
    <dgm:cxn modelId="{E725E7E6-2282-47F3-A6E8-295697BF8C78}" type="presParOf" srcId="{E32DDF1D-2A52-4358-805D-F4D83B1EBCB7}" destId="{FD1846B6-4F18-4B08-B7E2-115D20A1B795}" srcOrd="49" destOrd="0" presId="urn:microsoft.com/office/officeart/2005/8/layout/hChevron3"/>
    <dgm:cxn modelId="{93192C96-63E7-4485-A1A1-331B750ECBA0}" type="presParOf" srcId="{E32DDF1D-2A52-4358-805D-F4D83B1EBCB7}" destId="{7C6A920C-8D10-440F-BA5E-46F46B81D17C}" srcOrd="50" destOrd="0" presId="urn:microsoft.com/office/officeart/2005/8/layout/hChevron3"/>
    <dgm:cxn modelId="{5A320D6E-5498-4256-B64D-BD1D928EFAF9}" type="presParOf" srcId="{E32DDF1D-2A52-4358-805D-F4D83B1EBCB7}" destId="{BD222C9E-DE6D-4A99-81A7-88CA0ED1DDC8}" srcOrd="51" destOrd="0" presId="urn:microsoft.com/office/officeart/2005/8/layout/hChevron3"/>
    <dgm:cxn modelId="{3FEADEDF-134F-4B2D-BECC-63F467D6CE42}" type="presParOf" srcId="{E32DDF1D-2A52-4358-805D-F4D83B1EBCB7}" destId="{E6B9606E-33B7-40D0-916B-28025D72F359}" srcOrd="52" destOrd="0" presId="urn:microsoft.com/office/officeart/2005/8/layout/hChevron3"/>
    <dgm:cxn modelId="{4627782E-3AD8-4886-916D-65065917B364}" type="presParOf" srcId="{E32DDF1D-2A52-4358-805D-F4D83B1EBCB7}" destId="{0686D9C9-BC99-4332-B3EC-7C64878B3B5B}" srcOrd="53" destOrd="0" presId="urn:microsoft.com/office/officeart/2005/8/layout/hChevron3"/>
    <dgm:cxn modelId="{A19C207B-D9C1-41F1-B0C3-E1EA7D3A4BA8}" type="presParOf" srcId="{E32DDF1D-2A52-4358-805D-F4D83B1EBCB7}" destId="{5CBC40F4-3DBC-485E-81A1-469F710A7380}" srcOrd="54" destOrd="0" presId="urn:microsoft.com/office/officeart/2005/8/layout/hChevron3"/>
    <dgm:cxn modelId="{06BFEDDB-273F-4FE2-95C2-4C667742ABA2}" type="presParOf" srcId="{E32DDF1D-2A52-4358-805D-F4D83B1EBCB7}" destId="{AFAB29CA-D5D9-413A-8D3A-5822A5986B92}" srcOrd="55" destOrd="0" presId="urn:microsoft.com/office/officeart/2005/8/layout/hChevron3"/>
    <dgm:cxn modelId="{44B7BF32-B978-4BD1-8BD7-41C679DBA90F}" type="presParOf" srcId="{E32DDF1D-2A52-4358-805D-F4D83B1EBCB7}" destId="{69E105A0-4872-451F-ABE7-2550E014F3DF}" srcOrd="56" destOrd="0" presId="urn:microsoft.com/office/officeart/2005/8/layout/hChevron3"/>
    <dgm:cxn modelId="{B76146D9-69C9-42CE-B397-448A3BB3835F}" type="presParOf" srcId="{E32DDF1D-2A52-4358-805D-F4D83B1EBCB7}" destId="{2554F9E3-9AC3-45DD-9D58-08A2F4DD1701}" srcOrd="57" destOrd="0" presId="urn:microsoft.com/office/officeart/2005/8/layout/hChevron3"/>
    <dgm:cxn modelId="{201C8DEF-15B4-4132-8960-4AD5FAB9D804}" type="presParOf" srcId="{E32DDF1D-2A52-4358-805D-F4D83B1EBCB7}" destId="{33C53847-86DA-49EC-926A-63B9B45830E9}" srcOrd="58" destOrd="0" presId="urn:microsoft.com/office/officeart/2005/8/layout/hChevron3"/>
    <dgm:cxn modelId="{82F072D6-2F23-4F94-9B93-5F8412ABC46C}" type="presParOf" srcId="{E32DDF1D-2A52-4358-805D-F4D83B1EBCB7}" destId="{875187DA-3618-4C2E-A0B7-5B05BC8D2789}" srcOrd="59" destOrd="0" presId="urn:microsoft.com/office/officeart/2005/8/layout/hChevron3"/>
    <dgm:cxn modelId="{E1DC20EA-6686-46D6-B236-0FB350430F3F}" type="presParOf" srcId="{E32DDF1D-2A52-4358-805D-F4D83B1EBCB7}" destId="{8BC94EAD-C36A-4046-AC84-2A1EF272453C}" srcOrd="60" destOrd="0" presId="urn:microsoft.com/office/officeart/2005/8/layout/hChevron3"/>
    <dgm:cxn modelId="{CBF486D5-DE53-4B1A-AD8F-DFA26534B97F}" type="presParOf" srcId="{E32DDF1D-2A52-4358-805D-F4D83B1EBCB7}" destId="{784AC893-4206-4D04-B1C5-2ADC21FEBD3D}" srcOrd="61" destOrd="0" presId="urn:microsoft.com/office/officeart/2005/8/layout/hChevron3"/>
    <dgm:cxn modelId="{1BB284DA-613F-4AD9-ADDE-A50635B28545}" type="presParOf" srcId="{E32DDF1D-2A52-4358-805D-F4D83B1EBCB7}" destId="{8C0EEF14-665F-4453-8BB9-9924969283DE}" srcOrd="62" destOrd="0" presId="urn:microsoft.com/office/officeart/2005/8/layout/hChevron3"/>
    <dgm:cxn modelId="{8D43A635-8B82-46CC-87F8-89492DB0C129}" type="presParOf" srcId="{E32DDF1D-2A52-4358-805D-F4D83B1EBCB7}" destId="{5A952227-1638-4EF8-AAF3-A570BBA6A4DB}" srcOrd="63" destOrd="0" presId="urn:microsoft.com/office/officeart/2005/8/layout/hChevron3"/>
    <dgm:cxn modelId="{9E658284-942A-4AE7-85F3-A5616E86A629}" type="presParOf" srcId="{E32DDF1D-2A52-4358-805D-F4D83B1EBCB7}" destId="{4CC1E00E-240E-47DB-B2D9-F1E228723B16}" srcOrd="64" destOrd="0" presId="urn:microsoft.com/office/officeart/2005/8/layout/hChevron3"/>
    <dgm:cxn modelId="{FF7702DD-EC33-4782-8141-28DB0382DD58}" type="presParOf" srcId="{E32DDF1D-2A52-4358-805D-F4D83B1EBCB7}" destId="{567977BA-636D-46DC-872E-05A2B8526F70}" srcOrd="65" destOrd="0" presId="urn:microsoft.com/office/officeart/2005/8/layout/hChevron3"/>
    <dgm:cxn modelId="{179FF910-7C1E-423D-A23E-7A7530BDE30F}" type="presParOf" srcId="{E32DDF1D-2A52-4358-805D-F4D83B1EBCB7}" destId="{1F927897-2664-4477-999C-F45E0DE5ADE2}" srcOrd="66" destOrd="0" presId="urn:microsoft.com/office/officeart/2005/8/layout/hChevron3"/>
    <dgm:cxn modelId="{E1B59880-7DB7-47DD-95A2-C70B415ECEF3}" type="presParOf" srcId="{E32DDF1D-2A52-4358-805D-F4D83B1EBCB7}" destId="{327CD222-F0C4-4BFC-80D3-B0091B510849}" srcOrd="67" destOrd="0" presId="urn:microsoft.com/office/officeart/2005/8/layout/hChevron3"/>
    <dgm:cxn modelId="{4A28D274-CE00-4166-90F0-5A0180CC7B19}" type="presParOf" srcId="{E32DDF1D-2A52-4358-805D-F4D83B1EBCB7}" destId="{1056C277-A385-4775-B46B-B61BE5757FF2}" srcOrd="68" destOrd="0" presId="urn:microsoft.com/office/officeart/2005/8/layout/hChevron3"/>
    <dgm:cxn modelId="{E812866A-BD86-4BBD-962D-598A974012A0}" type="presParOf" srcId="{E32DDF1D-2A52-4358-805D-F4D83B1EBCB7}" destId="{8E0BF486-2CB2-4777-8410-80AD61200FC8}" srcOrd="69" destOrd="0" presId="urn:microsoft.com/office/officeart/2005/8/layout/hChevron3"/>
    <dgm:cxn modelId="{D463425C-0CCE-4549-8219-CC97A4DE009D}" type="presParOf" srcId="{E32DDF1D-2A52-4358-805D-F4D83B1EBCB7}" destId="{7CBD0BB0-2ADF-4CE8-BFD7-BB447D552509}" srcOrd="70" destOrd="0" presId="urn:microsoft.com/office/officeart/2005/8/layout/hChevron3"/>
    <dgm:cxn modelId="{E72C64BF-AAB9-49E1-8887-8CF356479B4C}" type="presParOf" srcId="{E32DDF1D-2A52-4358-805D-F4D83B1EBCB7}" destId="{67E24B4C-FB32-4063-9D7F-DA86040F613A}" srcOrd="71" destOrd="0" presId="urn:microsoft.com/office/officeart/2005/8/layout/hChevron3"/>
    <dgm:cxn modelId="{5D423C9B-5C49-4F8E-973B-20C7D728015E}" type="presParOf" srcId="{E32DDF1D-2A52-4358-805D-F4D83B1EBCB7}" destId="{813810D4-3578-4465-AF34-B60CECBEADFC}" srcOrd="72" destOrd="0" presId="urn:microsoft.com/office/officeart/2005/8/layout/hChevron3"/>
    <dgm:cxn modelId="{85402A5C-804F-4624-965C-BEAB2B40329D}" type="presParOf" srcId="{E32DDF1D-2A52-4358-805D-F4D83B1EBCB7}" destId="{DAF5A45D-9F86-443D-B540-F12338B12394}" srcOrd="73" destOrd="0" presId="urn:microsoft.com/office/officeart/2005/8/layout/hChevron3"/>
    <dgm:cxn modelId="{0429F4B9-C08E-40B7-BD17-8C3785DBF1CE}" type="presParOf" srcId="{E32DDF1D-2A52-4358-805D-F4D83B1EBCB7}" destId="{0C1798D0-B5E0-4926-89F4-4ED3A38AC498}" srcOrd="74" destOrd="0" presId="urn:microsoft.com/office/officeart/2005/8/layout/hChevron3"/>
    <dgm:cxn modelId="{FFF28670-5DCC-4B02-B608-97A4BF9149EC}" type="presParOf" srcId="{E32DDF1D-2A52-4358-805D-F4D83B1EBCB7}" destId="{4088D819-A119-47E1-9A1B-CAA53953C030}" srcOrd="75" destOrd="0" presId="urn:microsoft.com/office/officeart/2005/8/layout/hChevron3"/>
    <dgm:cxn modelId="{13BE58F0-0F74-42F3-A98E-3EA166CCAFF9}" type="presParOf" srcId="{E32DDF1D-2A52-4358-805D-F4D83B1EBCB7}" destId="{872AE41A-9A42-4583-BD5B-428E15D6C4D8}" srcOrd="76" destOrd="0" presId="urn:microsoft.com/office/officeart/2005/8/layout/hChevron3"/>
    <dgm:cxn modelId="{0C13379A-C515-49B0-ADAD-E615735919B8}" type="presParOf" srcId="{E32DDF1D-2A52-4358-805D-F4D83B1EBCB7}" destId="{6891EB0D-05F1-4BFC-8E92-A829D7B70C2E}" srcOrd="77" destOrd="0" presId="urn:microsoft.com/office/officeart/2005/8/layout/hChevron3"/>
    <dgm:cxn modelId="{83211137-3370-457C-BF9D-1E5AA08817D6}" type="presParOf" srcId="{E32DDF1D-2A52-4358-805D-F4D83B1EBCB7}" destId="{E4755CB0-68C3-4DA8-A9D2-73B58907C11A}" srcOrd="78" destOrd="0" presId="urn:microsoft.com/office/officeart/2005/8/layout/hChevron3"/>
    <dgm:cxn modelId="{3DCCB5BE-B15B-40BB-B2FB-6B6AB2D53BDF}" type="presParOf" srcId="{E32DDF1D-2A52-4358-805D-F4D83B1EBCB7}" destId="{98813FD1-D75A-417E-885D-AC243E923A2B}" srcOrd="79" destOrd="0" presId="urn:microsoft.com/office/officeart/2005/8/layout/hChevron3"/>
    <dgm:cxn modelId="{1FE561E2-9C16-431E-90D4-3E132D04EA6A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9730D7B2-3783-4854-B01F-BE4D3A48B31A}" type="presOf" srcId="{37F58A89-9FCC-42BD-9D7F-62E8ADE887BA}" destId="{801C13F3-D94C-4D18-9804-DE6FA6282BDD}" srcOrd="0" destOrd="0" presId="urn:microsoft.com/office/officeart/2005/8/layout/hChevron3"/>
    <dgm:cxn modelId="{5A62EE7D-2B12-4786-B642-9171102CDDE6}" type="presOf" srcId="{3D0453B6-5431-4B34-BE77-FD9E6A1435B9}" destId="{8C0EEF14-665F-4453-8BB9-9924969283DE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8EA3FB4B-1309-4425-8ED5-0517647671E2}" type="presOf" srcId="{E2D8E3DF-8D59-489A-9050-666993FB8ED6}" destId="{5B5405F7-9476-4E55-9912-3D82A83CE4C1}" srcOrd="0" destOrd="0" presId="urn:microsoft.com/office/officeart/2005/8/layout/hChevron3"/>
    <dgm:cxn modelId="{5ABD0D74-B4E1-4A54-AD11-36B21BB4A9DE}" type="presOf" srcId="{68F337CC-70B5-443C-9BA7-64EAA2BDE25A}" destId="{AAAF693D-AD7B-43B9-92DC-8AA29F6B321E}" srcOrd="0" destOrd="0" presId="urn:microsoft.com/office/officeart/2005/8/layout/hChevron3"/>
    <dgm:cxn modelId="{83F40AFC-C6EE-4CEF-8E71-26EFBB120DEA}" type="presOf" srcId="{1841054A-88B8-4570-A8E0-EA5524F1F074}" destId="{813810D4-3578-4465-AF34-B60CECBEADFC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7B141D63-9B0F-4718-B189-94274ADF9907}" type="presOf" srcId="{B50DE578-F840-448C-9F26-8A50FD371058}" destId="{7CBD0BB0-2ADF-4CE8-BFD7-BB447D552509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E5CD3544-AB92-45A4-90D1-F3C3B3D6A310}" type="presOf" srcId="{8722C7DF-2F9C-4BC4-B0BA-517DBE2D864D}" destId="{46FBA12B-9A7C-46CE-9ADA-B661591B9938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9F280F56-0148-4634-9536-9C6BF62608C1}" type="presOf" srcId="{EE5B7ED0-5F37-40CF-A3B0-DE264ACEF339}" destId="{8C77A498-1271-4EFD-ACB2-43CB82007917}" srcOrd="0" destOrd="0" presId="urn:microsoft.com/office/officeart/2005/8/layout/hChevron3"/>
    <dgm:cxn modelId="{124F49BE-1594-419B-B2EF-FA2B692AC295}" type="presOf" srcId="{B516EE92-64D6-4FCD-8A24-40602E53098E}" destId="{9CF1165E-AC49-45C4-A3A3-DDB7BC36B50D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45D96DBD-BB29-4E82-9B3C-4EF1967C3C0B}" type="presOf" srcId="{61CA8120-DCC6-4B15-8E1C-CFB91ABEBDE4}" destId="{D0CBD48E-31F4-4D1B-A75C-643BA2B7D562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41CAA9C3-C5B5-4EE7-B151-5DA3D5203811}" type="presOf" srcId="{CD58D382-1728-40A4-8A1C-69E749F641FE}" destId="{0C1798D0-B5E0-4926-89F4-4ED3A38AC498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1943C7A-381A-4572-BDB8-C4A130D1DAF7}" type="presOf" srcId="{F1B636A1-73E4-4A94-8328-1CF24EBBF7F3}" destId="{1B6D26FB-FD89-49A7-A682-CDFDD01F1D75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53E215D0-5389-460F-ADE7-33D5C999661F}" type="presOf" srcId="{84173EBC-1605-4094-937E-65E5DBBD2F51}" destId="{872AE41A-9A42-4583-BD5B-428E15D6C4D8}" srcOrd="0" destOrd="0" presId="urn:microsoft.com/office/officeart/2005/8/layout/hChevron3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D2F21644-1804-4771-80DD-C8615EC6E76C}" type="presOf" srcId="{020EFA48-9CC4-4431-94A8-72436184AF5D}" destId="{7C6A920C-8D10-440F-BA5E-46F46B81D17C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206EF6D7-532F-4DDF-9E7F-D07181EEDACE}" type="presOf" srcId="{9914C753-A33F-4DBF-BECB-E5FD1DC98F27}" destId="{D72911E8-6998-44AD-A71E-CB54CF49C0ED}" srcOrd="0" destOrd="0" presId="urn:microsoft.com/office/officeart/2005/8/layout/hChevron3"/>
    <dgm:cxn modelId="{D8C9CBC5-E945-46DE-8C47-E8424CD0A134}" type="presOf" srcId="{F774C75D-5067-4612-A73E-C727F8136642}" destId="{1056C277-A385-4775-B46B-B61BE5757FF2}" srcOrd="0" destOrd="0" presId="urn:microsoft.com/office/officeart/2005/8/layout/hChevron3"/>
    <dgm:cxn modelId="{F86E4536-94DA-4357-BD68-20C2EAF88EB4}" type="presOf" srcId="{C45AFCDB-ACB3-438F-8B66-6E568F47D8A4}" destId="{5FBEED3A-24E0-4120-86C7-F4B24675E908}" srcOrd="0" destOrd="0" presId="urn:microsoft.com/office/officeart/2005/8/layout/hChevron3"/>
    <dgm:cxn modelId="{D176D935-E40C-4D5B-BAE1-91F382F70453}" type="presOf" srcId="{7C5087F6-5E53-4CFC-9BBD-4181F1A2DDB4}" destId="{71C45CF6-C601-470E-9E9F-9175E74C38CE}" srcOrd="0" destOrd="0" presId="urn:microsoft.com/office/officeart/2005/8/layout/hChevron3"/>
    <dgm:cxn modelId="{88D0A81A-1806-4FC2-B90C-18632D788A30}" type="presOf" srcId="{1661D143-4C71-4EE6-9C81-E287BBE7E4B2}" destId="{B969A45A-C577-42FE-9EA9-DF34977AB7A9}" srcOrd="0" destOrd="0" presId="urn:microsoft.com/office/officeart/2005/8/layout/hChevron3"/>
    <dgm:cxn modelId="{84E61350-19E9-4905-AFB4-934DDC99DEBA}" type="presOf" srcId="{33E1203D-7E4D-4F32-8933-7A45B3E4E4C0}" destId="{1F927897-2664-4477-999C-F45E0DE5ADE2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F508E28D-56D8-409B-B813-C1F91011CEBB}" type="presOf" srcId="{9AC0B85F-F002-48F8-A368-2A95E3FBA245}" destId="{4E2CA8D1-A7CF-4348-B315-66D71D7C6740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88483FBF-73B4-4C65-97A0-C06789B6B3AD}" type="presOf" srcId="{64CB8CD5-2320-42A8-8773-1D204F49A1EE}" destId="{419F63F8-2EF4-41FD-95C6-D9D54CDB94A6}" srcOrd="0" destOrd="0" presId="urn:microsoft.com/office/officeart/2005/8/layout/hChevron3"/>
    <dgm:cxn modelId="{D26CD2E3-3980-477F-9963-FB3EA5925A74}" type="presOf" srcId="{5EC8FB64-ACE3-469E-9787-C48F6C3635F1}" destId="{E32DDF1D-2A52-4358-805D-F4D83B1EBCB7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7B96A5C4-9530-4F0C-82BD-47AEF1FCFFCA}" type="presOf" srcId="{9D2EE2F8-4F2C-4468-8484-E8FB023BE270}" destId="{7D57AB04-6BB9-491D-8A08-2593D0F8E787}" srcOrd="0" destOrd="0" presId="urn:microsoft.com/office/officeart/2005/8/layout/hChevron3"/>
    <dgm:cxn modelId="{D196FDAC-AB55-4B90-943D-9B1B1C296D29}" type="presOf" srcId="{5B8F1E86-BAFC-476F-A956-89C526955FA6}" destId="{EF67B6E1-01A0-4EAA-B97C-F94767656729}" srcOrd="0" destOrd="0" presId="urn:microsoft.com/office/officeart/2005/8/layout/hChevron3"/>
    <dgm:cxn modelId="{5185D29B-6854-4447-9F3A-5E161429797C}" type="presOf" srcId="{6031953C-D99B-4918-8AE4-74D1FC3DD3A0}" destId="{69E105A0-4872-451F-ABE7-2550E014F3DF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1EE7D725-CB5B-40F5-BD3B-6CB16CDDCF1A}" type="presOf" srcId="{6FE92722-16E7-4B3D-BA6B-210995AB2373}" destId="{5CBC40F4-3DBC-485E-81A1-469F710A7380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A14E0B81-9202-4DD8-AE25-C9DE824C1713}" type="presOf" srcId="{58B2AA00-AB16-4214-8E92-7C4E54CE41D0}" destId="{1F8A0EB1-3013-440A-90E0-58DB0244C1E8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CF187585-96B2-4044-9B0A-1C9A309EBF8A}" type="presOf" srcId="{C2397A5E-1B19-46A0-9D12-932F6574E187}" destId="{4CC1E00E-240E-47DB-B2D9-F1E228723B16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F5CA8291-4AB1-443F-859A-5EEDE2D78147}" type="presOf" srcId="{B018C7FD-482F-41EB-8FDD-85C6A96644A6}" destId="{BE8EB9A1-989B-4A34-BCA3-6900C46E94FE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7C270F27-3C04-4150-9917-886F1310E58D}" type="presOf" srcId="{4E27F18F-3F2E-4A56-91EE-68F42DF637B3}" destId="{EF3DC7ED-4A1C-4261-AB37-51C3A71BE5EB}" srcOrd="0" destOrd="0" presId="urn:microsoft.com/office/officeart/2005/8/layout/hChevron3"/>
    <dgm:cxn modelId="{8E258763-B068-43ED-ABD3-F5A8B11CD4F0}" type="presOf" srcId="{2C1E9040-17C8-4E8D-A63F-DB72258387D6}" destId="{419DD1AD-D37F-462F-9733-AA7C2540828E}" srcOrd="0" destOrd="0" presId="urn:microsoft.com/office/officeart/2005/8/layout/hChevron3"/>
    <dgm:cxn modelId="{5E49AFEB-264A-42AC-BD89-595762504699}" type="presOf" srcId="{A3932D8C-6849-43D7-AC8A-C46E8FC8100D}" destId="{8BC94EAD-C36A-4046-AC84-2A1EF272453C}" srcOrd="0" destOrd="0" presId="urn:microsoft.com/office/officeart/2005/8/layout/hChevron3"/>
    <dgm:cxn modelId="{8F20DA63-BC23-4D3B-9969-9595A18F0BF3}" type="presOf" srcId="{05804EBF-DA52-408C-BEB2-485F7FA490C4}" destId="{33C53847-86DA-49EC-926A-63B9B45830E9}" srcOrd="0" destOrd="0" presId="urn:microsoft.com/office/officeart/2005/8/layout/hChevron3"/>
    <dgm:cxn modelId="{C8B90442-BDA6-4BFD-A021-608AC79409E7}" type="presOf" srcId="{1B0488F0-6E4B-4949-A302-78A9A56E138C}" destId="{3C4E7037-9222-49C8-A64D-5A768290C531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A42FB8F4-56E6-42AB-ACFA-559A92727EB7}" type="presOf" srcId="{6CBE4EF5-CAA4-4CAE-A479-05224EF61C51}" destId="{EB37EB95-A5F7-4E65-82D5-55993CB01A01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A2B8E3E6-9249-4503-A266-7EAA5265B4E4}" type="presOf" srcId="{FAC96E8F-F4FD-4ACB-A268-A28E36F76E57}" destId="{8736F99C-FC22-4A85-AB3A-E3D0B6E4F18C}" srcOrd="0" destOrd="0" presId="urn:microsoft.com/office/officeart/2005/8/layout/hChevron3"/>
    <dgm:cxn modelId="{3471274D-D4C1-4D9A-9D07-EB3AB82AAD6D}" type="presOf" srcId="{68DB77E9-52FA-486B-9BBE-FF7BBCA93E2D}" destId="{E4755CB0-68C3-4DA8-A9D2-73B58907C11A}" srcOrd="0" destOrd="0" presId="urn:microsoft.com/office/officeart/2005/8/layout/hChevron3"/>
    <dgm:cxn modelId="{A23C188D-C960-41A4-B437-18DD75E9CB6D}" type="presOf" srcId="{0C6AC9BE-9142-485D-98BA-98C1890A2E0E}" destId="{E6B9606E-33B7-40D0-916B-28025D72F359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3713F48C-6D50-4BDB-A0B3-C8034D0E701C}" type="presOf" srcId="{37A87C57-3EF8-49B6-B455-342C8CF27F93}" destId="{E5C05AB5-9270-4305-9A67-E80BD4B63F64}" srcOrd="0" destOrd="0" presId="urn:microsoft.com/office/officeart/2005/8/layout/hChevron3"/>
    <dgm:cxn modelId="{A83DABFB-C06E-4D43-8974-78C860D1D9A2}" type="presOf" srcId="{CA99D7B1-433D-4A0A-9063-755BA8DE7A52}" destId="{C8FB3BBF-9D07-4EE6-BA10-478F436F7112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638E5320-7372-416E-96E5-DD72BF8D3746}" type="presOf" srcId="{A3B69041-CEE1-492E-8067-1741F2EE7B97}" destId="{C97B4E7E-1B29-409A-9A9A-AA5B52B6B63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D3061C41-125D-4AE4-B98D-12C1AECCD807}" type="presParOf" srcId="{E32DDF1D-2A52-4358-805D-F4D83B1EBCB7}" destId="{E5C05AB5-9270-4305-9A67-E80BD4B63F64}" srcOrd="0" destOrd="0" presId="urn:microsoft.com/office/officeart/2005/8/layout/hChevron3"/>
    <dgm:cxn modelId="{96AC7A26-2F50-42B8-8501-6663C2ED128D}" type="presParOf" srcId="{E32DDF1D-2A52-4358-805D-F4D83B1EBCB7}" destId="{B3249CFB-8ED7-4991-8C7E-1BFD21177A2D}" srcOrd="1" destOrd="0" presId="urn:microsoft.com/office/officeart/2005/8/layout/hChevron3"/>
    <dgm:cxn modelId="{543FE70E-23EE-49E9-B40B-F17D4C0AD3FC}" type="presParOf" srcId="{E32DDF1D-2A52-4358-805D-F4D83B1EBCB7}" destId="{46FBA12B-9A7C-46CE-9ADA-B661591B9938}" srcOrd="2" destOrd="0" presId="urn:microsoft.com/office/officeart/2005/8/layout/hChevron3"/>
    <dgm:cxn modelId="{A14ED141-BD9E-492D-AEEB-8C564AE1831B}" type="presParOf" srcId="{E32DDF1D-2A52-4358-805D-F4D83B1EBCB7}" destId="{9A606873-8A71-4BBE-AC53-AF8E57DB32DB}" srcOrd="3" destOrd="0" presId="urn:microsoft.com/office/officeart/2005/8/layout/hChevron3"/>
    <dgm:cxn modelId="{9F7B435C-E784-4F22-B2AD-A0105A2CD2F2}" type="presParOf" srcId="{E32DDF1D-2A52-4358-805D-F4D83B1EBCB7}" destId="{1F8A0EB1-3013-440A-90E0-58DB0244C1E8}" srcOrd="4" destOrd="0" presId="urn:microsoft.com/office/officeart/2005/8/layout/hChevron3"/>
    <dgm:cxn modelId="{A6BAD82C-C20A-422C-8253-BECA7C2D7A2F}" type="presParOf" srcId="{E32DDF1D-2A52-4358-805D-F4D83B1EBCB7}" destId="{19DD68EC-C5E0-461E-A7B7-B39348260346}" srcOrd="5" destOrd="0" presId="urn:microsoft.com/office/officeart/2005/8/layout/hChevron3"/>
    <dgm:cxn modelId="{70F9AF77-6D16-467C-BC82-818F99CAB1D4}" type="presParOf" srcId="{E32DDF1D-2A52-4358-805D-F4D83B1EBCB7}" destId="{C97B4E7E-1B29-409A-9A9A-AA5B52B6B63E}" srcOrd="6" destOrd="0" presId="urn:microsoft.com/office/officeart/2005/8/layout/hChevron3"/>
    <dgm:cxn modelId="{E92F2C33-8A8C-4997-A044-F72C0A79AC25}" type="presParOf" srcId="{E32DDF1D-2A52-4358-805D-F4D83B1EBCB7}" destId="{7A3E532F-C77B-49F7-AEDA-FC60C7A6515A}" srcOrd="7" destOrd="0" presId="urn:microsoft.com/office/officeart/2005/8/layout/hChevron3"/>
    <dgm:cxn modelId="{BD1D6717-40C7-47F0-9784-E3C0E2AD59DD}" type="presParOf" srcId="{E32DDF1D-2A52-4358-805D-F4D83B1EBCB7}" destId="{8C77A498-1271-4EFD-ACB2-43CB82007917}" srcOrd="8" destOrd="0" presId="urn:microsoft.com/office/officeart/2005/8/layout/hChevron3"/>
    <dgm:cxn modelId="{CA903B61-6F4C-4040-995D-7B485EBADB72}" type="presParOf" srcId="{E32DDF1D-2A52-4358-805D-F4D83B1EBCB7}" destId="{89074C74-5FF8-487E-B75F-DE1D2B34AF5F}" srcOrd="9" destOrd="0" presId="urn:microsoft.com/office/officeart/2005/8/layout/hChevron3"/>
    <dgm:cxn modelId="{88364BA2-6F34-4255-B988-8B56D38DB21C}" type="presParOf" srcId="{E32DDF1D-2A52-4358-805D-F4D83B1EBCB7}" destId="{9CF1165E-AC49-45C4-A3A3-DDB7BC36B50D}" srcOrd="10" destOrd="0" presId="urn:microsoft.com/office/officeart/2005/8/layout/hChevron3"/>
    <dgm:cxn modelId="{C438FBA1-6C42-4F2F-BAE3-53A06B7D8F0D}" type="presParOf" srcId="{E32DDF1D-2A52-4358-805D-F4D83B1EBCB7}" destId="{756D3F08-940F-414A-9D84-C79326AC7EAD}" srcOrd="11" destOrd="0" presId="urn:microsoft.com/office/officeart/2005/8/layout/hChevron3"/>
    <dgm:cxn modelId="{ADE7D925-44F2-41FA-8055-99877BD17D3F}" type="presParOf" srcId="{E32DDF1D-2A52-4358-805D-F4D83B1EBCB7}" destId="{D72911E8-6998-44AD-A71E-CB54CF49C0ED}" srcOrd="12" destOrd="0" presId="urn:microsoft.com/office/officeart/2005/8/layout/hChevron3"/>
    <dgm:cxn modelId="{75BC5F7C-3262-430F-86E9-E483CB2ED763}" type="presParOf" srcId="{E32DDF1D-2A52-4358-805D-F4D83B1EBCB7}" destId="{DA6AD634-BB15-4438-822C-21EFE11F679C}" srcOrd="13" destOrd="0" presId="urn:microsoft.com/office/officeart/2005/8/layout/hChevron3"/>
    <dgm:cxn modelId="{BDEA1874-E847-4A67-88A8-81E3FC65B3AB}" type="presParOf" srcId="{E32DDF1D-2A52-4358-805D-F4D83B1EBCB7}" destId="{D0CBD48E-31F4-4D1B-A75C-643BA2B7D562}" srcOrd="14" destOrd="0" presId="urn:microsoft.com/office/officeart/2005/8/layout/hChevron3"/>
    <dgm:cxn modelId="{6E5F5CCF-0B52-4593-8FC1-6841C2E38B88}" type="presParOf" srcId="{E32DDF1D-2A52-4358-805D-F4D83B1EBCB7}" destId="{7AAC0076-D9D8-417B-AB91-5A60B11C2108}" srcOrd="15" destOrd="0" presId="urn:microsoft.com/office/officeart/2005/8/layout/hChevron3"/>
    <dgm:cxn modelId="{1769C8EF-9D94-4319-A170-A6BA1C769B77}" type="presParOf" srcId="{E32DDF1D-2A52-4358-805D-F4D83B1EBCB7}" destId="{4E2CA8D1-A7CF-4348-B315-66D71D7C6740}" srcOrd="16" destOrd="0" presId="urn:microsoft.com/office/officeart/2005/8/layout/hChevron3"/>
    <dgm:cxn modelId="{941410AB-1EC6-401A-B832-E9847FDC7237}" type="presParOf" srcId="{E32DDF1D-2A52-4358-805D-F4D83B1EBCB7}" destId="{520F1DF1-9D10-4319-A24F-36CDD33B2E97}" srcOrd="17" destOrd="0" presId="urn:microsoft.com/office/officeart/2005/8/layout/hChevron3"/>
    <dgm:cxn modelId="{F6256F6F-3EE9-48C1-A67E-509C853C19F0}" type="presParOf" srcId="{E32DDF1D-2A52-4358-805D-F4D83B1EBCB7}" destId="{801C13F3-D94C-4D18-9804-DE6FA6282BDD}" srcOrd="18" destOrd="0" presId="urn:microsoft.com/office/officeart/2005/8/layout/hChevron3"/>
    <dgm:cxn modelId="{AAF42356-1F99-4B7F-AF0E-43A287530ECA}" type="presParOf" srcId="{E32DDF1D-2A52-4358-805D-F4D83B1EBCB7}" destId="{A09AFA7C-CED6-40C6-895D-27E12F9440E1}" srcOrd="19" destOrd="0" presId="urn:microsoft.com/office/officeart/2005/8/layout/hChevron3"/>
    <dgm:cxn modelId="{862E870B-0C05-455A-BC64-252234867C72}" type="presParOf" srcId="{E32DDF1D-2A52-4358-805D-F4D83B1EBCB7}" destId="{8736F99C-FC22-4A85-AB3A-E3D0B6E4F18C}" srcOrd="20" destOrd="0" presId="urn:microsoft.com/office/officeart/2005/8/layout/hChevron3"/>
    <dgm:cxn modelId="{713853E7-FADC-40A7-9214-6BE41AC84E77}" type="presParOf" srcId="{E32DDF1D-2A52-4358-805D-F4D83B1EBCB7}" destId="{70DA955B-4781-4E1B-BDC2-26687F884A60}" srcOrd="21" destOrd="0" presId="urn:microsoft.com/office/officeart/2005/8/layout/hChevron3"/>
    <dgm:cxn modelId="{E094D522-5466-414E-9AB5-7C1DB406407E}" type="presParOf" srcId="{E32DDF1D-2A52-4358-805D-F4D83B1EBCB7}" destId="{419F63F8-2EF4-41FD-95C6-D9D54CDB94A6}" srcOrd="22" destOrd="0" presId="urn:microsoft.com/office/officeart/2005/8/layout/hChevron3"/>
    <dgm:cxn modelId="{A438B7C7-B028-4D1E-86A0-D9379E18B4C1}" type="presParOf" srcId="{E32DDF1D-2A52-4358-805D-F4D83B1EBCB7}" destId="{E407A470-8B60-400A-9ED1-2FE27763A539}" srcOrd="23" destOrd="0" presId="urn:microsoft.com/office/officeart/2005/8/layout/hChevron3"/>
    <dgm:cxn modelId="{8CBCB62D-9CFB-4430-BF02-95205C879FDF}" type="presParOf" srcId="{E32DDF1D-2A52-4358-805D-F4D83B1EBCB7}" destId="{EF3DC7ED-4A1C-4261-AB37-51C3A71BE5EB}" srcOrd="24" destOrd="0" presId="urn:microsoft.com/office/officeart/2005/8/layout/hChevron3"/>
    <dgm:cxn modelId="{256AE001-D506-4B30-BD27-3E461429ED86}" type="presParOf" srcId="{E32DDF1D-2A52-4358-805D-F4D83B1EBCB7}" destId="{0F1ABE0D-D7AB-4001-A880-D11FF3655B89}" srcOrd="25" destOrd="0" presId="urn:microsoft.com/office/officeart/2005/8/layout/hChevron3"/>
    <dgm:cxn modelId="{9C110F6A-1047-440B-8064-836BB9ED6A72}" type="presParOf" srcId="{E32DDF1D-2A52-4358-805D-F4D83B1EBCB7}" destId="{B969A45A-C577-42FE-9EA9-DF34977AB7A9}" srcOrd="26" destOrd="0" presId="urn:microsoft.com/office/officeart/2005/8/layout/hChevron3"/>
    <dgm:cxn modelId="{B8819269-52E0-4E0D-ADBB-C2FA5C206722}" type="presParOf" srcId="{E32DDF1D-2A52-4358-805D-F4D83B1EBCB7}" destId="{42D4F944-93C4-4C0C-9B62-69EF5DA104F8}" srcOrd="27" destOrd="0" presId="urn:microsoft.com/office/officeart/2005/8/layout/hChevron3"/>
    <dgm:cxn modelId="{8FCEB4B6-2515-439D-A826-FB011F643827}" type="presParOf" srcId="{E32DDF1D-2A52-4358-805D-F4D83B1EBCB7}" destId="{5B5405F7-9476-4E55-9912-3D82A83CE4C1}" srcOrd="28" destOrd="0" presId="urn:microsoft.com/office/officeart/2005/8/layout/hChevron3"/>
    <dgm:cxn modelId="{80E856D4-18F5-486A-97BD-BA41EEB74948}" type="presParOf" srcId="{E32DDF1D-2A52-4358-805D-F4D83B1EBCB7}" destId="{1538ABD9-B7E6-4067-9491-D8311A48C018}" srcOrd="29" destOrd="0" presId="urn:microsoft.com/office/officeart/2005/8/layout/hChevron3"/>
    <dgm:cxn modelId="{0B265C7E-E8D8-46D8-B858-3A94ACA63204}" type="presParOf" srcId="{E32DDF1D-2A52-4358-805D-F4D83B1EBCB7}" destId="{AAAF693D-AD7B-43B9-92DC-8AA29F6B321E}" srcOrd="30" destOrd="0" presId="urn:microsoft.com/office/officeart/2005/8/layout/hChevron3"/>
    <dgm:cxn modelId="{A08C383B-5593-4D02-895E-AD58D983A426}" type="presParOf" srcId="{E32DDF1D-2A52-4358-805D-F4D83B1EBCB7}" destId="{8972F749-5519-4068-BF03-0F058FDAC5F1}" srcOrd="31" destOrd="0" presId="urn:microsoft.com/office/officeart/2005/8/layout/hChevron3"/>
    <dgm:cxn modelId="{39A024B2-1461-4CAD-896C-F1AACA520119}" type="presParOf" srcId="{E32DDF1D-2A52-4358-805D-F4D83B1EBCB7}" destId="{71C45CF6-C601-470E-9E9F-9175E74C38CE}" srcOrd="32" destOrd="0" presId="urn:microsoft.com/office/officeart/2005/8/layout/hChevron3"/>
    <dgm:cxn modelId="{F2F4E351-9E70-4412-8A3C-9D8DCFB79521}" type="presParOf" srcId="{E32DDF1D-2A52-4358-805D-F4D83B1EBCB7}" destId="{7133B31F-637F-4E1C-BA62-0D49CF4AF38E}" srcOrd="33" destOrd="0" presId="urn:microsoft.com/office/officeart/2005/8/layout/hChevron3"/>
    <dgm:cxn modelId="{B25FC60C-EB83-4A15-8E87-2E02EBB09B1D}" type="presParOf" srcId="{E32DDF1D-2A52-4358-805D-F4D83B1EBCB7}" destId="{EB37EB95-A5F7-4E65-82D5-55993CB01A01}" srcOrd="34" destOrd="0" presId="urn:microsoft.com/office/officeart/2005/8/layout/hChevron3"/>
    <dgm:cxn modelId="{52F70BA3-CEF1-4723-8700-3640B89A0107}" type="presParOf" srcId="{E32DDF1D-2A52-4358-805D-F4D83B1EBCB7}" destId="{F993441B-B841-4416-8891-3F2C6AD1B256}" srcOrd="35" destOrd="0" presId="urn:microsoft.com/office/officeart/2005/8/layout/hChevron3"/>
    <dgm:cxn modelId="{5322E1D4-F9AC-4C3D-975D-DADD91BB4031}" type="presParOf" srcId="{E32DDF1D-2A52-4358-805D-F4D83B1EBCB7}" destId="{C8FB3BBF-9D07-4EE6-BA10-478F436F7112}" srcOrd="36" destOrd="0" presId="urn:microsoft.com/office/officeart/2005/8/layout/hChevron3"/>
    <dgm:cxn modelId="{2880C35C-3E0E-43F5-AB7B-0F79BB6FF9A4}" type="presParOf" srcId="{E32DDF1D-2A52-4358-805D-F4D83B1EBCB7}" destId="{4F4F584E-A44F-43CC-8CA2-CF616EBF8F80}" srcOrd="37" destOrd="0" presId="urn:microsoft.com/office/officeart/2005/8/layout/hChevron3"/>
    <dgm:cxn modelId="{6F07F2BB-FF2F-4786-8967-32C995A4B8D9}" type="presParOf" srcId="{E32DDF1D-2A52-4358-805D-F4D83B1EBCB7}" destId="{3C4E7037-9222-49C8-A64D-5A768290C531}" srcOrd="38" destOrd="0" presId="urn:microsoft.com/office/officeart/2005/8/layout/hChevron3"/>
    <dgm:cxn modelId="{D8D673A7-2677-4FB9-BFAB-788F13278C6D}" type="presParOf" srcId="{E32DDF1D-2A52-4358-805D-F4D83B1EBCB7}" destId="{EB3C83E9-7C69-476A-9928-C7AD9188DE6B}" srcOrd="39" destOrd="0" presId="urn:microsoft.com/office/officeart/2005/8/layout/hChevron3"/>
    <dgm:cxn modelId="{7939F8B3-7DFA-4471-B2DB-C28C5FBEA026}" type="presParOf" srcId="{E32DDF1D-2A52-4358-805D-F4D83B1EBCB7}" destId="{419DD1AD-D37F-462F-9733-AA7C2540828E}" srcOrd="40" destOrd="0" presId="urn:microsoft.com/office/officeart/2005/8/layout/hChevron3"/>
    <dgm:cxn modelId="{2E8E5FDC-E338-4695-9A1A-F249CC731FF6}" type="presParOf" srcId="{E32DDF1D-2A52-4358-805D-F4D83B1EBCB7}" destId="{63BD167A-C9D7-48FB-8BFE-35927D0B8FA1}" srcOrd="41" destOrd="0" presId="urn:microsoft.com/office/officeart/2005/8/layout/hChevron3"/>
    <dgm:cxn modelId="{66CE78AF-351E-4065-BBA2-A72957FE8F49}" type="presParOf" srcId="{E32DDF1D-2A52-4358-805D-F4D83B1EBCB7}" destId="{EF67B6E1-01A0-4EAA-B97C-F94767656729}" srcOrd="42" destOrd="0" presId="urn:microsoft.com/office/officeart/2005/8/layout/hChevron3"/>
    <dgm:cxn modelId="{EDF739F1-E4AB-4C7E-89FC-28E678A3BED4}" type="presParOf" srcId="{E32DDF1D-2A52-4358-805D-F4D83B1EBCB7}" destId="{34633107-9FF1-4B1E-AA98-8E57F091ED47}" srcOrd="43" destOrd="0" presId="urn:microsoft.com/office/officeart/2005/8/layout/hChevron3"/>
    <dgm:cxn modelId="{B9E47169-B3FE-43CD-9824-733594EF49A1}" type="presParOf" srcId="{E32DDF1D-2A52-4358-805D-F4D83B1EBCB7}" destId="{1B6D26FB-FD89-49A7-A682-CDFDD01F1D75}" srcOrd="44" destOrd="0" presId="urn:microsoft.com/office/officeart/2005/8/layout/hChevron3"/>
    <dgm:cxn modelId="{7F1924BD-07BB-4EC2-85A7-7823FDA2B3AC}" type="presParOf" srcId="{E32DDF1D-2A52-4358-805D-F4D83B1EBCB7}" destId="{C334E5AF-E6AF-4890-95F9-82ABF32C7B51}" srcOrd="45" destOrd="0" presId="urn:microsoft.com/office/officeart/2005/8/layout/hChevron3"/>
    <dgm:cxn modelId="{26F0CED2-5A6F-4AD4-973A-3A3744D53B85}" type="presParOf" srcId="{E32DDF1D-2A52-4358-805D-F4D83B1EBCB7}" destId="{5FBEED3A-24E0-4120-86C7-F4B24675E908}" srcOrd="46" destOrd="0" presId="urn:microsoft.com/office/officeart/2005/8/layout/hChevron3"/>
    <dgm:cxn modelId="{A0F7E185-CECA-4A91-A14A-D9F6CAB4F7B4}" type="presParOf" srcId="{E32DDF1D-2A52-4358-805D-F4D83B1EBCB7}" destId="{6CB85AA0-F862-44FC-B544-338251D86424}" srcOrd="47" destOrd="0" presId="urn:microsoft.com/office/officeart/2005/8/layout/hChevron3"/>
    <dgm:cxn modelId="{F2D4B8DA-8F7E-426E-98F4-3260CFDBB8C9}" type="presParOf" srcId="{E32DDF1D-2A52-4358-805D-F4D83B1EBCB7}" destId="{7D57AB04-6BB9-491D-8A08-2593D0F8E787}" srcOrd="48" destOrd="0" presId="urn:microsoft.com/office/officeart/2005/8/layout/hChevron3"/>
    <dgm:cxn modelId="{6AB288CF-6326-4254-A032-5824C36F2264}" type="presParOf" srcId="{E32DDF1D-2A52-4358-805D-F4D83B1EBCB7}" destId="{FD1846B6-4F18-4B08-B7E2-115D20A1B795}" srcOrd="49" destOrd="0" presId="urn:microsoft.com/office/officeart/2005/8/layout/hChevron3"/>
    <dgm:cxn modelId="{7752BDE2-7B58-4480-B2F1-75DFC892053D}" type="presParOf" srcId="{E32DDF1D-2A52-4358-805D-F4D83B1EBCB7}" destId="{7C6A920C-8D10-440F-BA5E-46F46B81D17C}" srcOrd="50" destOrd="0" presId="urn:microsoft.com/office/officeart/2005/8/layout/hChevron3"/>
    <dgm:cxn modelId="{34A0075C-DBE0-4B13-ABC8-5765E6158EA1}" type="presParOf" srcId="{E32DDF1D-2A52-4358-805D-F4D83B1EBCB7}" destId="{BD222C9E-DE6D-4A99-81A7-88CA0ED1DDC8}" srcOrd="51" destOrd="0" presId="urn:microsoft.com/office/officeart/2005/8/layout/hChevron3"/>
    <dgm:cxn modelId="{8FBD2344-51E3-4A80-976F-3CF66FA62EA0}" type="presParOf" srcId="{E32DDF1D-2A52-4358-805D-F4D83B1EBCB7}" destId="{E6B9606E-33B7-40D0-916B-28025D72F359}" srcOrd="52" destOrd="0" presId="urn:microsoft.com/office/officeart/2005/8/layout/hChevron3"/>
    <dgm:cxn modelId="{BE272470-8223-43E0-AA45-934776B66DC8}" type="presParOf" srcId="{E32DDF1D-2A52-4358-805D-F4D83B1EBCB7}" destId="{0686D9C9-BC99-4332-B3EC-7C64878B3B5B}" srcOrd="53" destOrd="0" presId="urn:microsoft.com/office/officeart/2005/8/layout/hChevron3"/>
    <dgm:cxn modelId="{EFCC1F8F-BDF6-4FFC-8C6E-484265DC4CC7}" type="presParOf" srcId="{E32DDF1D-2A52-4358-805D-F4D83B1EBCB7}" destId="{5CBC40F4-3DBC-485E-81A1-469F710A7380}" srcOrd="54" destOrd="0" presId="urn:microsoft.com/office/officeart/2005/8/layout/hChevron3"/>
    <dgm:cxn modelId="{ABE33385-70BC-4681-90EE-81E698D271D3}" type="presParOf" srcId="{E32DDF1D-2A52-4358-805D-F4D83B1EBCB7}" destId="{AFAB29CA-D5D9-413A-8D3A-5822A5986B92}" srcOrd="55" destOrd="0" presId="urn:microsoft.com/office/officeart/2005/8/layout/hChevron3"/>
    <dgm:cxn modelId="{46443E73-BF6C-4A3E-8E9C-AEF4E3D7E3B0}" type="presParOf" srcId="{E32DDF1D-2A52-4358-805D-F4D83B1EBCB7}" destId="{69E105A0-4872-451F-ABE7-2550E014F3DF}" srcOrd="56" destOrd="0" presId="urn:microsoft.com/office/officeart/2005/8/layout/hChevron3"/>
    <dgm:cxn modelId="{499DE945-738A-483E-941D-21139A8FF7E1}" type="presParOf" srcId="{E32DDF1D-2A52-4358-805D-F4D83B1EBCB7}" destId="{2554F9E3-9AC3-45DD-9D58-08A2F4DD1701}" srcOrd="57" destOrd="0" presId="urn:microsoft.com/office/officeart/2005/8/layout/hChevron3"/>
    <dgm:cxn modelId="{4027F4F5-BB0B-4B69-96F6-408AA9EF038D}" type="presParOf" srcId="{E32DDF1D-2A52-4358-805D-F4D83B1EBCB7}" destId="{33C53847-86DA-49EC-926A-63B9B45830E9}" srcOrd="58" destOrd="0" presId="urn:microsoft.com/office/officeart/2005/8/layout/hChevron3"/>
    <dgm:cxn modelId="{00C94595-9505-478B-A85F-EE1B4362C36E}" type="presParOf" srcId="{E32DDF1D-2A52-4358-805D-F4D83B1EBCB7}" destId="{875187DA-3618-4C2E-A0B7-5B05BC8D2789}" srcOrd="59" destOrd="0" presId="urn:microsoft.com/office/officeart/2005/8/layout/hChevron3"/>
    <dgm:cxn modelId="{4E4574E0-427F-4600-BFBB-E05F030CBFC9}" type="presParOf" srcId="{E32DDF1D-2A52-4358-805D-F4D83B1EBCB7}" destId="{8BC94EAD-C36A-4046-AC84-2A1EF272453C}" srcOrd="60" destOrd="0" presId="urn:microsoft.com/office/officeart/2005/8/layout/hChevron3"/>
    <dgm:cxn modelId="{3DBD4D3B-435B-4BF8-8116-2173295D98DC}" type="presParOf" srcId="{E32DDF1D-2A52-4358-805D-F4D83B1EBCB7}" destId="{784AC893-4206-4D04-B1C5-2ADC21FEBD3D}" srcOrd="61" destOrd="0" presId="urn:microsoft.com/office/officeart/2005/8/layout/hChevron3"/>
    <dgm:cxn modelId="{19CD9EE1-6888-48F4-BAEF-4E4A19FE4152}" type="presParOf" srcId="{E32DDF1D-2A52-4358-805D-F4D83B1EBCB7}" destId="{8C0EEF14-665F-4453-8BB9-9924969283DE}" srcOrd="62" destOrd="0" presId="urn:microsoft.com/office/officeart/2005/8/layout/hChevron3"/>
    <dgm:cxn modelId="{1857E04E-0D54-45C8-BD38-24F5FA07062A}" type="presParOf" srcId="{E32DDF1D-2A52-4358-805D-F4D83B1EBCB7}" destId="{5A952227-1638-4EF8-AAF3-A570BBA6A4DB}" srcOrd="63" destOrd="0" presId="urn:microsoft.com/office/officeart/2005/8/layout/hChevron3"/>
    <dgm:cxn modelId="{2246678C-5C83-4610-8ACB-828BCD2A5CC6}" type="presParOf" srcId="{E32DDF1D-2A52-4358-805D-F4D83B1EBCB7}" destId="{4CC1E00E-240E-47DB-B2D9-F1E228723B16}" srcOrd="64" destOrd="0" presId="urn:microsoft.com/office/officeart/2005/8/layout/hChevron3"/>
    <dgm:cxn modelId="{C23A928B-60A0-49F4-A699-533689ADFFD1}" type="presParOf" srcId="{E32DDF1D-2A52-4358-805D-F4D83B1EBCB7}" destId="{567977BA-636D-46DC-872E-05A2B8526F70}" srcOrd="65" destOrd="0" presId="urn:microsoft.com/office/officeart/2005/8/layout/hChevron3"/>
    <dgm:cxn modelId="{476DC0FE-2F25-4887-A470-FC22AFE1DDBB}" type="presParOf" srcId="{E32DDF1D-2A52-4358-805D-F4D83B1EBCB7}" destId="{1F927897-2664-4477-999C-F45E0DE5ADE2}" srcOrd="66" destOrd="0" presId="urn:microsoft.com/office/officeart/2005/8/layout/hChevron3"/>
    <dgm:cxn modelId="{2EF1D673-11CF-4570-A63F-098C76A2B311}" type="presParOf" srcId="{E32DDF1D-2A52-4358-805D-F4D83B1EBCB7}" destId="{327CD222-F0C4-4BFC-80D3-B0091B510849}" srcOrd="67" destOrd="0" presId="urn:microsoft.com/office/officeart/2005/8/layout/hChevron3"/>
    <dgm:cxn modelId="{A8686259-A76F-4703-9933-995E1D2D49C2}" type="presParOf" srcId="{E32DDF1D-2A52-4358-805D-F4D83B1EBCB7}" destId="{1056C277-A385-4775-B46B-B61BE5757FF2}" srcOrd="68" destOrd="0" presId="urn:microsoft.com/office/officeart/2005/8/layout/hChevron3"/>
    <dgm:cxn modelId="{EBD8565D-2F87-49A0-B08F-DAFE5069C99C}" type="presParOf" srcId="{E32DDF1D-2A52-4358-805D-F4D83B1EBCB7}" destId="{8E0BF486-2CB2-4777-8410-80AD61200FC8}" srcOrd="69" destOrd="0" presId="urn:microsoft.com/office/officeart/2005/8/layout/hChevron3"/>
    <dgm:cxn modelId="{3CE15DD3-BA5F-4CB4-8A6B-70FC3F0AF493}" type="presParOf" srcId="{E32DDF1D-2A52-4358-805D-F4D83B1EBCB7}" destId="{7CBD0BB0-2ADF-4CE8-BFD7-BB447D552509}" srcOrd="70" destOrd="0" presId="urn:microsoft.com/office/officeart/2005/8/layout/hChevron3"/>
    <dgm:cxn modelId="{38D36A1C-09A4-43EE-A0ED-BC2406169E2F}" type="presParOf" srcId="{E32DDF1D-2A52-4358-805D-F4D83B1EBCB7}" destId="{67E24B4C-FB32-4063-9D7F-DA86040F613A}" srcOrd="71" destOrd="0" presId="urn:microsoft.com/office/officeart/2005/8/layout/hChevron3"/>
    <dgm:cxn modelId="{03245109-3E2C-4798-A196-BA619DEE4F6E}" type="presParOf" srcId="{E32DDF1D-2A52-4358-805D-F4D83B1EBCB7}" destId="{813810D4-3578-4465-AF34-B60CECBEADFC}" srcOrd="72" destOrd="0" presId="urn:microsoft.com/office/officeart/2005/8/layout/hChevron3"/>
    <dgm:cxn modelId="{7AA63BB6-6F1E-4076-832E-DD8C5CEE446E}" type="presParOf" srcId="{E32DDF1D-2A52-4358-805D-F4D83B1EBCB7}" destId="{DAF5A45D-9F86-443D-B540-F12338B12394}" srcOrd="73" destOrd="0" presId="urn:microsoft.com/office/officeart/2005/8/layout/hChevron3"/>
    <dgm:cxn modelId="{4BB0AE9E-AEED-46B1-B992-6994FD2EB9BD}" type="presParOf" srcId="{E32DDF1D-2A52-4358-805D-F4D83B1EBCB7}" destId="{0C1798D0-B5E0-4926-89F4-4ED3A38AC498}" srcOrd="74" destOrd="0" presId="urn:microsoft.com/office/officeart/2005/8/layout/hChevron3"/>
    <dgm:cxn modelId="{D8368D85-E6B2-40E1-A8C0-23E18C00DD70}" type="presParOf" srcId="{E32DDF1D-2A52-4358-805D-F4D83B1EBCB7}" destId="{4088D819-A119-47E1-9A1B-CAA53953C030}" srcOrd="75" destOrd="0" presId="urn:microsoft.com/office/officeart/2005/8/layout/hChevron3"/>
    <dgm:cxn modelId="{A6B1DA8E-B68A-400B-AB3B-F9E9FA585F91}" type="presParOf" srcId="{E32DDF1D-2A52-4358-805D-F4D83B1EBCB7}" destId="{872AE41A-9A42-4583-BD5B-428E15D6C4D8}" srcOrd="76" destOrd="0" presId="urn:microsoft.com/office/officeart/2005/8/layout/hChevron3"/>
    <dgm:cxn modelId="{37FDE1BF-7AB5-466A-882E-9C137BBB8918}" type="presParOf" srcId="{E32DDF1D-2A52-4358-805D-F4D83B1EBCB7}" destId="{6891EB0D-05F1-4BFC-8E92-A829D7B70C2E}" srcOrd="77" destOrd="0" presId="urn:microsoft.com/office/officeart/2005/8/layout/hChevron3"/>
    <dgm:cxn modelId="{5CE85FDA-4E43-4D5E-A4B2-7D35E91850E9}" type="presParOf" srcId="{E32DDF1D-2A52-4358-805D-F4D83B1EBCB7}" destId="{E4755CB0-68C3-4DA8-A9D2-73B58907C11A}" srcOrd="78" destOrd="0" presId="urn:microsoft.com/office/officeart/2005/8/layout/hChevron3"/>
    <dgm:cxn modelId="{BC59BD9C-7BCC-43F5-907F-9DF0F7B82BDB}" type="presParOf" srcId="{E32DDF1D-2A52-4358-805D-F4D83B1EBCB7}" destId="{98813FD1-D75A-417E-885D-AC243E923A2B}" srcOrd="79" destOrd="0" presId="urn:microsoft.com/office/officeart/2005/8/layout/hChevron3"/>
    <dgm:cxn modelId="{457DE2D0-A2F7-406B-8189-276F3013039C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0882A9D3-A017-459B-B075-24B27837A6BF}" type="presOf" srcId="{F774C75D-5067-4612-A73E-C727F8136642}" destId="{1056C277-A385-4775-B46B-B61BE5757FF2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B3D2CEA8-49E4-49AF-9DA0-321586CE5BE4}" type="presOf" srcId="{EE5B7ED0-5F37-40CF-A3B0-DE264ACEF339}" destId="{8C77A498-1271-4EFD-ACB2-43CB82007917}" srcOrd="0" destOrd="0" presId="urn:microsoft.com/office/officeart/2005/8/layout/hChevron3"/>
    <dgm:cxn modelId="{4A8D362F-CDE5-4CBE-B6DA-547F3C395F26}" type="presOf" srcId="{CA99D7B1-433D-4A0A-9063-755BA8DE7A52}" destId="{C8FB3BBF-9D07-4EE6-BA10-478F436F7112}" srcOrd="0" destOrd="0" presId="urn:microsoft.com/office/officeart/2005/8/layout/hChevron3"/>
    <dgm:cxn modelId="{FD8AD5E9-91A9-43C2-9C8D-8BFC0718E756}" type="presOf" srcId="{68F337CC-70B5-443C-9BA7-64EAA2BDE25A}" destId="{AAAF693D-AD7B-43B9-92DC-8AA29F6B321E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704E3ED8-3E09-43E2-B483-E5098D6A6D43}" type="presOf" srcId="{1B0488F0-6E4B-4949-A302-78A9A56E138C}" destId="{3C4E7037-9222-49C8-A64D-5A768290C531}" srcOrd="0" destOrd="0" presId="urn:microsoft.com/office/officeart/2005/8/layout/hChevron3"/>
    <dgm:cxn modelId="{6D7C14E3-87F1-4B20-AEBE-36B0C61E37C7}" type="presOf" srcId="{A3B69041-CEE1-492E-8067-1741F2EE7B97}" destId="{C97B4E7E-1B29-409A-9A9A-AA5B52B6B63E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5B10D672-85A4-4A76-9022-33297D960C9A}" type="presOf" srcId="{B516EE92-64D6-4FCD-8A24-40602E53098E}" destId="{9CF1165E-AC49-45C4-A3A3-DDB7BC36B50D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364E2206-28F2-4A23-A3CD-FEB0C5FA53CC}" type="presOf" srcId="{84173EBC-1605-4094-937E-65E5DBBD2F51}" destId="{872AE41A-9A42-4583-BD5B-428E15D6C4D8}" srcOrd="0" destOrd="0" presId="urn:microsoft.com/office/officeart/2005/8/layout/hChevron3"/>
    <dgm:cxn modelId="{15B10A23-4B1E-4874-A08F-5A4B5878847F}" type="presOf" srcId="{8722C7DF-2F9C-4BC4-B0BA-517DBE2D864D}" destId="{46FBA12B-9A7C-46CE-9ADA-B661591B9938}" srcOrd="0" destOrd="0" presId="urn:microsoft.com/office/officeart/2005/8/layout/hChevron3"/>
    <dgm:cxn modelId="{54D5740F-C581-4CC2-96C0-E27ACB803B54}" type="presOf" srcId="{33E1203D-7E4D-4F32-8933-7A45B3E4E4C0}" destId="{1F927897-2664-4477-999C-F45E0DE5ADE2}" srcOrd="0" destOrd="0" presId="urn:microsoft.com/office/officeart/2005/8/layout/hChevron3"/>
    <dgm:cxn modelId="{8C7CCF99-4AF0-47AA-B24E-F14496D592FE}" type="presOf" srcId="{CD58D382-1728-40A4-8A1C-69E749F641FE}" destId="{0C1798D0-B5E0-4926-89F4-4ED3A38AC498}" srcOrd="0" destOrd="0" presId="urn:microsoft.com/office/officeart/2005/8/layout/hChevron3"/>
    <dgm:cxn modelId="{A7EA3EC1-56B9-411A-9347-20FECF51E867}" type="presOf" srcId="{37F58A89-9FCC-42BD-9D7F-62E8ADE887BA}" destId="{801C13F3-D94C-4D18-9804-DE6FA6282BDD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0C844D58-7A61-47D9-BF7E-4C0F8E50BF17}" type="presOf" srcId="{9D2EE2F8-4F2C-4468-8484-E8FB023BE270}" destId="{7D57AB04-6BB9-491D-8A08-2593D0F8E787}" srcOrd="0" destOrd="0" presId="urn:microsoft.com/office/officeart/2005/8/layout/hChevron3"/>
    <dgm:cxn modelId="{F9D22D17-04DE-4E4D-ACC4-509753E07214}" type="presOf" srcId="{61CA8120-DCC6-4B15-8E1C-CFB91ABEBDE4}" destId="{D0CBD48E-31F4-4D1B-A75C-643BA2B7D562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33362C39-1178-41A7-99D5-6CBCEA7559E5}" type="presOf" srcId="{5EC8FB64-ACE3-469E-9787-C48F6C3635F1}" destId="{E32DDF1D-2A52-4358-805D-F4D83B1EBCB7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97377E08-5D79-4E5D-9D87-AB0F73FD3026}" type="presOf" srcId="{C45AFCDB-ACB3-438F-8B66-6E568F47D8A4}" destId="{5FBEED3A-24E0-4120-86C7-F4B24675E908}" srcOrd="0" destOrd="0" presId="urn:microsoft.com/office/officeart/2005/8/layout/hChevron3"/>
    <dgm:cxn modelId="{D9C1826B-AC5F-4D52-B614-49458AEF5AF7}" type="presOf" srcId="{6CBE4EF5-CAA4-4CAE-A479-05224EF61C51}" destId="{EB37EB95-A5F7-4E65-82D5-55993CB01A01}" srcOrd="0" destOrd="0" presId="urn:microsoft.com/office/officeart/2005/8/layout/hChevron3"/>
    <dgm:cxn modelId="{56722344-3B46-4D3A-B4A2-72100A44F2AB}" type="presOf" srcId="{A3932D8C-6849-43D7-AC8A-C46E8FC8100D}" destId="{8BC94EAD-C36A-4046-AC84-2A1EF272453C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9C881DFA-8D67-4391-80CA-1C5F7A947D99}" type="presOf" srcId="{6031953C-D99B-4918-8AE4-74D1FC3DD3A0}" destId="{69E105A0-4872-451F-ABE7-2550E014F3DF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74338342-A646-417E-9115-FC13574A98B6}" type="presOf" srcId="{0C6AC9BE-9142-485D-98BA-98C1890A2E0E}" destId="{E6B9606E-33B7-40D0-916B-28025D72F359}" srcOrd="0" destOrd="0" presId="urn:microsoft.com/office/officeart/2005/8/layout/hChevron3"/>
    <dgm:cxn modelId="{07227964-0190-406C-92FF-BE6140A37E01}" type="presOf" srcId="{37A87C57-3EF8-49B6-B455-342C8CF27F93}" destId="{E5C05AB5-9270-4305-9A67-E80BD4B63F64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F3958DD4-DEF1-4CA3-91C0-5F66843A57B5}" type="presOf" srcId="{1841054A-88B8-4570-A8E0-EA5524F1F074}" destId="{813810D4-3578-4465-AF34-B60CECBEADFC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69A9DF38-A1AA-4349-8107-E1A77914F0E8}" type="presOf" srcId="{64CB8CD5-2320-42A8-8773-1D204F49A1EE}" destId="{419F63F8-2EF4-41FD-95C6-D9D54CDB94A6}" srcOrd="0" destOrd="0" presId="urn:microsoft.com/office/officeart/2005/8/layout/hChevron3"/>
    <dgm:cxn modelId="{05C01DC6-04BB-44C8-B029-EC29FCE7649B}" type="presOf" srcId="{F1B636A1-73E4-4A94-8328-1CF24EBBF7F3}" destId="{1B6D26FB-FD89-49A7-A682-CDFDD01F1D75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303D568F-795E-4A9D-878A-2F10D6D8CB23}" type="presOf" srcId="{9914C753-A33F-4DBF-BECB-E5FD1DC98F27}" destId="{D72911E8-6998-44AD-A71E-CB54CF49C0ED}" srcOrd="0" destOrd="0" presId="urn:microsoft.com/office/officeart/2005/8/layout/hChevron3"/>
    <dgm:cxn modelId="{E324071F-F57B-40F7-A2C7-9D4FCFB41E9D}" type="presOf" srcId="{68DB77E9-52FA-486B-9BBE-FF7BBCA93E2D}" destId="{E4755CB0-68C3-4DA8-A9D2-73B58907C11A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074318B7-0157-4DD4-BFE3-54DC3A4C2E12}" type="presOf" srcId="{E2D8E3DF-8D59-489A-9050-666993FB8ED6}" destId="{5B5405F7-9476-4E55-9912-3D82A83CE4C1}" srcOrd="0" destOrd="0" presId="urn:microsoft.com/office/officeart/2005/8/layout/hChevron3"/>
    <dgm:cxn modelId="{3D83BAF0-C004-4B98-B391-1FD1425B1719}" type="presOf" srcId="{2C1E9040-17C8-4E8D-A63F-DB72258387D6}" destId="{419DD1AD-D37F-462F-9733-AA7C2540828E}" srcOrd="0" destOrd="0" presId="urn:microsoft.com/office/officeart/2005/8/layout/hChevron3"/>
    <dgm:cxn modelId="{C6E42F12-7E76-44A8-8AA1-B12E1D62E08B}" type="presOf" srcId="{FAC96E8F-F4FD-4ACB-A268-A28E36F76E57}" destId="{8736F99C-FC22-4A85-AB3A-E3D0B6E4F18C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DF7229C8-B1F9-427C-B510-188C0D166D51}" type="presOf" srcId="{020EFA48-9CC4-4431-94A8-72436184AF5D}" destId="{7C6A920C-8D10-440F-BA5E-46F46B81D17C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D38D3980-2635-4013-808C-BF46B624D849}" type="presOf" srcId="{B50DE578-F840-448C-9F26-8A50FD371058}" destId="{7CBD0BB0-2ADF-4CE8-BFD7-BB447D552509}" srcOrd="0" destOrd="0" presId="urn:microsoft.com/office/officeart/2005/8/layout/hChevron3"/>
    <dgm:cxn modelId="{840DC0A2-3D3B-4070-AE3F-41BB1B50D165}" type="presOf" srcId="{6FE92722-16E7-4B3D-BA6B-210995AB2373}" destId="{5CBC40F4-3DBC-485E-81A1-469F710A7380}" srcOrd="0" destOrd="0" presId="urn:microsoft.com/office/officeart/2005/8/layout/hChevron3"/>
    <dgm:cxn modelId="{39FA16D5-9795-4B33-B345-76CB1226FAE5}" type="presOf" srcId="{58B2AA00-AB16-4214-8E92-7C4E54CE41D0}" destId="{1F8A0EB1-3013-440A-90E0-58DB0244C1E8}" srcOrd="0" destOrd="0" presId="urn:microsoft.com/office/officeart/2005/8/layout/hChevron3"/>
    <dgm:cxn modelId="{13601416-FBB7-4207-ADBD-EEDC57A4C791}" type="presOf" srcId="{5B8F1E86-BAFC-476F-A956-89C526955FA6}" destId="{EF67B6E1-01A0-4EAA-B97C-F94767656729}" srcOrd="0" destOrd="0" presId="urn:microsoft.com/office/officeart/2005/8/layout/hChevron3"/>
    <dgm:cxn modelId="{B21020B5-6628-49C5-8C3C-B41403898844}" type="presOf" srcId="{C2397A5E-1B19-46A0-9D12-932F6574E187}" destId="{4CC1E00E-240E-47DB-B2D9-F1E228723B16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C0808320-8315-44E6-B977-935AFCDD5025}" type="presOf" srcId="{7C5087F6-5E53-4CFC-9BBD-4181F1A2DDB4}" destId="{71C45CF6-C601-470E-9E9F-9175E74C38CE}" srcOrd="0" destOrd="0" presId="urn:microsoft.com/office/officeart/2005/8/layout/hChevron3"/>
    <dgm:cxn modelId="{DC27D631-9D15-40CB-838D-D0007EC55A85}" type="presOf" srcId="{1661D143-4C71-4EE6-9C81-E287BBE7E4B2}" destId="{B969A45A-C577-42FE-9EA9-DF34977AB7A9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C82A8907-8069-4B6D-8C0A-E05EE46FF402}" type="presOf" srcId="{4E27F18F-3F2E-4A56-91EE-68F42DF637B3}" destId="{EF3DC7ED-4A1C-4261-AB37-51C3A71BE5EB}" srcOrd="0" destOrd="0" presId="urn:microsoft.com/office/officeart/2005/8/layout/hChevron3"/>
    <dgm:cxn modelId="{EDC2436C-65BB-4BFB-9E11-4954F98BED0C}" type="presOf" srcId="{B018C7FD-482F-41EB-8FDD-85C6A96644A6}" destId="{BE8EB9A1-989B-4A34-BCA3-6900C46E94FE}" srcOrd="0" destOrd="0" presId="urn:microsoft.com/office/officeart/2005/8/layout/hChevron3"/>
    <dgm:cxn modelId="{F81EAEC1-06CB-4FCE-98B4-70FBE59F8077}" type="presOf" srcId="{9AC0B85F-F002-48F8-A368-2A95E3FBA245}" destId="{4E2CA8D1-A7CF-4348-B315-66D71D7C6740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6CD99148-550E-4C03-AAC0-AD533C765677}" type="presOf" srcId="{3D0453B6-5431-4B34-BE77-FD9E6A1435B9}" destId="{8C0EEF14-665F-4453-8BB9-9924969283DE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FB680CE9-C9CD-4B30-8335-1C4B54CA04A2}" type="presOf" srcId="{05804EBF-DA52-408C-BEB2-485F7FA490C4}" destId="{33C53847-86DA-49EC-926A-63B9B45830E9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80A0A62F-0CF0-40CD-A750-0F0A7C5EF1BC}" type="presParOf" srcId="{E32DDF1D-2A52-4358-805D-F4D83B1EBCB7}" destId="{E5C05AB5-9270-4305-9A67-E80BD4B63F64}" srcOrd="0" destOrd="0" presId="urn:microsoft.com/office/officeart/2005/8/layout/hChevron3"/>
    <dgm:cxn modelId="{1BACC83C-18D1-40A6-9B1A-96550A6DAAB1}" type="presParOf" srcId="{E32DDF1D-2A52-4358-805D-F4D83B1EBCB7}" destId="{B3249CFB-8ED7-4991-8C7E-1BFD21177A2D}" srcOrd="1" destOrd="0" presId="urn:microsoft.com/office/officeart/2005/8/layout/hChevron3"/>
    <dgm:cxn modelId="{0CA36217-8D42-4191-9ED0-F328AD770598}" type="presParOf" srcId="{E32DDF1D-2A52-4358-805D-F4D83B1EBCB7}" destId="{46FBA12B-9A7C-46CE-9ADA-B661591B9938}" srcOrd="2" destOrd="0" presId="urn:microsoft.com/office/officeart/2005/8/layout/hChevron3"/>
    <dgm:cxn modelId="{DDFC72C2-7CB6-432A-8962-E22709ADC28B}" type="presParOf" srcId="{E32DDF1D-2A52-4358-805D-F4D83B1EBCB7}" destId="{9A606873-8A71-4BBE-AC53-AF8E57DB32DB}" srcOrd="3" destOrd="0" presId="urn:microsoft.com/office/officeart/2005/8/layout/hChevron3"/>
    <dgm:cxn modelId="{75237831-2310-4B18-8505-A514919E2025}" type="presParOf" srcId="{E32DDF1D-2A52-4358-805D-F4D83B1EBCB7}" destId="{1F8A0EB1-3013-440A-90E0-58DB0244C1E8}" srcOrd="4" destOrd="0" presId="urn:microsoft.com/office/officeart/2005/8/layout/hChevron3"/>
    <dgm:cxn modelId="{63DBF551-59BE-42B7-ABA3-A08B0C1F8EBE}" type="presParOf" srcId="{E32DDF1D-2A52-4358-805D-F4D83B1EBCB7}" destId="{19DD68EC-C5E0-461E-A7B7-B39348260346}" srcOrd="5" destOrd="0" presId="urn:microsoft.com/office/officeart/2005/8/layout/hChevron3"/>
    <dgm:cxn modelId="{442D56A1-1264-402B-8BE6-3F9A94BA6303}" type="presParOf" srcId="{E32DDF1D-2A52-4358-805D-F4D83B1EBCB7}" destId="{C97B4E7E-1B29-409A-9A9A-AA5B52B6B63E}" srcOrd="6" destOrd="0" presId="urn:microsoft.com/office/officeart/2005/8/layout/hChevron3"/>
    <dgm:cxn modelId="{734EB3C8-DB56-43A4-87FB-3A790CEAF992}" type="presParOf" srcId="{E32DDF1D-2A52-4358-805D-F4D83B1EBCB7}" destId="{7A3E532F-C77B-49F7-AEDA-FC60C7A6515A}" srcOrd="7" destOrd="0" presId="urn:microsoft.com/office/officeart/2005/8/layout/hChevron3"/>
    <dgm:cxn modelId="{BFCBAB9D-F37E-47C1-B70D-0426CBC3BC6D}" type="presParOf" srcId="{E32DDF1D-2A52-4358-805D-F4D83B1EBCB7}" destId="{8C77A498-1271-4EFD-ACB2-43CB82007917}" srcOrd="8" destOrd="0" presId="urn:microsoft.com/office/officeart/2005/8/layout/hChevron3"/>
    <dgm:cxn modelId="{7BA31889-2E01-46F0-836C-6118D6634939}" type="presParOf" srcId="{E32DDF1D-2A52-4358-805D-F4D83B1EBCB7}" destId="{89074C74-5FF8-487E-B75F-DE1D2B34AF5F}" srcOrd="9" destOrd="0" presId="urn:microsoft.com/office/officeart/2005/8/layout/hChevron3"/>
    <dgm:cxn modelId="{C8106018-E25C-408C-A9D3-9F4232C169DF}" type="presParOf" srcId="{E32DDF1D-2A52-4358-805D-F4D83B1EBCB7}" destId="{9CF1165E-AC49-45C4-A3A3-DDB7BC36B50D}" srcOrd="10" destOrd="0" presId="urn:microsoft.com/office/officeart/2005/8/layout/hChevron3"/>
    <dgm:cxn modelId="{B302F6D7-9112-4B65-A596-CC9D770387EC}" type="presParOf" srcId="{E32DDF1D-2A52-4358-805D-F4D83B1EBCB7}" destId="{756D3F08-940F-414A-9D84-C79326AC7EAD}" srcOrd="11" destOrd="0" presId="urn:microsoft.com/office/officeart/2005/8/layout/hChevron3"/>
    <dgm:cxn modelId="{4261D714-829F-47A7-A9A1-34E9A47C07F7}" type="presParOf" srcId="{E32DDF1D-2A52-4358-805D-F4D83B1EBCB7}" destId="{D72911E8-6998-44AD-A71E-CB54CF49C0ED}" srcOrd="12" destOrd="0" presId="urn:microsoft.com/office/officeart/2005/8/layout/hChevron3"/>
    <dgm:cxn modelId="{FDA27EF3-F523-4682-9471-A01396830391}" type="presParOf" srcId="{E32DDF1D-2A52-4358-805D-F4D83B1EBCB7}" destId="{DA6AD634-BB15-4438-822C-21EFE11F679C}" srcOrd="13" destOrd="0" presId="urn:microsoft.com/office/officeart/2005/8/layout/hChevron3"/>
    <dgm:cxn modelId="{7CEA3CFF-6186-4306-AEA2-8E28EED5FE29}" type="presParOf" srcId="{E32DDF1D-2A52-4358-805D-F4D83B1EBCB7}" destId="{D0CBD48E-31F4-4D1B-A75C-643BA2B7D562}" srcOrd="14" destOrd="0" presId="urn:microsoft.com/office/officeart/2005/8/layout/hChevron3"/>
    <dgm:cxn modelId="{3E1D009E-AD99-4BF5-8EDE-7A6B43DE74CE}" type="presParOf" srcId="{E32DDF1D-2A52-4358-805D-F4D83B1EBCB7}" destId="{7AAC0076-D9D8-417B-AB91-5A60B11C2108}" srcOrd="15" destOrd="0" presId="urn:microsoft.com/office/officeart/2005/8/layout/hChevron3"/>
    <dgm:cxn modelId="{9290F8D4-597A-47E2-AC91-0C8038EC55D5}" type="presParOf" srcId="{E32DDF1D-2A52-4358-805D-F4D83B1EBCB7}" destId="{4E2CA8D1-A7CF-4348-B315-66D71D7C6740}" srcOrd="16" destOrd="0" presId="urn:microsoft.com/office/officeart/2005/8/layout/hChevron3"/>
    <dgm:cxn modelId="{72AA8578-45C4-4BBF-BA68-18DFF520E2A8}" type="presParOf" srcId="{E32DDF1D-2A52-4358-805D-F4D83B1EBCB7}" destId="{520F1DF1-9D10-4319-A24F-36CDD33B2E97}" srcOrd="17" destOrd="0" presId="urn:microsoft.com/office/officeart/2005/8/layout/hChevron3"/>
    <dgm:cxn modelId="{52CD52C5-7747-4886-86F1-E8AAFBFA4FAE}" type="presParOf" srcId="{E32DDF1D-2A52-4358-805D-F4D83B1EBCB7}" destId="{801C13F3-D94C-4D18-9804-DE6FA6282BDD}" srcOrd="18" destOrd="0" presId="urn:microsoft.com/office/officeart/2005/8/layout/hChevron3"/>
    <dgm:cxn modelId="{CE774CBD-AA2B-42B9-B0ED-ECA6DFEAC58B}" type="presParOf" srcId="{E32DDF1D-2A52-4358-805D-F4D83B1EBCB7}" destId="{A09AFA7C-CED6-40C6-895D-27E12F9440E1}" srcOrd="19" destOrd="0" presId="urn:microsoft.com/office/officeart/2005/8/layout/hChevron3"/>
    <dgm:cxn modelId="{0E5B57D9-66DC-49A4-B88D-A19027DDC8A7}" type="presParOf" srcId="{E32DDF1D-2A52-4358-805D-F4D83B1EBCB7}" destId="{8736F99C-FC22-4A85-AB3A-E3D0B6E4F18C}" srcOrd="20" destOrd="0" presId="urn:microsoft.com/office/officeart/2005/8/layout/hChevron3"/>
    <dgm:cxn modelId="{4509D257-8FD2-41EA-9BC4-8D2E9F195085}" type="presParOf" srcId="{E32DDF1D-2A52-4358-805D-F4D83B1EBCB7}" destId="{70DA955B-4781-4E1B-BDC2-26687F884A60}" srcOrd="21" destOrd="0" presId="urn:microsoft.com/office/officeart/2005/8/layout/hChevron3"/>
    <dgm:cxn modelId="{F2302307-8601-48DC-9744-B6CA352D0550}" type="presParOf" srcId="{E32DDF1D-2A52-4358-805D-F4D83B1EBCB7}" destId="{419F63F8-2EF4-41FD-95C6-D9D54CDB94A6}" srcOrd="22" destOrd="0" presId="urn:microsoft.com/office/officeart/2005/8/layout/hChevron3"/>
    <dgm:cxn modelId="{38411E3B-5649-46A5-BA3A-20259887939D}" type="presParOf" srcId="{E32DDF1D-2A52-4358-805D-F4D83B1EBCB7}" destId="{E407A470-8B60-400A-9ED1-2FE27763A539}" srcOrd="23" destOrd="0" presId="urn:microsoft.com/office/officeart/2005/8/layout/hChevron3"/>
    <dgm:cxn modelId="{EF3AE386-301F-4D73-908D-FA85E79BC479}" type="presParOf" srcId="{E32DDF1D-2A52-4358-805D-F4D83B1EBCB7}" destId="{EF3DC7ED-4A1C-4261-AB37-51C3A71BE5EB}" srcOrd="24" destOrd="0" presId="urn:microsoft.com/office/officeart/2005/8/layout/hChevron3"/>
    <dgm:cxn modelId="{A440E6C2-A23B-40DD-A822-F158F07F3EC0}" type="presParOf" srcId="{E32DDF1D-2A52-4358-805D-F4D83B1EBCB7}" destId="{0F1ABE0D-D7AB-4001-A880-D11FF3655B89}" srcOrd="25" destOrd="0" presId="urn:microsoft.com/office/officeart/2005/8/layout/hChevron3"/>
    <dgm:cxn modelId="{ECD7C3B4-3DB1-4490-AE27-A7A4D1DBDDDB}" type="presParOf" srcId="{E32DDF1D-2A52-4358-805D-F4D83B1EBCB7}" destId="{B969A45A-C577-42FE-9EA9-DF34977AB7A9}" srcOrd="26" destOrd="0" presId="urn:microsoft.com/office/officeart/2005/8/layout/hChevron3"/>
    <dgm:cxn modelId="{BC00A06C-9434-475E-AA2B-B0B225D31989}" type="presParOf" srcId="{E32DDF1D-2A52-4358-805D-F4D83B1EBCB7}" destId="{42D4F944-93C4-4C0C-9B62-69EF5DA104F8}" srcOrd="27" destOrd="0" presId="urn:microsoft.com/office/officeart/2005/8/layout/hChevron3"/>
    <dgm:cxn modelId="{C7BE1B98-D486-453D-A76D-6FE521BCDEA1}" type="presParOf" srcId="{E32DDF1D-2A52-4358-805D-F4D83B1EBCB7}" destId="{5B5405F7-9476-4E55-9912-3D82A83CE4C1}" srcOrd="28" destOrd="0" presId="urn:microsoft.com/office/officeart/2005/8/layout/hChevron3"/>
    <dgm:cxn modelId="{97DBFDA3-9F70-4E80-B7B8-A3219B665B9B}" type="presParOf" srcId="{E32DDF1D-2A52-4358-805D-F4D83B1EBCB7}" destId="{1538ABD9-B7E6-4067-9491-D8311A48C018}" srcOrd="29" destOrd="0" presId="urn:microsoft.com/office/officeart/2005/8/layout/hChevron3"/>
    <dgm:cxn modelId="{47EC4E02-D7FB-460F-9EB8-61BA81A0ACD5}" type="presParOf" srcId="{E32DDF1D-2A52-4358-805D-F4D83B1EBCB7}" destId="{AAAF693D-AD7B-43B9-92DC-8AA29F6B321E}" srcOrd="30" destOrd="0" presId="urn:microsoft.com/office/officeart/2005/8/layout/hChevron3"/>
    <dgm:cxn modelId="{324674C8-4C6C-476C-90A0-CA7572050B3D}" type="presParOf" srcId="{E32DDF1D-2A52-4358-805D-F4D83B1EBCB7}" destId="{8972F749-5519-4068-BF03-0F058FDAC5F1}" srcOrd="31" destOrd="0" presId="urn:microsoft.com/office/officeart/2005/8/layout/hChevron3"/>
    <dgm:cxn modelId="{20C72AB5-C20C-4CAA-810E-19961B8959B4}" type="presParOf" srcId="{E32DDF1D-2A52-4358-805D-F4D83B1EBCB7}" destId="{71C45CF6-C601-470E-9E9F-9175E74C38CE}" srcOrd="32" destOrd="0" presId="urn:microsoft.com/office/officeart/2005/8/layout/hChevron3"/>
    <dgm:cxn modelId="{6C9EA9CF-856C-4697-AF40-00851A09D5BE}" type="presParOf" srcId="{E32DDF1D-2A52-4358-805D-F4D83B1EBCB7}" destId="{7133B31F-637F-4E1C-BA62-0D49CF4AF38E}" srcOrd="33" destOrd="0" presId="urn:microsoft.com/office/officeart/2005/8/layout/hChevron3"/>
    <dgm:cxn modelId="{73AA08E9-95AD-42A6-84D9-CF443875BED2}" type="presParOf" srcId="{E32DDF1D-2A52-4358-805D-F4D83B1EBCB7}" destId="{EB37EB95-A5F7-4E65-82D5-55993CB01A01}" srcOrd="34" destOrd="0" presId="urn:microsoft.com/office/officeart/2005/8/layout/hChevron3"/>
    <dgm:cxn modelId="{79048E9B-1153-4287-A556-3C782836BB00}" type="presParOf" srcId="{E32DDF1D-2A52-4358-805D-F4D83B1EBCB7}" destId="{F993441B-B841-4416-8891-3F2C6AD1B256}" srcOrd="35" destOrd="0" presId="urn:microsoft.com/office/officeart/2005/8/layout/hChevron3"/>
    <dgm:cxn modelId="{1CA87C8D-89A7-4282-A4F8-C6FD82627274}" type="presParOf" srcId="{E32DDF1D-2A52-4358-805D-F4D83B1EBCB7}" destId="{C8FB3BBF-9D07-4EE6-BA10-478F436F7112}" srcOrd="36" destOrd="0" presId="urn:microsoft.com/office/officeart/2005/8/layout/hChevron3"/>
    <dgm:cxn modelId="{2E95F661-9731-4880-A1F8-F90532109259}" type="presParOf" srcId="{E32DDF1D-2A52-4358-805D-F4D83B1EBCB7}" destId="{4F4F584E-A44F-43CC-8CA2-CF616EBF8F80}" srcOrd="37" destOrd="0" presId="urn:microsoft.com/office/officeart/2005/8/layout/hChevron3"/>
    <dgm:cxn modelId="{D9DF11B3-530E-44B6-824E-4DA1049A77D9}" type="presParOf" srcId="{E32DDF1D-2A52-4358-805D-F4D83B1EBCB7}" destId="{3C4E7037-9222-49C8-A64D-5A768290C531}" srcOrd="38" destOrd="0" presId="urn:microsoft.com/office/officeart/2005/8/layout/hChevron3"/>
    <dgm:cxn modelId="{E5487BB8-9E6C-4005-8EB0-D681B7F030A3}" type="presParOf" srcId="{E32DDF1D-2A52-4358-805D-F4D83B1EBCB7}" destId="{EB3C83E9-7C69-476A-9928-C7AD9188DE6B}" srcOrd="39" destOrd="0" presId="urn:microsoft.com/office/officeart/2005/8/layout/hChevron3"/>
    <dgm:cxn modelId="{EB97617E-7C14-478A-AAF3-C24AD5D020E9}" type="presParOf" srcId="{E32DDF1D-2A52-4358-805D-F4D83B1EBCB7}" destId="{419DD1AD-D37F-462F-9733-AA7C2540828E}" srcOrd="40" destOrd="0" presId="urn:microsoft.com/office/officeart/2005/8/layout/hChevron3"/>
    <dgm:cxn modelId="{4ED40D59-4A9B-4E7F-BF16-36D3FA513173}" type="presParOf" srcId="{E32DDF1D-2A52-4358-805D-F4D83B1EBCB7}" destId="{63BD167A-C9D7-48FB-8BFE-35927D0B8FA1}" srcOrd="41" destOrd="0" presId="urn:microsoft.com/office/officeart/2005/8/layout/hChevron3"/>
    <dgm:cxn modelId="{DC971DA0-8708-4AB2-B4FD-FC426BAA7D9D}" type="presParOf" srcId="{E32DDF1D-2A52-4358-805D-F4D83B1EBCB7}" destId="{EF67B6E1-01A0-4EAA-B97C-F94767656729}" srcOrd="42" destOrd="0" presId="urn:microsoft.com/office/officeart/2005/8/layout/hChevron3"/>
    <dgm:cxn modelId="{CB4B39F6-BEBC-4DBA-94F5-11CA7A50AED0}" type="presParOf" srcId="{E32DDF1D-2A52-4358-805D-F4D83B1EBCB7}" destId="{34633107-9FF1-4B1E-AA98-8E57F091ED47}" srcOrd="43" destOrd="0" presId="urn:microsoft.com/office/officeart/2005/8/layout/hChevron3"/>
    <dgm:cxn modelId="{C6DB90C4-864B-461F-9083-FC5E1BA51BBB}" type="presParOf" srcId="{E32DDF1D-2A52-4358-805D-F4D83B1EBCB7}" destId="{1B6D26FB-FD89-49A7-A682-CDFDD01F1D75}" srcOrd="44" destOrd="0" presId="urn:microsoft.com/office/officeart/2005/8/layout/hChevron3"/>
    <dgm:cxn modelId="{4D666CCF-E962-458D-844D-3796BEED93F4}" type="presParOf" srcId="{E32DDF1D-2A52-4358-805D-F4D83B1EBCB7}" destId="{C334E5AF-E6AF-4890-95F9-82ABF32C7B51}" srcOrd="45" destOrd="0" presId="urn:microsoft.com/office/officeart/2005/8/layout/hChevron3"/>
    <dgm:cxn modelId="{0ADC3399-531C-4481-985D-34AB51F336AE}" type="presParOf" srcId="{E32DDF1D-2A52-4358-805D-F4D83B1EBCB7}" destId="{5FBEED3A-24E0-4120-86C7-F4B24675E908}" srcOrd="46" destOrd="0" presId="urn:microsoft.com/office/officeart/2005/8/layout/hChevron3"/>
    <dgm:cxn modelId="{E1F06AA3-B9C4-43AB-A594-C14243810D2A}" type="presParOf" srcId="{E32DDF1D-2A52-4358-805D-F4D83B1EBCB7}" destId="{6CB85AA0-F862-44FC-B544-338251D86424}" srcOrd="47" destOrd="0" presId="urn:microsoft.com/office/officeart/2005/8/layout/hChevron3"/>
    <dgm:cxn modelId="{5AD57C06-5347-427B-B995-7EBC05006AAE}" type="presParOf" srcId="{E32DDF1D-2A52-4358-805D-F4D83B1EBCB7}" destId="{7D57AB04-6BB9-491D-8A08-2593D0F8E787}" srcOrd="48" destOrd="0" presId="urn:microsoft.com/office/officeart/2005/8/layout/hChevron3"/>
    <dgm:cxn modelId="{86E9911E-14F9-48FC-BEBA-10EFF4959CE2}" type="presParOf" srcId="{E32DDF1D-2A52-4358-805D-F4D83B1EBCB7}" destId="{FD1846B6-4F18-4B08-B7E2-115D20A1B795}" srcOrd="49" destOrd="0" presId="urn:microsoft.com/office/officeart/2005/8/layout/hChevron3"/>
    <dgm:cxn modelId="{40E1E9AF-3B4A-4FBF-9F57-82EBD8BF76C1}" type="presParOf" srcId="{E32DDF1D-2A52-4358-805D-F4D83B1EBCB7}" destId="{7C6A920C-8D10-440F-BA5E-46F46B81D17C}" srcOrd="50" destOrd="0" presId="urn:microsoft.com/office/officeart/2005/8/layout/hChevron3"/>
    <dgm:cxn modelId="{9D9ABFB4-947F-4255-B9D4-B3055ADDEEED}" type="presParOf" srcId="{E32DDF1D-2A52-4358-805D-F4D83B1EBCB7}" destId="{BD222C9E-DE6D-4A99-81A7-88CA0ED1DDC8}" srcOrd="51" destOrd="0" presId="urn:microsoft.com/office/officeart/2005/8/layout/hChevron3"/>
    <dgm:cxn modelId="{94F013CC-19CA-4FC3-849A-6A975581D691}" type="presParOf" srcId="{E32DDF1D-2A52-4358-805D-F4D83B1EBCB7}" destId="{E6B9606E-33B7-40D0-916B-28025D72F359}" srcOrd="52" destOrd="0" presId="urn:microsoft.com/office/officeart/2005/8/layout/hChevron3"/>
    <dgm:cxn modelId="{8519BB77-12B8-4043-988B-75A4FEFF0EA7}" type="presParOf" srcId="{E32DDF1D-2A52-4358-805D-F4D83B1EBCB7}" destId="{0686D9C9-BC99-4332-B3EC-7C64878B3B5B}" srcOrd="53" destOrd="0" presId="urn:microsoft.com/office/officeart/2005/8/layout/hChevron3"/>
    <dgm:cxn modelId="{B65AFE43-C70E-422C-BC30-D74A9FDC20A9}" type="presParOf" srcId="{E32DDF1D-2A52-4358-805D-F4D83B1EBCB7}" destId="{5CBC40F4-3DBC-485E-81A1-469F710A7380}" srcOrd="54" destOrd="0" presId="urn:microsoft.com/office/officeart/2005/8/layout/hChevron3"/>
    <dgm:cxn modelId="{F9AAB64F-D8B7-4E60-A26E-8C46CDA19EE0}" type="presParOf" srcId="{E32DDF1D-2A52-4358-805D-F4D83B1EBCB7}" destId="{AFAB29CA-D5D9-413A-8D3A-5822A5986B92}" srcOrd="55" destOrd="0" presId="urn:microsoft.com/office/officeart/2005/8/layout/hChevron3"/>
    <dgm:cxn modelId="{95A496BB-1152-49B4-AFC1-99C469B6BFE8}" type="presParOf" srcId="{E32DDF1D-2A52-4358-805D-F4D83B1EBCB7}" destId="{69E105A0-4872-451F-ABE7-2550E014F3DF}" srcOrd="56" destOrd="0" presId="urn:microsoft.com/office/officeart/2005/8/layout/hChevron3"/>
    <dgm:cxn modelId="{18B0783C-F442-4A80-A2D2-58F6CC0EBBD8}" type="presParOf" srcId="{E32DDF1D-2A52-4358-805D-F4D83B1EBCB7}" destId="{2554F9E3-9AC3-45DD-9D58-08A2F4DD1701}" srcOrd="57" destOrd="0" presId="urn:microsoft.com/office/officeart/2005/8/layout/hChevron3"/>
    <dgm:cxn modelId="{D66C295C-C17D-411D-8BB1-D6D96DE2D3BC}" type="presParOf" srcId="{E32DDF1D-2A52-4358-805D-F4D83B1EBCB7}" destId="{33C53847-86DA-49EC-926A-63B9B45830E9}" srcOrd="58" destOrd="0" presId="urn:microsoft.com/office/officeart/2005/8/layout/hChevron3"/>
    <dgm:cxn modelId="{D217D50B-2CC5-488F-92C7-9B28A0149991}" type="presParOf" srcId="{E32DDF1D-2A52-4358-805D-F4D83B1EBCB7}" destId="{875187DA-3618-4C2E-A0B7-5B05BC8D2789}" srcOrd="59" destOrd="0" presId="urn:microsoft.com/office/officeart/2005/8/layout/hChevron3"/>
    <dgm:cxn modelId="{FF5F2171-995D-4B37-A098-0DB95BCA4BCC}" type="presParOf" srcId="{E32DDF1D-2A52-4358-805D-F4D83B1EBCB7}" destId="{8BC94EAD-C36A-4046-AC84-2A1EF272453C}" srcOrd="60" destOrd="0" presId="urn:microsoft.com/office/officeart/2005/8/layout/hChevron3"/>
    <dgm:cxn modelId="{66879C68-65F8-4847-9DD9-57D64FE904FA}" type="presParOf" srcId="{E32DDF1D-2A52-4358-805D-F4D83B1EBCB7}" destId="{784AC893-4206-4D04-B1C5-2ADC21FEBD3D}" srcOrd="61" destOrd="0" presId="urn:microsoft.com/office/officeart/2005/8/layout/hChevron3"/>
    <dgm:cxn modelId="{66439AB8-42FF-48B2-8A7A-99DD86B76ABF}" type="presParOf" srcId="{E32DDF1D-2A52-4358-805D-F4D83B1EBCB7}" destId="{8C0EEF14-665F-4453-8BB9-9924969283DE}" srcOrd="62" destOrd="0" presId="urn:microsoft.com/office/officeart/2005/8/layout/hChevron3"/>
    <dgm:cxn modelId="{DC2E18FE-9FE6-41C8-B5E6-058A4020893E}" type="presParOf" srcId="{E32DDF1D-2A52-4358-805D-F4D83B1EBCB7}" destId="{5A952227-1638-4EF8-AAF3-A570BBA6A4DB}" srcOrd="63" destOrd="0" presId="urn:microsoft.com/office/officeart/2005/8/layout/hChevron3"/>
    <dgm:cxn modelId="{9455603A-001B-4802-BF0E-FB6DC3CC3988}" type="presParOf" srcId="{E32DDF1D-2A52-4358-805D-F4D83B1EBCB7}" destId="{4CC1E00E-240E-47DB-B2D9-F1E228723B16}" srcOrd="64" destOrd="0" presId="urn:microsoft.com/office/officeart/2005/8/layout/hChevron3"/>
    <dgm:cxn modelId="{E4220CF7-5F07-4E75-BF00-7D3E1C08D310}" type="presParOf" srcId="{E32DDF1D-2A52-4358-805D-F4D83B1EBCB7}" destId="{567977BA-636D-46DC-872E-05A2B8526F70}" srcOrd="65" destOrd="0" presId="urn:microsoft.com/office/officeart/2005/8/layout/hChevron3"/>
    <dgm:cxn modelId="{C7796E3E-9E7D-4EAF-ACC3-90FDBE188C86}" type="presParOf" srcId="{E32DDF1D-2A52-4358-805D-F4D83B1EBCB7}" destId="{1F927897-2664-4477-999C-F45E0DE5ADE2}" srcOrd="66" destOrd="0" presId="urn:microsoft.com/office/officeart/2005/8/layout/hChevron3"/>
    <dgm:cxn modelId="{13D44600-9B81-4CFD-B930-F0FBD3485F69}" type="presParOf" srcId="{E32DDF1D-2A52-4358-805D-F4D83B1EBCB7}" destId="{327CD222-F0C4-4BFC-80D3-B0091B510849}" srcOrd="67" destOrd="0" presId="urn:microsoft.com/office/officeart/2005/8/layout/hChevron3"/>
    <dgm:cxn modelId="{A56C0B29-0EF4-4D4E-808A-4EFD0CFBB2F9}" type="presParOf" srcId="{E32DDF1D-2A52-4358-805D-F4D83B1EBCB7}" destId="{1056C277-A385-4775-B46B-B61BE5757FF2}" srcOrd="68" destOrd="0" presId="urn:microsoft.com/office/officeart/2005/8/layout/hChevron3"/>
    <dgm:cxn modelId="{16DD56AF-7AD9-4B9D-9298-27614097DE79}" type="presParOf" srcId="{E32DDF1D-2A52-4358-805D-F4D83B1EBCB7}" destId="{8E0BF486-2CB2-4777-8410-80AD61200FC8}" srcOrd="69" destOrd="0" presId="urn:microsoft.com/office/officeart/2005/8/layout/hChevron3"/>
    <dgm:cxn modelId="{1E90052B-0150-429B-8832-F1F99897BCEF}" type="presParOf" srcId="{E32DDF1D-2A52-4358-805D-F4D83B1EBCB7}" destId="{7CBD0BB0-2ADF-4CE8-BFD7-BB447D552509}" srcOrd="70" destOrd="0" presId="urn:microsoft.com/office/officeart/2005/8/layout/hChevron3"/>
    <dgm:cxn modelId="{095CABE1-852E-41DC-A92F-1FAC58586CD0}" type="presParOf" srcId="{E32DDF1D-2A52-4358-805D-F4D83B1EBCB7}" destId="{67E24B4C-FB32-4063-9D7F-DA86040F613A}" srcOrd="71" destOrd="0" presId="urn:microsoft.com/office/officeart/2005/8/layout/hChevron3"/>
    <dgm:cxn modelId="{CC3A03CC-1632-438D-842D-2283BB5FDE1F}" type="presParOf" srcId="{E32DDF1D-2A52-4358-805D-F4D83B1EBCB7}" destId="{813810D4-3578-4465-AF34-B60CECBEADFC}" srcOrd="72" destOrd="0" presId="urn:microsoft.com/office/officeart/2005/8/layout/hChevron3"/>
    <dgm:cxn modelId="{562CBBFD-83B8-47F9-B1C6-1B20E82BFEAD}" type="presParOf" srcId="{E32DDF1D-2A52-4358-805D-F4D83B1EBCB7}" destId="{DAF5A45D-9F86-443D-B540-F12338B12394}" srcOrd="73" destOrd="0" presId="urn:microsoft.com/office/officeart/2005/8/layout/hChevron3"/>
    <dgm:cxn modelId="{DBA69698-8302-4697-9910-36B9FA1E4454}" type="presParOf" srcId="{E32DDF1D-2A52-4358-805D-F4D83B1EBCB7}" destId="{0C1798D0-B5E0-4926-89F4-4ED3A38AC498}" srcOrd="74" destOrd="0" presId="urn:microsoft.com/office/officeart/2005/8/layout/hChevron3"/>
    <dgm:cxn modelId="{6A6FEA54-DBB2-485A-9881-C5433B78B660}" type="presParOf" srcId="{E32DDF1D-2A52-4358-805D-F4D83B1EBCB7}" destId="{4088D819-A119-47E1-9A1B-CAA53953C030}" srcOrd="75" destOrd="0" presId="urn:microsoft.com/office/officeart/2005/8/layout/hChevron3"/>
    <dgm:cxn modelId="{C1378672-E736-42EB-BC1B-AAAAD40CB3E4}" type="presParOf" srcId="{E32DDF1D-2A52-4358-805D-F4D83B1EBCB7}" destId="{872AE41A-9A42-4583-BD5B-428E15D6C4D8}" srcOrd="76" destOrd="0" presId="urn:microsoft.com/office/officeart/2005/8/layout/hChevron3"/>
    <dgm:cxn modelId="{66111243-260C-497F-9C6A-AFA5891F8025}" type="presParOf" srcId="{E32DDF1D-2A52-4358-805D-F4D83B1EBCB7}" destId="{6891EB0D-05F1-4BFC-8E92-A829D7B70C2E}" srcOrd="77" destOrd="0" presId="urn:microsoft.com/office/officeart/2005/8/layout/hChevron3"/>
    <dgm:cxn modelId="{018DE39D-B877-46CB-B347-8ACA9D4323DB}" type="presParOf" srcId="{E32DDF1D-2A52-4358-805D-F4D83B1EBCB7}" destId="{E4755CB0-68C3-4DA8-A9D2-73B58907C11A}" srcOrd="78" destOrd="0" presId="urn:microsoft.com/office/officeart/2005/8/layout/hChevron3"/>
    <dgm:cxn modelId="{388F6AB5-0476-4280-BCF1-AD3D431D06E7}" type="presParOf" srcId="{E32DDF1D-2A52-4358-805D-F4D83B1EBCB7}" destId="{98813FD1-D75A-417E-885D-AC243E923A2B}" srcOrd="79" destOrd="0" presId="urn:microsoft.com/office/officeart/2005/8/layout/hChevron3"/>
    <dgm:cxn modelId="{A30B23FF-3481-4B6C-80E7-FC16624230E5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B80C41A3-336E-46AD-9189-0A6F27ABF403}" type="presOf" srcId="{05804EBF-DA52-408C-BEB2-485F7FA490C4}" destId="{33C53847-86DA-49EC-926A-63B9B45830E9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70A9FD3B-6C12-4232-A822-732EF8620924}" type="presOf" srcId="{9914C753-A33F-4DBF-BECB-E5FD1DC98F27}" destId="{D72911E8-6998-44AD-A71E-CB54CF49C0ED}" srcOrd="0" destOrd="0" presId="urn:microsoft.com/office/officeart/2005/8/layout/hChevron3"/>
    <dgm:cxn modelId="{D2E1A6A2-3CEF-4810-8183-51BDE06132EB}" type="presOf" srcId="{1661D143-4C71-4EE6-9C81-E287BBE7E4B2}" destId="{B969A45A-C577-42FE-9EA9-DF34977AB7A9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AAFEE5CD-9AE1-4522-86A9-05F695C14CBF}" type="presOf" srcId="{8722C7DF-2F9C-4BC4-B0BA-517DBE2D864D}" destId="{46FBA12B-9A7C-46CE-9ADA-B661591B9938}" srcOrd="0" destOrd="0" presId="urn:microsoft.com/office/officeart/2005/8/layout/hChevron3"/>
    <dgm:cxn modelId="{AF69323E-BDA1-4179-94E6-E3FFF6E8C2F7}" type="presOf" srcId="{64CB8CD5-2320-42A8-8773-1D204F49A1EE}" destId="{419F63F8-2EF4-41FD-95C6-D9D54CDB94A6}" srcOrd="0" destOrd="0" presId="urn:microsoft.com/office/officeart/2005/8/layout/hChevron3"/>
    <dgm:cxn modelId="{16377166-347B-422E-942F-09D0C194BF63}" type="presOf" srcId="{1841054A-88B8-4570-A8E0-EA5524F1F074}" destId="{813810D4-3578-4465-AF34-B60CECBEADFC}" srcOrd="0" destOrd="0" presId="urn:microsoft.com/office/officeart/2005/8/layout/hChevron3"/>
    <dgm:cxn modelId="{B5308D3B-1F0C-4F19-A5AB-7D292D688BE5}" type="presOf" srcId="{58B2AA00-AB16-4214-8E92-7C4E54CE41D0}" destId="{1F8A0EB1-3013-440A-90E0-58DB0244C1E8}" srcOrd="0" destOrd="0" presId="urn:microsoft.com/office/officeart/2005/8/layout/hChevron3"/>
    <dgm:cxn modelId="{5B9808B2-9936-46DB-91BA-1CFD38C8A9C5}" type="presOf" srcId="{33E1203D-7E4D-4F32-8933-7A45B3E4E4C0}" destId="{1F927897-2664-4477-999C-F45E0DE5ADE2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2DCAD4F-658A-4C17-9800-BD6DC2940FA2}" type="presOf" srcId="{A3B69041-CEE1-492E-8067-1741F2EE7B97}" destId="{C97B4E7E-1B29-409A-9A9A-AA5B52B6B63E}" srcOrd="0" destOrd="0" presId="urn:microsoft.com/office/officeart/2005/8/layout/hChevron3"/>
    <dgm:cxn modelId="{6E3FF11C-9DCA-44CC-B69C-D480E9FCD5F3}" type="presOf" srcId="{F1B636A1-73E4-4A94-8328-1CF24EBBF7F3}" destId="{1B6D26FB-FD89-49A7-A682-CDFDD01F1D75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E31437B6-81FF-4416-A821-703001DF9254}" type="presOf" srcId="{2C1E9040-17C8-4E8D-A63F-DB72258387D6}" destId="{419DD1AD-D37F-462F-9733-AA7C2540828E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C3C85D14-6906-4181-97A2-D6D0D8EA8F9E}" type="presOf" srcId="{37F58A89-9FCC-42BD-9D7F-62E8ADE887BA}" destId="{801C13F3-D94C-4D18-9804-DE6FA6282BDD}" srcOrd="0" destOrd="0" presId="urn:microsoft.com/office/officeart/2005/8/layout/hChevron3"/>
    <dgm:cxn modelId="{C92D985E-0F73-492F-AE0A-0DAA6570D446}" type="presOf" srcId="{61CA8120-DCC6-4B15-8E1C-CFB91ABEBDE4}" destId="{D0CBD48E-31F4-4D1B-A75C-643BA2B7D562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2BFA8A71-3B44-4A43-9AB6-6392DCEE6A0E}" type="presOf" srcId="{CA99D7B1-433D-4A0A-9063-755BA8DE7A52}" destId="{C8FB3BBF-9D07-4EE6-BA10-478F436F7112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FE29D48-6646-4E6D-B211-3BA775F10498}" type="presOf" srcId="{020EFA48-9CC4-4431-94A8-72436184AF5D}" destId="{7C6A920C-8D10-440F-BA5E-46F46B81D17C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EF42DB3A-B1D5-423E-9F80-509F4D831AE7}" type="presOf" srcId="{6031953C-D99B-4918-8AE4-74D1FC3DD3A0}" destId="{69E105A0-4872-451F-ABE7-2550E014F3DF}" srcOrd="0" destOrd="0" presId="urn:microsoft.com/office/officeart/2005/8/layout/hChevron3"/>
    <dgm:cxn modelId="{714D275A-6C7E-4036-A26B-370A704B882E}" type="presOf" srcId="{1B0488F0-6E4B-4949-A302-78A9A56E138C}" destId="{3C4E7037-9222-49C8-A64D-5A768290C531}" srcOrd="0" destOrd="0" presId="urn:microsoft.com/office/officeart/2005/8/layout/hChevron3"/>
    <dgm:cxn modelId="{74E362A4-BE55-4430-B43A-CFC4E63AD286}" type="presOf" srcId="{C45AFCDB-ACB3-438F-8B66-6E568F47D8A4}" destId="{5FBEED3A-24E0-4120-86C7-F4B24675E90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B919BEF9-E4F8-4716-940F-421CBF74AE41}" type="presOf" srcId="{68DB77E9-52FA-486B-9BBE-FF7BBCA93E2D}" destId="{E4755CB0-68C3-4DA8-A9D2-73B58907C11A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5CBF8C0E-6ED5-47DD-B40D-9E4121A8FFF5}" type="presOf" srcId="{68F337CC-70B5-443C-9BA7-64EAA2BDE25A}" destId="{AAAF693D-AD7B-43B9-92DC-8AA29F6B321E}" srcOrd="0" destOrd="0" presId="urn:microsoft.com/office/officeart/2005/8/layout/hChevron3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20C0B6FA-CB0F-4DB5-94AD-720D5705708C}" type="presOf" srcId="{EE5B7ED0-5F37-40CF-A3B0-DE264ACEF339}" destId="{8C77A498-1271-4EFD-ACB2-43CB82007917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ECAA1702-A6BA-48DC-82CC-ED60BB78ACEC}" type="presOf" srcId="{9D2EE2F8-4F2C-4468-8484-E8FB023BE270}" destId="{7D57AB04-6BB9-491D-8A08-2593D0F8E787}" srcOrd="0" destOrd="0" presId="urn:microsoft.com/office/officeart/2005/8/layout/hChevron3"/>
    <dgm:cxn modelId="{19F995A8-86F3-4019-BBDA-E6FBE1979C14}" type="presOf" srcId="{3D0453B6-5431-4B34-BE77-FD9E6A1435B9}" destId="{8C0EEF14-665F-4453-8BB9-9924969283DE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22727A96-A66F-44CA-8BF8-773021100CD5}" type="presOf" srcId="{C2397A5E-1B19-46A0-9D12-932F6574E187}" destId="{4CC1E00E-240E-47DB-B2D9-F1E228723B16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07502C58-7D53-4E3C-8F69-3F1A5AE0590F}" type="presOf" srcId="{37A87C57-3EF8-49B6-B455-342C8CF27F93}" destId="{E5C05AB5-9270-4305-9A67-E80BD4B63F64}" srcOrd="0" destOrd="0" presId="urn:microsoft.com/office/officeart/2005/8/layout/hChevron3"/>
    <dgm:cxn modelId="{EF91D04C-40CA-4849-A4B5-587BDCE4D267}" type="presOf" srcId="{B516EE92-64D6-4FCD-8A24-40602E53098E}" destId="{9CF1165E-AC49-45C4-A3A3-DDB7BC36B50D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1F677C86-89B0-4282-99DF-C17280F0AEF7}" type="presOf" srcId="{E2D8E3DF-8D59-489A-9050-666993FB8ED6}" destId="{5B5405F7-9476-4E55-9912-3D82A83CE4C1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A2551318-B87C-49D5-8791-8DC8114F4D99}" type="presOf" srcId="{0C6AC9BE-9142-485D-98BA-98C1890A2E0E}" destId="{E6B9606E-33B7-40D0-916B-28025D72F359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099CB06F-3A30-40AC-BFAC-AF8CBAC9FE18}" type="presOf" srcId="{FAC96E8F-F4FD-4ACB-A268-A28E36F76E57}" destId="{8736F99C-FC22-4A85-AB3A-E3D0B6E4F18C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F01DA43B-F112-4449-AAB4-3D5BF62A13E3}" type="presOf" srcId="{6CBE4EF5-CAA4-4CAE-A479-05224EF61C51}" destId="{EB37EB95-A5F7-4E65-82D5-55993CB01A01}" srcOrd="0" destOrd="0" presId="urn:microsoft.com/office/officeart/2005/8/layout/hChevron3"/>
    <dgm:cxn modelId="{83C92E64-FBBB-432C-A900-C8456ECA71FD}" type="presOf" srcId="{4E27F18F-3F2E-4A56-91EE-68F42DF637B3}" destId="{EF3DC7ED-4A1C-4261-AB37-51C3A71BE5EB}" srcOrd="0" destOrd="0" presId="urn:microsoft.com/office/officeart/2005/8/layout/hChevron3"/>
    <dgm:cxn modelId="{BDC0A179-0E60-4440-8FE9-740296A87F53}" type="presOf" srcId="{5EC8FB64-ACE3-469E-9787-C48F6C3635F1}" destId="{E32DDF1D-2A52-4358-805D-F4D83B1EBCB7}" srcOrd="0" destOrd="0" presId="urn:microsoft.com/office/officeart/2005/8/layout/hChevron3"/>
    <dgm:cxn modelId="{3AEDB854-1B7F-4223-9D3C-1D64189AB823}" type="presOf" srcId="{9AC0B85F-F002-48F8-A368-2A95E3FBA245}" destId="{4E2CA8D1-A7CF-4348-B315-66D71D7C6740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F9EBC7B4-27AD-4E40-A009-3A92AFC6D2E0}" type="presOf" srcId="{6FE92722-16E7-4B3D-BA6B-210995AB2373}" destId="{5CBC40F4-3DBC-485E-81A1-469F710A7380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A32D3EED-3BE7-42CB-AD1F-7E7500A8B35D}" type="presOf" srcId="{5B8F1E86-BAFC-476F-A956-89C526955FA6}" destId="{EF67B6E1-01A0-4EAA-B97C-F94767656729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CA7F28D8-8C70-405C-ACE8-998D17496A82}" type="presOf" srcId="{B50DE578-F840-448C-9F26-8A50FD371058}" destId="{7CBD0BB0-2ADF-4CE8-BFD7-BB447D552509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5F885DE-242A-4E36-A0E1-07D1B2561845}" type="presOf" srcId="{A3932D8C-6849-43D7-AC8A-C46E8FC8100D}" destId="{8BC94EAD-C36A-4046-AC84-2A1EF272453C}" srcOrd="0" destOrd="0" presId="urn:microsoft.com/office/officeart/2005/8/layout/hChevron3"/>
    <dgm:cxn modelId="{47C1C02A-5A9D-40A6-8460-D5AA23FFABA6}" type="presOf" srcId="{B018C7FD-482F-41EB-8FDD-85C6A96644A6}" destId="{BE8EB9A1-989B-4A34-BCA3-6900C46E94FE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A80658E2-702A-43EB-9424-E05122156518}" type="presOf" srcId="{CD58D382-1728-40A4-8A1C-69E749F641FE}" destId="{0C1798D0-B5E0-4926-89F4-4ED3A38AC498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667617AA-20D9-4440-AD33-A9B3631578D1}" type="presOf" srcId="{84173EBC-1605-4094-937E-65E5DBBD2F51}" destId="{872AE41A-9A42-4583-BD5B-428E15D6C4D8}" srcOrd="0" destOrd="0" presId="urn:microsoft.com/office/officeart/2005/8/layout/hChevron3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0BEACA9C-B466-46C4-A72A-0D40A912D279}" type="presOf" srcId="{F774C75D-5067-4612-A73E-C727F8136642}" destId="{1056C277-A385-4775-B46B-B61BE5757FF2}" srcOrd="0" destOrd="0" presId="urn:microsoft.com/office/officeart/2005/8/layout/hChevron3"/>
    <dgm:cxn modelId="{30DCE7FE-6FB3-4F10-896D-1F42970F87A6}" type="presOf" srcId="{7C5087F6-5E53-4CFC-9BBD-4181F1A2DDB4}" destId="{71C45CF6-C601-470E-9E9F-9175E74C38CE}" srcOrd="0" destOrd="0" presId="urn:microsoft.com/office/officeart/2005/8/layout/hChevron3"/>
    <dgm:cxn modelId="{63524DF0-332A-4225-827A-BE0F77D63179}" type="presParOf" srcId="{E32DDF1D-2A52-4358-805D-F4D83B1EBCB7}" destId="{E5C05AB5-9270-4305-9A67-E80BD4B63F64}" srcOrd="0" destOrd="0" presId="urn:microsoft.com/office/officeart/2005/8/layout/hChevron3"/>
    <dgm:cxn modelId="{9CEDAEA9-F4D8-45F0-B5D2-14865AAD80EB}" type="presParOf" srcId="{E32DDF1D-2A52-4358-805D-F4D83B1EBCB7}" destId="{B3249CFB-8ED7-4991-8C7E-1BFD21177A2D}" srcOrd="1" destOrd="0" presId="urn:microsoft.com/office/officeart/2005/8/layout/hChevron3"/>
    <dgm:cxn modelId="{EC05B9B2-64B4-4ABE-B72C-5D5A71C73A7E}" type="presParOf" srcId="{E32DDF1D-2A52-4358-805D-F4D83B1EBCB7}" destId="{46FBA12B-9A7C-46CE-9ADA-B661591B9938}" srcOrd="2" destOrd="0" presId="urn:microsoft.com/office/officeart/2005/8/layout/hChevron3"/>
    <dgm:cxn modelId="{F6D30BF5-EE1C-45AB-B961-FAC3AC70013A}" type="presParOf" srcId="{E32DDF1D-2A52-4358-805D-F4D83B1EBCB7}" destId="{9A606873-8A71-4BBE-AC53-AF8E57DB32DB}" srcOrd="3" destOrd="0" presId="urn:microsoft.com/office/officeart/2005/8/layout/hChevron3"/>
    <dgm:cxn modelId="{72B973E6-0812-42C3-8721-C83A85D96304}" type="presParOf" srcId="{E32DDF1D-2A52-4358-805D-F4D83B1EBCB7}" destId="{1F8A0EB1-3013-440A-90E0-58DB0244C1E8}" srcOrd="4" destOrd="0" presId="urn:microsoft.com/office/officeart/2005/8/layout/hChevron3"/>
    <dgm:cxn modelId="{482193D5-B6C1-43E5-B6AB-1728C31F4844}" type="presParOf" srcId="{E32DDF1D-2A52-4358-805D-F4D83B1EBCB7}" destId="{19DD68EC-C5E0-461E-A7B7-B39348260346}" srcOrd="5" destOrd="0" presId="urn:microsoft.com/office/officeart/2005/8/layout/hChevron3"/>
    <dgm:cxn modelId="{23DB9E93-BA29-4193-B0FD-CA57638C900E}" type="presParOf" srcId="{E32DDF1D-2A52-4358-805D-F4D83B1EBCB7}" destId="{C97B4E7E-1B29-409A-9A9A-AA5B52B6B63E}" srcOrd="6" destOrd="0" presId="urn:microsoft.com/office/officeart/2005/8/layout/hChevron3"/>
    <dgm:cxn modelId="{271FD7F2-69FC-41C8-8ED2-253166B2241B}" type="presParOf" srcId="{E32DDF1D-2A52-4358-805D-F4D83B1EBCB7}" destId="{7A3E532F-C77B-49F7-AEDA-FC60C7A6515A}" srcOrd="7" destOrd="0" presId="urn:microsoft.com/office/officeart/2005/8/layout/hChevron3"/>
    <dgm:cxn modelId="{219ACD84-54B0-489D-9057-40661A535EFE}" type="presParOf" srcId="{E32DDF1D-2A52-4358-805D-F4D83B1EBCB7}" destId="{8C77A498-1271-4EFD-ACB2-43CB82007917}" srcOrd="8" destOrd="0" presId="urn:microsoft.com/office/officeart/2005/8/layout/hChevron3"/>
    <dgm:cxn modelId="{6EB83359-4759-41DE-AEBC-9DA1E40711FF}" type="presParOf" srcId="{E32DDF1D-2A52-4358-805D-F4D83B1EBCB7}" destId="{89074C74-5FF8-487E-B75F-DE1D2B34AF5F}" srcOrd="9" destOrd="0" presId="urn:microsoft.com/office/officeart/2005/8/layout/hChevron3"/>
    <dgm:cxn modelId="{8C2EA48F-A842-4240-A543-BF929BF25FC8}" type="presParOf" srcId="{E32DDF1D-2A52-4358-805D-F4D83B1EBCB7}" destId="{9CF1165E-AC49-45C4-A3A3-DDB7BC36B50D}" srcOrd="10" destOrd="0" presId="urn:microsoft.com/office/officeart/2005/8/layout/hChevron3"/>
    <dgm:cxn modelId="{F060C0E2-1D0E-47D9-B208-22927DDC8670}" type="presParOf" srcId="{E32DDF1D-2A52-4358-805D-F4D83B1EBCB7}" destId="{756D3F08-940F-414A-9D84-C79326AC7EAD}" srcOrd="11" destOrd="0" presId="urn:microsoft.com/office/officeart/2005/8/layout/hChevron3"/>
    <dgm:cxn modelId="{91ADE4C1-0D2A-4819-84D3-498CB13304E2}" type="presParOf" srcId="{E32DDF1D-2A52-4358-805D-F4D83B1EBCB7}" destId="{D72911E8-6998-44AD-A71E-CB54CF49C0ED}" srcOrd="12" destOrd="0" presId="urn:microsoft.com/office/officeart/2005/8/layout/hChevron3"/>
    <dgm:cxn modelId="{95231DE8-A126-4876-A5BA-5726E0004C21}" type="presParOf" srcId="{E32DDF1D-2A52-4358-805D-F4D83B1EBCB7}" destId="{DA6AD634-BB15-4438-822C-21EFE11F679C}" srcOrd="13" destOrd="0" presId="urn:microsoft.com/office/officeart/2005/8/layout/hChevron3"/>
    <dgm:cxn modelId="{2EC43E4B-2853-4B96-A3EA-444A4D481104}" type="presParOf" srcId="{E32DDF1D-2A52-4358-805D-F4D83B1EBCB7}" destId="{D0CBD48E-31F4-4D1B-A75C-643BA2B7D562}" srcOrd="14" destOrd="0" presId="urn:microsoft.com/office/officeart/2005/8/layout/hChevron3"/>
    <dgm:cxn modelId="{4E510436-6DDC-4546-8190-32209459811E}" type="presParOf" srcId="{E32DDF1D-2A52-4358-805D-F4D83B1EBCB7}" destId="{7AAC0076-D9D8-417B-AB91-5A60B11C2108}" srcOrd="15" destOrd="0" presId="urn:microsoft.com/office/officeart/2005/8/layout/hChevron3"/>
    <dgm:cxn modelId="{A22BAE4C-36EF-427E-A941-D5BBB0BB1302}" type="presParOf" srcId="{E32DDF1D-2A52-4358-805D-F4D83B1EBCB7}" destId="{4E2CA8D1-A7CF-4348-B315-66D71D7C6740}" srcOrd="16" destOrd="0" presId="urn:microsoft.com/office/officeart/2005/8/layout/hChevron3"/>
    <dgm:cxn modelId="{845C278B-B305-4FB8-8853-64399CD5EF72}" type="presParOf" srcId="{E32DDF1D-2A52-4358-805D-F4D83B1EBCB7}" destId="{520F1DF1-9D10-4319-A24F-36CDD33B2E97}" srcOrd="17" destOrd="0" presId="urn:microsoft.com/office/officeart/2005/8/layout/hChevron3"/>
    <dgm:cxn modelId="{4212F8B2-1729-49A8-AACD-ABD4F21A5F1A}" type="presParOf" srcId="{E32DDF1D-2A52-4358-805D-F4D83B1EBCB7}" destId="{801C13F3-D94C-4D18-9804-DE6FA6282BDD}" srcOrd="18" destOrd="0" presId="urn:microsoft.com/office/officeart/2005/8/layout/hChevron3"/>
    <dgm:cxn modelId="{BE5203AB-31B7-404D-AC85-8A73D00E3CCD}" type="presParOf" srcId="{E32DDF1D-2A52-4358-805D-F4D83B1EBCB7}" destId="{A09AFA7C-CED6-40C6-895D-27E12F9440E1}" srcOrd="19" destOrd="0" presId="urn:microsoft.com/office/officeart/2005/8/layout/hChevron3"/>
    <dgm:cxn modelId="{A2C97182-7D60-4568-9BCB-3043BF073020}" type="presParOf" srcId="{E32DDF1D-2A52-4358-805D-F4D83B1EBCB7}" destId="{8736F99C-FC22-4A85-AB3A-E3D0B6E4F18C}" srcOrd="20" destOrd="0" presId="urn:microsoft.com/office/officeart/2005/8/layout/hChevron3"/>
    <dgm:cxn modelId="{94E3BC5F-5C71-4DC2-ACEC-A4C1D47F1865}" type="presParOf" srcId="{E32DDF1D-2A52-4358-805D-F4D83B1EBCB7}" destId="{70DA955B-4781-4E1B-BDC2-26687F884A60}" srcOrd="21" destOrd="0" presId="urn:microsoft.com/office/officeart/2005/8/layout/hChevron3"/>
    <dgm:cxn modelId="{FF03F023-870B-41C2-946F-F6DD71EC0E10}" type="presParOf" srcId="{E32DDF1D-2A52-4358-805D-F4D83B1EBCB7}" destId="{419F63F8-2EF4-41FD-95C6-D9D54CDB94A6}" srcOrd="22" destOrd="0" presId="urn:microsoft.com/office/officeart/2005/8/layout/hChevron3"/>
    <dgm:cxn modelId="{032BDF6A-BBE1-4254-AF9B-EB8858CF0862}" type="presParOf" srcId="{E32DDF1D-2A52-4358-805D-F4D83B1EBCB7}" destId="{E407A470-8B60-400A-9ED1-2FE27763A539}" srcOrd="23" destOrd="0" presId="urn:microsoft.com/office/officeart/2005/8/layout/hChevron3"/>
    <dgm:cxn modelId="{630D6ABD-4954-4E93-BD4E-F64411E8D130}" type="presParOf" srcId="{E32DDF1D-2A52-4358-805D-F4D83B1EBCB7}" destId="{EF3DC7ED-4A1C-4261-AB37-51C3A71BE5EB}" srcOrd="24" destOrd="0" presId="urn:microsoft.com/office/officeart/2005/8/layout/hChevron3"/>
    <dgm:cxn modelId="{AB07CFFB-8D5A-4FDB-A9E7-F296309559B3}" type="presParOf" srcId="{E32DDF1D-2A52-4358-805D-F4D83B1EBCB7}" destId="{0F1ABE0D-D7AB-4001-A880-D11FF3655B89}" srcOrd="25" destOrd="0" presId="urn:microsoft.com/office/officeart/2005/8/layout/hChevron3"/>
    <dgm:cxn modelId="{8434B81F-4DE0-4780-9414-85991AD26510}" type="presParOf" srcId="{E32DDF1D-2A52-4358-805D-F4D83B1EBCB7}" destId="{B969A45A-C577-42FE-9EA9-DF34977AB7A9}" srcOrd="26" destOrd="0" presId="urn:microsoft.com/office/officeart/2005/8/layout/hChevron3"/>
    <dgm:cxn modelId="{A5CD2E1F-3CC0-4F72-8D22-58C0E2F2976A}" type="presParOf" srcId="{E32DDF1D-2A52-4358-805D-F4D83B1EBCB7}" destId="{42D4F944-93C4-4C0C-9B62-69EF5DA104F8}" srcOrd="27" destOrd="0" presId="urn:microsoft.com/office/officeart/2005/8/layout/hChevron3"/>
    <dgm:cxn modelId="{16E989FC-A8CB-40F2-89A6-693DFD0A1387}" type="presParOf" srcId="{E32DDF1D-2A52-4358-805D-F4D83B1EBCB7}" destId="{5B5405F7-9476-4E55-9912-3D82A83CE4C1}" srcOrd="28" destOrd="0" presId="urn:microsoft.com/office/officeart/2005/8/layout/hChevron3"/>
    <dgm:cxn modelId="{B6162597-213B-42DB-A02E-AB25DA8326F9}" type="presParOf" srcId="{E32DDF1D-2A52-4358-805D-F4D83B1EBCB7}" destId="{1538ABD9-B7E6-4067-9491-D8311A48C018}" srcOrd="29" destOrd="0" presId="urn:microsoft.com/office/officeart/2005/8/layout/hChevron3"/>
    <dgm:cxn modelId="{04516032-35FE-4D06-AE68-E930FF1BE54F}" type="presParOf" srcId="{E32DDF1D-2A52-4358-805D-F4D83B1EBCB7}" destId="{AAAF693D-AD7B-43B9-92DC-8AA29F6B321E}" srcOrd="30" destOrd="0" presId="urn:microsoft.com/office/officeart/2005/8/layout/hChevron3"/>
    <dgm:cxn modelId="{EFE7E30C-31D6-495F-AD3E-BC58ED965A31}" type="presParOf" srcId="{E32DDF1D-2A52-4358-805D-F4D83B1EBCB7}" destId="{8972F749-5519-4068-BF03-0F058FDAC5F1}" srcOrd="31" destOrd="0" presId="urn:microsoft.com/office/officeart/2005/8/layout/hChevron3"/>
    <dgm:cxn modelId="{30941C0B-D721-4060-99E6-2CAF2B943758}" type="presParOf" srcId="{E32DDF1D-2A52-4358-805D-F4D83B1EBCB7}" destId="{71C45CF6-C601-470E-9E9F-9175E74C38CE}" srcOrd="32" destOrd="0" presId="urn:microsoft.com/office/officeart/2005/8/layout/hChevron3"/>
    <dgm:cxn modelId="{7295D0B0-26BB-4FEC-9B2D-ADC266E269A0}" type="presParOf" srcId="{E32DDF1D-2A52-4358-805D-F4D83B1EBCB7}" destId="{7133B31F-637F-4E1C-BA62-0D49CF4AF38E}" srcOrd="33" destOrd="0" presId="urn:microsoft.com/office/officeart/2005/8/layout/hChevron3"/>
    <dgm:cxn modelId="{C1E6E06D-A648-42E8-A4BB-8AE806570573}" type="presParOf" srcId="{E32DDF1D-2A52-4358-805D-F4D83B1EBCB7}" destId="{EB37EB95-A5F7-4E65-82D5-55993CB01A01}" srcOrd="34" destOrd="0" presId="urn:microsoft.com/office/officeart/2005/8/layout/hChevron3"/>
    <dgm:cxn modelId="{2332E601-51C1-4BDC-B1A4-6EB69723D1BA}" type="presParOf" srcId="{E32DDF1D-2A52-4358-805D-F4D83B1EBCB7}" destId="{F993441B-B841-4416-8891-3F2C6AD1B256}" srcOrd="35" destOrd="0" presId="urn:microsoft.com/office/officeart/2005/8/layout/hChevron3"/>
    <dgm:cxn modelId="{BCA1956B-B58E-4FC2-BC01-E7422DD96429}" type="presParOf" srcId="{E32DDF1D-2A52-4358-805D-F4D83B1EBCB7}" destId="{C8FB3BBF-9D07-4EE6-BA10-478F436F7112}" srcOrd="36" destOrd="0" presId="urn:microsoft.com/office/officeart/2005/8/layout/hChevron3"/>
    <dgm:cxn modelId="{BA02A0C6-5817-45DB-808A-9092B15B5272}" type="presParOf" srcId="{E32DDF1D-2A52-4358-805D-F4D83B1EBCB7}" destId="{4F4F584E-A44F-43CC-8CA2-CF616EBF8F80}" srcOrd="37" destOrd="0" presId="urn:microsoft.com/office/officeart/2005/8/layout/hChevron3"/>
    <dgm:cxn modelId="{A38B927A-B72E-4F8F-84CA-2565B0CBF2C2}" type="presParOf" srcId="{E32DDF1D-2A52-4358-805D-F4D83B1EBCB7}" destId="{3C4E7037-9222-49C8-A64D-5A768290C531}" srcOrd="38" destOrd="0" presId="urn:microsoft.com/office/officeart/2005/8/layout/hChevron3"/>
    <dgm:cxn modelId="{9EE64B45-202C-468A-8088-BD24EB4617AD}" type="presParOf" srcId="{E32DDF1D-2A52-4358-805D-F4D83B1EBCB7}" destId="{EB3C83E9-7C69-476A-9928-C7AD9188DE6B}" srcOrd="39" destOrd="0" presId="urn:microsoft.com/office/officeart/2005/8/layout/hChevron3"/>
    <dgm:cxn modelId="{C4E6F2DA-7325-4007-AE7D-60BD6923CCF2}" type="presParOf" srcId="{E32DDF1D-2A52-4358-805D-F4D83B1EBCB7}" destId="{419DD1AD-D37F-462F-9733-AA7C2540828E}" srcOrd="40" destOrd="0" presId="urn:microsoft.com/office/officeart/2005/8/layout/hChevron3"/>
    <dgm:cxn modelId="{EA094FA4-ABC7-4B6D-9922-1AAC185EE3BE}" type="presParOf" srcId="{E32DDF1D-2A52-4358-805D-F4D83B1EBCB7}" destId="{63BD167A-C9D7-48FB-8BFE-35927D0B8FA1}" srcOrd="41" destOrd="0" presId="urn:microsoft.com/office/officeart/2005/8/layout/hChevron3"/>
    <dgm:cxn modelId="{D0BC3EF8-B0CF-412C-BEB1-ED1039A37737}" type="presParOf" srcId="{E32DDF1D-2A52-4358-805D-F4D83B1EBCB7}" destId="{EF67B6E1-01A0-4EAA-B97C-F94767656729}" srcOrd="42" destOrd="0" presId="urn:microsoft.com/office/officeart/2005/8/layout/hChevron3"/>
    <dgm:cxn modelId="{BA37A876-4804-4BE9-A6EA-AE2F0D3A7872}" type="presParOf" srcId="{E32DDF1D-2A52-4358-805D-F4D83B1EBCB7}" destId="{34633107-9FF1-4B1E-AA98-8E57F091ED47}" srcOrd="43" destOrd="0" presId="urn:microsoft.com/office/officeart/2005/8/layout/hChevron3"/>
    <dgm:cxn modelId="{4BD9F7C8-ADE0-4C34-9315-21E5E8145208}" type="presParOf" srcId="{E32DDF1D-2A52-4358-805D-F4D83B1EBCB7}" destId="{1B6D26FB-FD89-49A7-A682-CDFDD01F1D75}" srcOrd="44" destOrd="0" presId="urn:microsoft.com/office/officeart/2005/8/layout/hChevron3"/>
    <dgm:cxn modelId="{8DCFA990-F4CE-405A-B1B2-9C5B64FC257E}" type="presParOf" srcId="{E32DDF1D-2A52-4358-805D-F4D83B1EBCB7}" destId="{C334E5AF-E6AF-4890-95F9-82ABF32C7B51}" srcOrd="45" destOrd="0" presId="urn:microsoft.com/office/officeart/2005/8/layout/hChevron3"/>
    <dgm:cxn modelId="{709A3BFD-29ED-4595-8587-1CE7147BF22C}" type="presParOf" srcId="{E32DDF1D-2A52-4358-805D-F4D83B1EBCB7}" destId="{5FBEED3A-24E0-4120-86C7-F4B24675E908}" srcOrd="46" destOrd="0" presId="urn:microsoft.com/office/officeart/2005/8/layout/hChevron3"/>
    <dgm:cxn modelId="{6AF5FA6A-CC76-4712-8B1A-26FF6E86BF4B}" type="presParOf" srcId="{E32DDF1D-2A52-4358-805D-F4D83B1EBCB7}" destId="{6CB85AA0-F862-44FC-B544-338251D86424}" srcOrd="47" destOrd="0" presId="urn:microsoft.com/office/officeart/2005/8/layout/hChevron3"/>
    <dgm:cxn modelId="{612B7201-5331-49FA-9FD0-8E7E42B26235}" type="presParOf" srcId="{E32DDF1D-2A52-4358-805D-F4D83B1EBCB7}" destId="{7D57AB04-6BB9-491D-8A08-2593D0F8E787}" srcOrd="48" destOrd="0" presId="urn:microsoft.com/office/officeart/2005/8/layout/hChevron3"/>
    <dgm:cxn modelId="{ECE8D7AC-6B37-449A-9044-91D1A7865BA9}" type="presParOf" srcId="{E32DDF1D-2A52-4358-805D-F4D83B1EBCB7}" destId="{FD1846B6-4F18-4B08-B7E2-115D20A1B795}" srcOrd="49" destOrd="0" presId="urn:microsoft.com/office/officeart/2005/8/layout/hChevron3"/>
    <dgm:cxn modelId="{385BCBA9-EDC4-4015-ABD7-1E1443BFC32B}" type="presParOf" srcId="{E32DDF1D-2A52-4358-805D-F4D83B1EBCB7}" destId="{7C6A920C-8D10-440F-BA5E-46F46B81D17C}" srcOrd="50" destOrd="0" presId="urn:microsoft.com/office/officeart/2005/8/layout/hChevron3"/>
    <dgm:cxn modelId="{279EC824-FF4B-48A6-874C-5B58DCC2C591}" type="presParOf" srcId="{E32DDF1D-2A52-4358-805D-F4D83B1EBCB7}" destId="{BD222C9E-DE6D-4A99-81A7-88CA0ED1DDC8}" srcOrd="51" destOrd="0" presId="urn:microsoft.com/office/officeart/2005/8/layout/hChevron3"/>
    <dgm:cxn modelId="{F3006853-7C78-4CF7-9C0B-5A2C01DD14A3}" type="presParOf" srcId="{E32DDF1D-2A52-4358-805D-F4D83B1EBCB7}" destId="{E6B9606E-33B7-40D0-916B-28025D72F359}" srcOrd="52" destOrd="0" presId="urn:microsoft.com/office/officeart/2005/8/layout/hChevron3"/>
    <dgm:cxn modelId="{2D9DBB81-66F0-4DFB-9829-1A2D0C56EDE4}" type="presParOf" srcId="{E32DDF1D-2A52-4358-805D-F4D83B1EBCB7}" destId="{0686D9C9-BC99-4332-B3EC-7C64878B3B5B}" srcOrd="53" destOrd="0" presId="urn:microsoft.com/office/officeart/2005/8/layout/hChevron3"/>
    <dgm:cxn modelId="{A15C38A1-2CAB-4039-8D93-122532D3EA8B}" type="presParOf" srcId="{E32DDF1D-2A52-4358-805D-F4D83B1EBCB7}" destId="{5CBC40F4-3DBC-485E-81A1-469F710A7380}" srcOrd="54" destOrd="0" presId="urn:microsoft.com/office/officeart/2005/8/layout/hChevron3"/>
    <dgm:cxn modelId="{BC873AD6-8667-43D5-A2A5-C31564C565E3}" type="presParOf" srcId="{E32DDF1D-2A52-4358-805D-F4D83B1EBCB7}" destId="{AFAB29CA-D5D9-413A-8D3A-5822A5986B92}" srcOrd="55" destOrd="0" presId="urn:microsoft.com/office/officeart/2005/8/layout/hChevron3"/>
    <dgm:cxn modelId="{9A8FC327-9755-4010-B57C-BA2ECC4B58DD}" type="presParOf" srcId="{E32DDF1D-2A52-4358-805D-F4D83B1EBCB7}" destId="{69E105A0-4872-451F-ABE7-2550E014F3DF}" srcOrd="56" destOrd="0" presId="urn:microsoft.com/office/officeart/2005/8/layout/hChevron3"/>
    <dgm:cxn modelId="{DB11E4B3-F633-4104-BAF8-6746DCCBFFC2}" type="presParOf" srcId="{E32DDF1D-2A52-4358-805D-F4D83B1EBCB7}" destId="{2554F9E3-9AC3-45DD-9D58-08A2F4DD1701}" srcOrd="57" destOrd="0" presId="urn:microsoft.com/office/officeart/2005/8/layout/hChevron3"/>
    <dgm:cxn modelId="{C927B7B5-EB1A-4F18-B4D3-0913441B1BDF}" type="presParOf" srcId="{E32DDF1D-2A52-4358-805D-F4D83B1EBCB7}" destId="{33C53847-86DA-49EC-926A-63B9B45830E9}" srcOrd="58" destOrd="0" presId="urn:microsoft.com/office/officeart/2005/8/layout/hChevron3"/>
    <dgm:cxn modelId="{395DBB3C-7020-4BEE-8FD4-5A4E6C1D8156}" type="presParOf" srcId="{E32DDF1D-2A52-4358-805D-F4D83B1EBCB7}" destId="{875187DA-3618-4C2E-A0B7-5B05BC8D2789}" srcOrd="59" destOrd="0" presId="urn:microsoft.com/office/officeart/2005/8/layout/hChevron3"/>
    <dgm:cxn modelId="{8F1AA38F-F204-4036-A239-DE0BCD363B1D}" type="presParOf" srcId="{E32DDF1D-2A52-4358-805D-F4D83B1EBCB7}" destId="{8BC94EAD-C36A-4046-AC84-2A1EF272453C}" srcOrd="60" destOrd="0" presId="urn:microsoft.com/office/officeart/2005/8/layout/hChevron3"/>
    <dgm:cxn modelId="{BD97C49B-2612-4BAD-A9E2-E433764BB96F}" type="presParOf" srcId="{E32DDF1D-2A52-4358-805D-F4D83B1EBCB7}" destId="{784AC893-4206-4D04-B1C5-2ADC21FEBD3D}" srcOrd="61" destOrd="0" presId="urn:microsoft.com/office/officeart/2005/8/layout/hChevron3"/>
    <dgm:cxn modelId="{F36301C8-D5D2-484C-BCAF-AFE0616AAD9A}" type="presParOf" srcId="{E32DDF1D-2A52-4358-805D-F4D83B1EBCB7}" destId="{8C0EEF14-665F-4453-8BB9-9924969283DE}" srcOrd="62" destOrd="0" presId="urn:microsoft.com/office/officeart/2005/8/layout/hChevron3"/>
    <dgm:cxn modelId="{72786BF6-0439-4181-B99B-1223F22C1BD9}" type="presParOf" srcId="{E32DDF1D-2A52-4358-805D-F4D83B1EBCB7}" destId="{5A952227-1638-4EF8-AAF3-A570BBA6A4DB}" srcOrd="63" destOrd="0" presId="urn:microsoft.com/office/officeart/2005/8/layout/hChevron3"/>
    <dgm:cxn modelId="{DC449ABD-6776-41E5-91CD-F1EC7C4E71A9}" type="presParOf" srcId="{E32DDF1D-2A52-4358-805D-F4D83B1EBCB7}" destId="{4CC1E00E-240E-47DB-B2D9-F1E228723B16}" srcOrd="64" destOrd="0" presId="urn:microsoft.com/office/officeart/2005/8/layout/hChevron3"/>
    <dgm:cxn modelId="{56F484E4-FC16-4410-A603-C977027781DA}" type="presParOf" srcId="{E32DDF1D-2A52-4358-805D-F4D83B1EBCB7}" destId="{567977BA-636D-46DC-872E-05A2B8526F70}" srcOrd="65" destOrd="0" presId="urn:microsoft.com/office/officeart/2005/8/layout/hChevron3"/>
    <dgm:cxn modelId="{064F4F5B-ECA9-4EF2-88C5-F5C22C855719}" type="presParOf" srcId="{E32DDF1D-2A52-4358-805D-F4D83B1EBCB7}" destId="{1F927897-2664-4477-999C-F45E0DE5ADE2}" srcOrd="66" destOrd="0" presId="urn:microsoft.com/office/officeart/2005/8/layout/hChevron3"/>
    <dgm:cxn modelId="{B3C2421A-5551-4688-98FA-7911B488B406}" type="presParOf" srcId="{E32DDF1D-2A52-4358-805D-F4D83B1EBCB7}" destId="{327CD222-F0C4-4BFC-80D3-B0091B510849}" srcOrd="67" destOrd="0" presId="urn:microsoft.com/office/officeart/2005/8/layout/hChevron3"/>
    <dgm:cxn modelId="{5F71BD87-BA90-4854-93F8-C16DA63099BA}" type="presParOf" srcId="{E32DDF1D-2A52-4358-805D-F4D83B1EBCB7}" destId="{1056C277-A385-4775-B46B-B61BE5757FF2}" srcOrd="68" destOrd="0" presId="urn:microsoft.com/office/officeart/2005/8/layout/hChevron3"/>
    <dgm:cxn modelId="{BDA49BA5-E6A5-4696-BFCB-29A9C31ED030}" type="presParOf" srcId="{E32DDF1D-2A52-4358-805D-F4D83B1EBCB7}" destId="{8E0BF486-2CB2-4777-8410-80AD61200FC8}" srcOrd="69" destOrd="0" presId="urn:microsoft.com/office/officeart/2005/8/layout/hChevron3"/>
    <dgm:cxn modelId="{F467052D-C8E2-4DA9-8DFA-DECD3A515891}" type="presParOf" srcId="{E32DDF1D-2A52-4358-805D-F4D83B1EBCB7}" destId="{7CBD0BB0-2ADF-4CE8-BFD7-BB447D552509}" srcOrd="70" destOrd="0" presId="urn:microsoft.com/office/officeart/2005/8/layout/hChevron3"/>
    <dgm:cxn modelId="{D98F4068-06DF-49A0-94FB-1A34FAED3164}" type="presParOf" srcId="{E32DDF1D-2A52-4358-805D-F4D83B1EBCB7}" destId="{67E24B4C-FB32-4063-9D7F-DA86040F613A}" srcOrd="71" destOrd="0" presId="urn:microsoft.com/office/officeart/2005/8/layout/hChevron3"/>
    <dgm:cxn modelId="{A62CAB94-F95E-4DDE-8C14-0509B02C6FA0}" type="presParOf" srcId="{E32DDF1D-2A52-4358-805D-F4D83B1EBCB7}" destId="{813810D4-3578-4465-AF34-B60CECBEADFC}" srcOrd="72" destOrd="0" presId="urn:microsoft.com/office/officeart/2005/8/layout/hChevron3"/>
    <dgm:cxn modelId="{291F7923-F6C0-481C-986D-A6F21C641B22}" type="presParOf" srcId="{E32DDF1D-2A52-4358-805D-F4D83B1EBCB7}" destId="{DAF5A45D-9F86-443D-B540-F12338B12394}" srcOrd="73" destOrd="0" presId="urn:microsoft.com/office/officeart/2005/8/layout/hChevron3"/>
    <dgm:cxn modelId="{626FD09C-1896-4A2F-A446-90EDB5B07C33}" type="presParOf" srcId="{E32DDF1D-2A52-4358-805D-F4D83B1EBCB7}" destId="{0C1798D0-B5E0-4926-89F4-4ED3A38AC498}" srcOrd="74" destOrd="0" presId="urn:microsoft.com/office/officeart/2005/8/layout/hChevron3"/>
    <dgm:cxn modelId="{B0652BF2-6B0F-4891-B512-371B96BD6838}" type="presParOf" srcId="{E32DDF1D-2A52-4358-805D-F4D83B1EBCB7}" destId="{4088D819-A119-47E1-9A1B-CAA53953C030}" srcOrd="75" destOrd="0" presId="urn:microsoft.com/office/officeart/2005/8/layout/hChevron3"/>
    <dgm:cxn modelId="{081B9C8F-85C1-431E-9694-F67164FEDD2A}" type="presParOf" srcId="{E32DDF1D-2A52-4358-805D-F4D83B1EBCB7}" destId="{872AE41A-9A42-4583-BD5B-428E15D6C4D8}" srcOrd="76" destOrd="0" presId="urn:microsoft.com/office/officeart/2005/8/layout/hChevron3"/>
    <dgm:cxn modelId="{BF77B00B-5891-41E6-AB85-FA41C3B599A4}" type="presParOf" srcId="{E32DDF1D-2A52-4358-805D-F4D83B1EBCB7}" destId="{6891EB0D-05F1-4BFC-8E92-A829D7B70C2E}" srcOrd="77" destOrd="0" presId="urn:microsoft.com/office/officeart/2005/8/layout/hChevron3"/>
    <dgm:cxn modelId="{0649A493-503F-4701-B887-3F6CAB3F7998}" type="presParOf" srcId="{E32DDF1D-2A52-4358-805D-F4D83B1EBCB7}" destId="{E4755CB0-68C3-4DA8-A9D2-73B58907C11A}" srcOrd="78" destOrd="0" presId="urn:microsoft.com/office/officeart/2005/8/layout/hChevron3"/>
    <dgm:cxn modelId="{90F8FC03-7672-47B4-9E1C-16A475433B54}" type="presParOf" srcId="{E32DDF1D-2A52-4358-805D-F4D83B1EBCB7}" destId="{98813FD1-D75A-417E-885D-AC243E923A2B}" srcOrd="79" destOrd="0" presId="urn:microsoft.com/office/officeart/2005/8/layout/hChevron3"/>
    <dgm:cxn modelId="{195FE544-AD35-41C7-9D67-066E6380C491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2F3BBE85-C545-410D-B06C-1ECC9B6A7F1F}" type="presOf" srcId="{A3B69041-CEE1-492E-8067-1741F2EE7B97}" destId="{C97B4E7E-1B29-409A-9A9A-AA5B52B6B63E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786D24FB-DCE6-4493-B79C-7BA6636BAEA6}" type="presOf" srcId="{B516EE92-64D6-4FCD-8A24-40602E53098E}" destId="{9CF1165E-AC49-45C4-A3A3-DDB7BC36B50D}" srcOrd="0" destOrd="0" presId="urn:microsoft.com/office/officeart/2005/8/layout/hChevron3"/>
    <dgm:cxn modelId="{E2E0253B-0A91-48A6-B760-73E28653DE25}" type="presOf" srcId="{C45AFCDB-ACB3-438F-8B66-6E568F47D8A4}" destId="{5FBEED3A-24E0-4120-86C7-F4B24675E908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84E52377-805B-4988-A26A-2886A1B8D4CD}" type="presOf" srcId="{84173EBC-1605-4094-937E-65E5DBBD2F51}" destId="{872AE41A-9A42-4583-BD5B-428E15D6C4D8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51038F9-2EE6-484E-B896-F8A9E06F44F4}" type="presOf" srcId="{64CB8CD5-2320-42A8-8773-1D204F49A1EE}" destId="{419F63F8-2EF4-41FD-95C6-D9D54CDB94A6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52896687-9371-4EE5-9474-AD5765D424D2}" type="presOf" srcId="{CA99D7B1-433D-4A0A-9063-755BA8DE7A52}" destId="{C8FB3BBF-9D07-4EE6-BA10-478F436F7112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109CD8F3-4303-4534-A772-29E27DDC2E0B}" type="presOf" srcId="{EE5B7ED0-5F37-40CF-A3B0-DE264ACEF339}" destId="{8C77A498-1271-4EFD-ACB2-43CB82007917}" srcOrd="0" destOrd="0" presId="urn:microsoft.com/office/officeart/2005/8/layout/hChevron3"/>
    <dgm:cxn modelId="{8FA4D897-E040-4F32-8F6E-2916A40F4F03}" type="presOf" srcId="{8722C7DF-2F9C-4BC4-B0BA-517DBE2D864D}" destId="{46FBA12B-9A7C-46CE-9ADA-B661591B993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F495E98-9377-4050-933A-BBEEA3C33E60}" type="presOf" srcId="{37A87C57-3EF8-49B6-B455-342C8CF27F93}" destId="{E5C05AB5-9270-4305-9A67-E80BD4B63F64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9CF6F18F-5066-4952-9506-B7EDA4E231E6}" type="presOf" srcId="{1B0488F0-6E4B-4949-A302-78A9A56E138C}" destId="{3C4E7037-9222-49C8-A64D-5A768290C531}" srcOrd="0" destOrd="0" presId="urn:microsoft.com/office/officeart/2005/8/layout/hChevron3"/>
    <dgm:cxn modelId="{1D28FE12-EF95-4D7E-96C4-E84EEE8C146B}" type="presOf" srcId="{B50DE578-F840-448C-9F26-8A50FD371058}" destId="{7CBD0BB0-2ADF-4CE8-BFD7-BB447D552509}" srcOrd="0" destOrd="0" presId="urn:microsoft.com/office/officeart/2005/8/layout/hChevron3"/>
    <dgm:cxn modelId="{B9A325AF-F4D1-41EF-AFFE-B2C0E7E46B15}" type="presOf" srcId="{33E1203D-7E4D-4F32-8933-7A45B3E4E4C0}" destId="{1F927897-2664-4477-999C-F45E0DE5ADE2}" srcOrd="0" destOrd="0" presId="urn:microsoft.com/office/officeart/2005/8/layout/hChevron3"/>
    <dgm:cxn modelId="{3D09DE54-D398-40C6-858A-404425B61B11}" type="presOf" srcId="{6031953C-D99B-4918-8AE4-74D1FC3DD3A0}" destId="{69E105A0-4872-451F-ABE7-2550E014F3DF}" srcOrd="0" destOrd="0" presId="urn:microsoft.com/office/officeart/2005/8/layout/hChevron3"/>
    <dgm:cxn modelId="{0060331E-DD33-45FD-A739-CB41CDA21595}" type="presOf" srcId="{E2D8E3DF-8D59-489A-9050-666993FB8ED6}" destId="{5B5405F7-9476-4E55-9912-3D82A83CE4C1}" srcOrd="0" destOrd="0" presId="urn:microsoft.com/office/officeart/2005/8/layout/hChevron3"/>
    <dgm:cxn modelId="{DC20F47F-5DDE-4B36-9C22-8B5EE48F76EF}" type="presOf" srcId="{6CBE4EF5-CAA4-4CAE-A479-05224EF61C51}" destId="{EB37EB95-A5F7-4E65-82D5-55993CB01A01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09AE2346-28A5-44C8-A269-A4A5CB115036}" type="presOf" srcId="{4E27F18F-3F2E-4A56-91EE-68F42DF637B3}" destId="{EF3DC7ED-4A1C-4261-AB37-51C3A71BE5EB}" srcOrd="0" destOrd="0" presId="urn:microsoft.com/office/officeart/2005/8/layout/hChevron3"/>
    <dgm:cxn modelId="{1E172375-F591-43F7-9BA6-3A3C238204B2}" type="presOf" srcId="{C2397A5E-1B19-46A0-9D12-932F6574E187}" destId="{4CC1E00E-240E-47DB-B2D9-F1E228723B16}" srcOrd="0" destOrd="0" presId="urn:microsoft.com/office/officeart/2005/8/layout/hChevron3"/>
    <dgm:cxn modelId="{351AADD5-4FDF-4122-B5CC-390A8902FF95}" type="presOf" srcId="{68F337CC-70B5-443C-9BA7-64EAA2BDE25A}" destId="{AAAF693D-AD7B-43B9-92DC-8AA29F6B321E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15092185-4E96-4941-BDC7-85FAC15C7742}" type="presOf" srcId="{3D0453B6-5431-4B34-BE77-FD9E6A1435B9}" destId="{8C0EEF14-665F-4453-8BB9-9924969283DE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E7ABAE8C-2E4E-4758-A1DE-34FCB2BB9DC4}" type="presOf" srcId="{61CA8120-DCC6-4B15-8E1C-CFB91ABEBDE4}" destId="{D0CBD48E-31F4-4D1B-A75C-643BA2B7D562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421FEEE0-D8D6-4EF3-B60D-E86BC1F2ED78}" type="presOf" srcId="{5B8F1E86-BAFC-476F-A956-89C526955FA6}" destId="{EF67B6E1-01A0-4EAA-B97C-F94767656729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B2FB7578-5D17-4D81-A1D7-36EA5946E87D}" type="presOf" srcId="{9AC0B85F-F002-48F8-A368-2A95E3FBA245}" destId="{4E2CA8D1-A7CF-4348-B315-66D71D7C6740}" srcOrd="0" destOrd="0" presId="urn:microsoft.com/office/officeart/2005/8/layout/hChevron3"/>
    <dgm:cxn modelId="{DC18E6D4-3334-440A-B158-127A81C5E0ED}" type="presOf" srcId="{9D2EE2F8-4F2C-4468-8484-E8FB023BE270}" destId="{7D57AB04-6BB9-491D-8A08-2593D0F8E787}" srcOrd="0" destOrd="0" presId="urn:microsoft.com/office/officeart/2005/8/layout/hChevron3"/>
    <dgm:cxn modelId="{5D575CF2-8748-4AA7-9C5D-5D1C5B3FD1A7}" type="presOf" srcId="{6FE92722-16E7-4B3D-BA6B-210995AB2373}" destId="{5CBC40F4-3DBC-485E-81A1-469F710A7380}" srcOrd="0" destOrd="0" presId="urn:microsoft.com/office/officeart/2005/8/layout/hChevron3"/>
    <dgm:cxn modelId="{19BDD720-403B-4E7B-BC9A-5A7C4B1F2FAD}" type="presOf" srcId="{2C1E9040-17C8-4E8D-A63F-DB72258387D6}" destId="{419DD1AD-D37F-462F-9733-AA7C2540828E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DEB371EB-F4B6-4728-9656-E6B1E9EED09C}" type="presOf" srcId="{1661D143-4C71-4EE6-9C81-E287BBE7E4B2}" destId="{B969A45A-C577-42FE-9EA9-DF34977AB7A9}" srcOrd="0" destOrd="0" presId="urn:microsoft.com/office/officeart/2005/8/layout/hChevron3"/>
    <dgm:cxn modelId="{33DB250A-36B8-4C8B-9483-AA8EECDC43FC}" type="presOf" srcId="{F1B636A1-73E4-4A94-8328-1CF24EBBF7F3}" destId="{1B6D26FB-FD89-49A7-A682-CDFDD01F1D75}" srcOrd="0" destOrd="0" presId="urn:microsoft.com/office/officeart/2005/8/layout/hChevron3"/>
    <dgm:cxn modelId="{BFAB3E5C-930E-4A98-9C25-A6192DC37248}" type="presOf" srcId="{7C5087F6-5E53-4CFC-9BBD-4181F1A2DDB4}" destId="{71C45CF6-C601-470E-9E9F-9175E74C38CE}" srcOrd="0" destOrd="0" presId="urn:microsoft.com/office/officeart/2005/8/layout/hChevron3"/>
    <dgm:cxn modelId="{6E692312-A3D0-4F5E-B29D-052241E2E8E4}" type="presOf" srcId="{9914C753-A33F-4DBF-BECB-E5FD1DC98F27}" destId="{D72911E8-6998-44AD-A71E-CB54CF49C0ED}" srcOrd="0" destOrd="0" presId="urn:microsoft.com/office/officeart/2005/8/layout/hChevron3"/>
    <dgm:cxn modelId="{06A026CC-332A-48BE-880C-2974487E80F7}" type="presOf" srcId="{CD58D382-1728-40A4-8A1C-69E749F641FE}" destId="{0C1798D0-B5E0-4926-89F4-4ED3A38AC498}" srcOrd="0" destOrd="0" presId="urn:microsoft.com/office/officeart/2005/8/layout/hChevron3"/>
    <dgm:cxn modelId="{E846CB7A-00CE-46DD-BD6D-974D5364D09B}" type="presOf" srcId="{05804EBF-DA52-408C-BEB2-485F7FA490C4}" destId="{33C53847-86DA-49EC-926A-63B9B45830E9}" srcOrd="0" destOrd="0" presId="urn:microsoft.com/office/officeart/2005/8/layout/hChevron3"/>
    <dgm:cxn modelId="{BD83E2B8-03EF-4819-B479-2675090822DE}" type="presOf" srcId="{5EC8FB64-ACE3-469E-9787-C48F6C3635F1}" destId="{E32DDF1D-2A52-4358-805D-F4D83B1EBCB7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21CFBDD6-596F-489B-A901-BF025A4CA51D}" type="presOf" srcId="{58B2AA00-AB16-4214-8E92-7C4E54CE41D0}" destId="{1F8A0EB1-3013-440A-90E0-58DB0244C1E8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EF7B6695-9983-412F-99FC-B4FD024870CF}" type="presOf" srcId="{A3932D8C-6849-43D7-AC8A-C46E8FC8100D}" destId="{8BC94EAD-C36A-4046-AC84-2A1EF272453C}" srcOrd="0" destOrd="0" presId="urn:microsoft.com/office/officeart/2005/8/layout/hChevron3"/>
    <dgm:cxn modelId="{598BC013-05EC-4731-936E-025C4007A35F}" type="presOf" srcId="{F774C75D-5067-4612-A73E-C727F8136642}" destId="{1056C277-A385-4775-B46B-B61BE5757FF2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D8710FD2-C4B0-4AB8-B27F-317FB4A13737}" type="presOf" srcId="{68DB77E9-52FA-486B-9BBE-FF7BBCA93E2D}" destId="{E4755CB0-68C3-4DA8-A9D2-73B58907C11A}" srcOrd="0" destOrd="0" presId="urn:microsoft.com/office/officeart/2005/8/layout/hChevron3"/>
    <dgm:cxn modelId="{26496BB7-AFB6-41DB-B814-33C55FC2CE61}" type="presOf" srcId="{FAC96E8F-F4FD-4ACB-A268-A28E36F76E57}" destId="{8736F99C-FC22-4A85-AB3A-E3D0B6E4F18C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C510E943-7CD0-4E9C-801C-F6AC2A6CD19E}" type="presOf" srcId="{020EFA48-9CC4-4431-94A8-72436184AF5D}" destId="{7C6A920C-8D10-440F-BA5E-46F46B81D17C}" srcOrd="0" destOrd="0" presId="urn:microsoft.com/office/officeart/2005/8/layout/hChevron3"/>
    <dgm:cxn modelId="{25D11204-2310-4603-85E5-8A495850ED5D}" type="presOf" srcId="{1841054A-88B8-4570-A8E0-EA5524F1F074}" destId="{813810D4-3578-4465-AF34-B60CECBEADFC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576237DF-D4C8-4F26-B7E2-16C2034BC1B2}" type="presOf" srcId="{B018C7FD-482F-41EB-8FDD-85C6A96644A6}" destId="{BE8EB9A1-989B-4A34-BCA3-6900C46E94F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D71C2CD4-2DD5-4C19-9388-16C7E1F5FC2D}" type="presOf" srcId="{0C6AC9BE-9142-485D-98BA-98C1890A2E0E}" destId="{E6B9606E-33B7-40D0-916B-28025D72F359}" srcOrd="0" destOrd="0" presId="urn:microsoft.com/office/officeart/2005/8/layout/hChevron3"/>
    <dgm:cxn modelId="{CB853F32-C981-4A40-BF94-0556FA51B528}" type="presOf" srcId="{37F58A89-9FCC-42BD-9D7F-62E8ADE887BA}" destId="{801C13F3-D94C-4D18-9804-DE6FA6282BDD}" srcOrd="0" destOrd="0" presId="urn:microsoft.com/office/officeart/2005/8/layout/hChevron3"/>
    <dgm:cxn modelId="{B3C10864-6DD0-4C17-8498-737710FD753F}" type="presParOf" srcId="{E32DDF1D-2A52-4358-805D-F4D83B1EBCB7}" destId="{E5C05AB5-9270-4305-9A67-E80BD4B63F64}" srcOrd="0" destOrd="0" presId="urn:microsoft.com/office/officeart/2005/8/layout/hChevron3"/>
    <dgm:cxn modelId="{E74F3F71-DAFD-47D6-80C8-11645DBE78E1}" type="presParOf" srcId="{E32DDF1D-2A52-4358-805D-F4D83B1EBCB7}" destId="{B3249CFB-8ED7-4991-8C7E-1BFD21177A2D}" srcOrd="1" destOrd="0" presId="urn:microsoft.com/office/officeart/2005/8/layout/hChevron3"/>
    <dgm:cxn modelId="{8DC2B75E-FF1E-40CE-A7E0-39EC62F9B0CC}" type="presParOf" srcId="{E32DDF1D-2A52-4358-805D-F4D83B1EBCB7}" destId="{46FBA12B-9A7C-46CE-9ADA-B661591B9938}" srcOrd="2" destOrd="0" presId="urn:microsoft.com/office/officeart/2005/8/layout/hChevron3"/>
    <dgm:cxn modelId="{5484BE5F-62A7-4A48-82F3-4D56DE96B7B1}" type="presParOf" srcId="{E32DDF1D-2A52-4358-805D-F4D83B1EBCB7}" destId="{9A606873-8A71-4BBE-AC53-AF8E57DB32DB}" srcOrd="3" destOrd="0" presId="urn:microsoft.com/office/officeart/2005/8/layout/hChevron3"/>
    <dgm:cxn modelId="{EE52D723-B41A-43E6-81A0-489E874C4992}" type="presParOf" srcId="{E32DDF1D-2A52-4358-805D-F4D83B1EBCB7}" destId="{1F8A0EB1-3013-440A-90E0-58DB0244C1E8}" srcOrd="4" destOrd="0" presId="urn:microsoft.com/office/officeart/2005/8/layout/hChevron3"/>
    <dgm:cxn modelId="{55865C9E-677C-4DB1-9F00-D2F924AFDA3A}" type="presParOf" srcId="{E32DDF1D-2A52-4358-805D-F4D83B1EBCB7}" destId="{19DD68EC-C5E0-461E-A7B7-B39348260346}" srcOrd="5" destOrd="0" presId="urn:microsoft.com/office/officeart/2005/8/layout/hChevron3"/>
    <dgm:cxn modelId="{840A7849-461D-46B5-9C5A-D0084FFADB31}" type="presParOf" srcId="{E32DDF1D-2A52-4358-805D-F4D83B1EBCB7}" destId="{C97B4E7E-1B29-409A-9A9A-AA5B52B6B63E}" srcOrd="6" destOrd="0" presId="urn:microsoft.com/office/officeart/2005/8/layout/hChevron3"/>
    <dgm:cxn modelId="{82FE8C58-B85C-4066-9A5D-44726DC0D979}" type="presParOf" srcId="{E32DDF1D-2A52-4358-805D-F4D83B1EBCB7}" destId="{7A3E532F-C77B-49F7-AEDA-FC60C7A6515A}" srcOrd="7" destOrd="0" presId="urn:microsoft.com/office/officeart/2005/8/layout/hChevron3"/>
    <dgm:cxn modelId="{6C8BCB86-01F4-4552-B102-092D2716BE1E}" type="presParOf" srcId="{E32DDF1D-2A52-4358-805D-F4D83B1EBCB7}" destId="{8C77A498-1271-4EFD-ACB2-43CB82007917}" srcOrd="8" destOrd="0" presId="urn:microsoft.com/office/officeart/2005/8/layout/hChevron3"/>
    <dgm:cxn modelId="{C5422524-56CB-4E38-906B-67B333F2305F}" type="presParOf" srcId="{E32DDF1D-2A52-4358-805D-F4D83B1EBCB7}" destId="{89074C74-5FF8-487E-B75F-DE1D2B34AF5F}" srcOrd="9" destOrd="0" presId="urn:microsoft.com/office/officeart/2005/8/layout/hChevron3"/>
    <dgm:cxn modelId="{D1AB50EA-176F-462E-A915-C94BA51923E6}" type="presParOf" srcId="{E32DDF1D-2A52-4358-805D-F4D83B1EBCB7}" destId="{9CF1165E-AC49-45C4-A3A3-DDB7BC36B50D}" srcOrd="10" destOrd="0" presId="urn:microsoft.com/office/officeart/2005/8/layout/hChevron3"/>
    <dgm:cxn modelId="{3362F799-9FEF-452E-8FE1-B54D82B73CC1}" type="presParOf" srcId="{E32DDF1D-2A52-4358-805D-F4D83B1EBCB7}" destId="{756D3F08-940F-414A-9D84-C79326AC7EAD}" srcOrd="11" destOrd="0" presId="urn:microsoft.com/office/officeart/2005/8/layout/hChevron3"/>
    <dgm:cxn modelId="{DF5209FB-F224-4E32-9271-AA3B66DF6E85}" type="presParOf" srcId="{E32DDF1D-2A52-4358-805D-F4D83B1EBCB7}" destId="{D72911E8-6998-44AD-A71E-CB54CF49C0ED}" srcOrd="12" destOrd="0" presId="urn:microsoft.com/office/officeart/2005/8/layout/hChevron3"/>
    <dgm:cxn modelId="{6AC3EEC1-7F66-4A36-9DFD-13C877EA91AA}" type="presParOf" srcId="{E32DDF1D-2A52-4358-805D-F4D83B1EBCB7}" destId="{DA6AD634-BB15-4438-822C-21EFE11F679C}" srcOrd="13" destOrd="0" presId="urn:microsoft.com/office/officeart/2005/8/layout/hChevron3"/>
    <dgm:cxn modelId="{17F758FD-ABAD-4717-A4FD-4DC5FE7B9FEE}" type="presParOf" srcId="{E32DDF1D-2A52-4358-805D-F4D83B1EBCB7}" destId="{D0CBD48E-31F4-4D1B-A75C-643BA2B7D562}" srcOrd="14" destOrd="0" presId="urn:microsoft.com/office/officeart/2005/8/layout/hChevron3"/>
    <dgm:cxn modelId="{CF38171C-9ACF-4680-9690-1A842FE7B1B0}" type="presParOf" srcId="{E32DDF1D-2A52-4358-805D-F4D83B1EBCB7}" destId="{7AAC0076-D9D8-417B-AB91-5A60B11C2108}" srcOrd="15" destOrd="0" presId="urn:microsoft.com/office/officeart/2005/8/layout/hChevron3"/>
    <dgm:cxn modelId="{97008E48-01F2-4444-B49C-A29C1FCF419F}" type="presParOf" srcId="{E32DDF1D-2A52-4358-805D-F4D83B1EBCB7}" destId="{4E2CA8D1-A7CF-4348-B315-66D71D7C6740}" srcOrd="16" destOrd="0" presId="urn:microsoft.com/office/officeart/2005/8/layout/hChevron3"/>
    <dgm:cxn modelId="{E9D911A5-2BD8-4766-A5D4-AF7086D3A6F9}" type="presParOf" srcId="{E32DDF1D-2A52-4358-805D-F4D83B1EBCB7}" destId="{520F1DF1-9D10-4319-A24F-36CDD33B2E97}" srcOrd="17" destOrd="0" presId="urn:microsoft.com/office/officeart/2005/8/layout/hChevron3"/>
    <dgm:cxn modelId="{5DE3AEBC-96E9-43FF-A4F4-2C55CD59DFAC}" type="presParOf" srcId="{E32DDF1D-2A52-4358-805D-F4D83B1EBCB7}" destId="{801C13F3-D94C-4D18-9804-DE6FA6282BDD}" srcOrd="18" destOrd="0" presId="urn:microsoft.com/office/officeart/2005/8/layout/hChevron3"/>
    <dgm:cxn modelId="{D0756339-A22A-4947-8A35-F64A87E04A03}" type="presParOf" srcId="{E32DDF1D-2A52-4358-805D-F4D83B1EBCB7}" destId="{A09AFA7C-CED6-40C6-895D-27E12F9440E1}" srcOrd="19" destOrd="0" presId="urn:microsoft.com/office/officeart/2005/8/layout/hChevron3"/>
    <dgm:cxn modelId="{383EC1DF-D251-47F8-8C5A-975E34E2770B}" type="presParOf" srcId="{E32DDF1D-2A52-4358-805D-F4D83B1EBCB7}" destId="{8736F99C-FC22-4A85-AB3A-E3D0B6E4F18C}" srcOrd="20" destOrd="0" presId="urn:microsoft.com/office/officeart/2005/8/layout/hChevron3"/>
    <dgm:cxn modelId="{8F2E853C-CCC6-4EB2-ADFA-7EBB51DD1EE0}" type="presParOf" srcId="{E32DDF1D-2A52-4358-805D-F4D83B1EBCB7}" destId="{70DA955B-4781-4E1B-BDC2-26687F884A60}" srcOrd="21" destOrd="0" presId="urn:microsoft.com/office/officeart/2005/8/layout/hChevron3"/>
    <dgm:cxn modelId="{BFE1E10F-67DB-47C3-9A26-8338CB02503B}" type="presParOf" srcId="{E32DDF1D-2A52-4358-805D-F4D83B1EBCB7}" destId="{419F63F8-2EF4-41FD-95C6-D9D54CDB94A6}" srcOrd="22" destOrd="0" presId="urn:microsoft.com/office/officeart/2005/8/layout/hChevron3"/>
    <dgm:cxn modelId="{DA1C60D7-984A-4CCB-85C2-360E6EDEFE32}" type="presParOf" srcId="{E32DDF1D-2A52-4358-805D-F4D83B1EBCB7}" destId="{E407A470-8B60-400A-9ED1-2FE27763A539}" srcOrd="23" destOrd="0" presId="urn:microsoft.com/office/officeart/2005/8/layout/hChevron3"/>
    <dgm:cxn modelId="{AF96A5B9-C2E3-44B9-BBF4-F89298B1A824}" type="presParOf" srcId="{E32DDF1D-2A52-4358-805D-F4D83B1EBCB7}" destId="{EF3DC7ED-4A1C-4261-AB37-51C3A71BE5EB}" srcOrd="24" destOrd="0" presId="urn:microsoft.com/office/officeart/2005/8/layout/hChevron3"/>
    <dgm:cxn modelId="{B88A89B7-5980-4F4A-A9BE-81BC057367D1}" type="presParOf" srcId="{E32DDF1D-2A52-4358-805D-F4D83B1EBCB7}" destId="{0F1ABE0D-D7AB-4001-A880-D11FF3655B89}" srcOrd="25" destOrd="0" presId="urn:microsoft.com/office/officeart/2005/8/layout/hChevron3"/>
    <dgm:cxn modelId="{BA766CCA-EA6D-42A2-8E57-771250553D3C}" type="presParOf" srcId="{E32DDF1D-2A52-4358-805D-F4D83B1EBCB7}" destId="{B969A45A-C577-42FE-9EA9-DF34977AB7A9}" srcOrd="26" destOrd="0" presId="urn:microsoft.com/office/officeart/2005/8/layout/hChevron3"/>
    <dgm:cxn modelId="{59CE0883-34C6-40A0-AE4A-F10C0CB79B81}" type="presParOf" srcId="{E32DDF1D-2A52-4358-805D-F4D83B1EBCB7}" destId="{42D4F944-93C4-4C0C-9B62-69EF5DA104F8}" srcOrd="27" destOrd="0" presId="urn:microsoft.com/office/officeart/2005/8/layout/hChevron3"/>
    <dgm:cxn modelId="{37015F85-4707-434C-8C02-820D625320E9}" type="presParOf" srcId="{E32DDF1D-2A52-4358-805D-F4D83B1EBCB7}" destId="{5B5405F7-9476-4E55-9912-3D82A83CE4C1}" srcOrd="28" destOrd="0" presId="urn:microsoft.com/office/officeart/2005/8/layout/hChevron3"/>
    <dgm:cxn modelId="{370BC28A-5C34-4D22-9BBB-D69DD2058BE2}" type="presParOf" srcId="{E32DDF1D-2A52-4358-805D-F4D83B1EBCB7}" destId="{1538ABD9-B7E6-4067-9491-D8311A48C018}" srcOrd="29" destOrd="0" presId="urn:microsoft.com/office/officeart/2005/8/layout/hChevron3"/>
    <dgm:cxn modelId="{4388538F-9F2C-4EAD-AFA0-B8C4D4D8799A}" type="presParOf" srcId="{E32DDF1D-2A52-4358-805D-F4D83B1EBCB7}" destId="{AAAF693D-AD7B-43B9-92DC-8AA29F6B321E}" srcOrd="30" destOrd="0" presId="urn:microsoft.com/office/officeart/2005/8/layout/hChevron3"/>
    <dgm:cxn modelId="{F4E5C9E9-4E11-4AD5-8BD3-303A98005B66}" type="presParOf" srcId="{E32DDF1D-2A52-4358-805D-F4D83B1EBCB7}" destId="{8972F749-5519-4068-BF03-0F058FDAC5F1}" srcOrd="31" destOrd="0" presId="urn:microsoft.com/office/officeart/2005/8/layout/hChevron3"/>
    <dgm:cxn modelId="{4C171B08-9EF1-43D0-BB2A-B2323A40F986}" type="presParOf" srcId="{E32DDF1D-2A52-4358-805D-F4D83B1EBCB7}" destId="{71C45CF6-C601-470E-9E9F-9175E74C38CE}" srcOrd="32" destOrd="0" presId="urn:microsoft.com/office/officeart/2005/8/layout/hChevron3"/>
    <dgm:cxn modelId="{991D13D2-B915-4418-BF40-87326C6AC44B}" type="presParOf" srcId="{E32DDF1D-2A52-4358-805D-F4D83B1EBCB7}" destId="{7133B31F-637F-4E1C-BA62-0D49CF4AF38E}" srcOrd="33" destOrd="0" presId="urn:microsoft.com/office/officeart/2005/8/layout/hChevron3"/>
    <dgm:cxn modelId="{BB4A2AB0-D436-46DC-B80D-FDC6978830D1}" type="presParOf" srcId="{E32DDF1D-2A52-4358-805D-F4D83B1EBCB7}" destId="{EB37EB95-A5F7-4E65-82D5-55993CB01A01}" srcOrd="34" destOrd="0" presId="urn:microsoft.com/office/officeart/2005/8/layout/hChevron3"/>
    <dgm:cxn modelId="{1ECE07BB-5635-4F05-8230-8969DF9F80B1}" type="presParOf" srcId="{E32DDF1D-2A52-4358-805D-F4D83B1EBCB7}" destId="{F993441B-B841-4416-8891-3F2C6AD1B256}" srcOrd="35" destOrd="0" presId="urn:microsoft.com/office/officeart/2005/8/layout/hChevron3"/>
    <dgm:cxn modelId="{184C01FA-CD37-4068-A21D-98106EBAB899}" type="presParOf" srcId="{E32DDF1D-2A52-4358-805D-F4D83B1EBCB7}" destId="{C8FB3BBF-9D07-4EE6-BA10-478F436F7112}" srcOrd="36" destOrd="0" presId="urn:microsoft.com/office/officeart/2005/8/layout/hChevron3"/>
    <dgm:cxn modelId="{048D8FA1-A56A-43FD-A59C-1B12B45288BF}" type="presParOf" srcId="{E32DDF1D-2A52-4358-805D-F4D83B1EBCB7}" destId="{4F4F584E-A44F-43CC-8CA2-CF616EBF8F80}" srcOrd="37" destOrd="0" presId="urn:microsoft.com/office/officeart/2005/8/layout/hChevron3"/>
    <dgm:cxn modelId="{D1FC01F4-B32E-43FF-AA75-4FD2318B223D}" type="presParOf" srcId="{E32DDF1D-2A52-4358-805D-F4D83B1EBCB7}" destId="{3C4E7037-9222-49C8-A64D-5A768290C531}" srcOrd="38" destOrd="0" presId="urn:microsoft.com/office/officeart/2005/8/layout/hChevron3"/>
    <dgm:cxn modelId="{295312D4-EF33-489B-8298-4EEDFB10FC74}" type="presParOf" srcId="{E32DDF1D-2A52-4358-805D-F4D83B1EBCB7}" destId="{EB3C83E9-7C69-476A-9928-C7AD9188DE6B}" srcOrd="39" destOrd="0" presId="urn:microsoft.com/office/officeart/2005/8/layout/hChevron3"/>
    <dgm:cxn modelId="{4C1D10C8-D501-464D-895F-81FB9A635B41}" type="presParOf" srcId="{E32DDF1D-2A52-4358-805D-F4D83B1EBCB7}" destId="{419DD1AD-D37F-462F-9733-AA7C2540828E}" srcOrd="40" destOrd="0" presId="urn:microsoft.com/office/officeart/2005/8/layout/hChevron3"/>
    <dgm:cxn modelId="{57BF5F82-CA15-43E7-B028-79D50DF62566}" type="presParOf" srcId="{E32DDF1D-2A52-4358-805D-F4D83B1EBCB7}" destId="{63BD167A-C9D7-48FB-8BFE-35927D0B8FA1}" srcOrd="41" destOrd="0" presId="urn:microsoft.com/office/officeart/2005/8/layout/hChevron3"/>
    <dgm:cxn modelId="{DB4E6C6D-B622-43E2-8192-0E07B975FE42}" type="presParOf" srcId="{E32DDF1D-2A52-4358-805D-F4D83B1EBCB7}" destId="{EF67B6E1-01A0-4EAA-B97C-F94767656729}" srcOrd="42" destOrd="0" presId="urn:microsoft.com/office/officeart/2005/8/layout/hChevron3"/>
    <dgm:cxn modelId="{F1454233-880F-4B61-86C0-31273B267683}" type="presParOf" srcId="{E32DDF1D-2A52-4358-805D-F4D83B1EBCB7}" destId="{34633107-9FF1-4B1E-AA98-8E57F091ED47}" srcOrd="43" destOrd="0" presId="urn:microsoft.com/office/officeart/2005/8/layout/hChevron3"/>
    <dgm:cxn modelId="{F29BDE76-9B77-4B38-9C38-86DB452F4C13}" type="presParOf" srcId="{E32DDF1D-2A52-4358-805D-F4D83B1EBCB7}" destId="{1B6D26FB-FD89-49A7-A682-CDFDD01F1D75}" srcOrd="44" destOrd="0" presId="urn:microsoft.com/office/officeart/2005/8/layout/hChevron3"/>
    <dgm:cxn modelId="{0BACDAA3-74A6-45EA-ABD5-B9D531F5E4EC}" type="presParOf" srcId="{E32DDF1D-2A52-4358-805D-F4D83B1EBCB7}" destId="{C334E5AF-E6AF-4890-95F9-82ABF32C7B51}" srcOrd="45" destOrd="0" presId="urn:microsoft.com/office/officeart/2005/8/layout/hChevron3"/>
    <dgm:cxn modelId="{76BC723B-3EAF-49F9-B1DF-68CC6FDA4476}" type="presParOf" srcId="{E32DDF1D-2A52-4358-805D-F4D83B1EBCB7}" destId="{5FBEED3A-24E0-4120-86C7-F4B24675E908}" srcOrd="46" destOrd="0" presId="urn:microsoft.com/office/officeart/2005/8/layout/hChevron3"/>
    <dgm:cxn modelId="{88D36859-18EA-447E-A1AC-7D3906C1468A}" type="presParOf" srcId="{E32DDF1D-2A52-4358-805D-F4D83B1EBCB7}" destId="{6CB85AA0-F862-44FC-B544-338251D86424}" srcOrd="47" destOrd="0" presId="urn:microsoft.com/office/officeart/2005/8/layout/hChevron3"/>
    <dgm:cxn modelId="{7E03287C-FA36-4C3C-BB09-E05A11FA7476}" type="presParOf" srcId="{E32DDF1D-2A52-4358-805D-F4D83B1EBCB7}" destId="{7D57AB04-6BB9-491D-8A08-2593D0F8E787}" srcOrd="48" destOrd="0" presId="urn:microsoft.com/office/officeart/2005/8/layout/hChevron3"/>
    <dgm:cxn modelId="{AA28ED36-D58A-4565-9EDB-27C5CC2ACC3B}" type="presParOf" srcId="{E32DDF1D-2A52-4358-805D-F4D83B1EBCB7}" destId="{FD1846B6-4F18-4B08-B7E2-115D20A1B795}" srcOrd="49" destOrd="0" presId="urn:microsoft.com/office/officeart/2005/8/layout/hChevron3"/>
    <dgm:cxn modelId="{187E2078-78B2-444C-8A28-BAED7E079AF7}" type="presParOf" srcId="{E32DDF1D-2A52-4358-805D-F4D83B1EBCB7}" destId="{7C6A920C-8D10-440F-BA5E-46F46B81D17C}" srcOrd="50" destOrd="0" presId="urn:microsoft.com/office/officeart/2005/8/layout/hChevron3"/>
    <dgm:cxn modelId="{3A048F7C-97F3-4C14-BCCF-E36377947226}" type="presParOf" srcId="{E32DDF1D-2A52-4358-805D-F4D83B1EBCB7}" destId="{BD222C9E-DE6D-4A99-81A7-88CA0ED1DDC8}" srcOrd="51" destOrd="0" presId="urn:microsoft.com/office/officeart/2005/8/layout/hChevron3"/>
    <dgm:cxn modelId="{42ECC0D7-7FDD-46B1-B499-D49DAE73C5E6}" type="presParOf" srcId="{E32DDF1D-2A52-4358-805D-F4D83B1EBCB7}" destId="{E6B9606E-33B7-40D0-916B-28025D72F359}" srcOrd="52" destOrd="0" presId="urn:microsoft.com/office/officeart/2005/8/layout/hChevron3"/>
    <dgm:cxn modelId="{6EC4490E-671E-49D9-B3E0-B43FBF378297}" type="presParOf" srcId="{E32DDF1D-2A52-4358-805D-F4D83B1EBCB7}" destId="{0686D9C9-BC99-4332-B3EC-7C64878B3B5B}" srcOrd="53" destOrd="0" presId="urn:microsoft.com/office/officeart/2005/8/layout/hChevron3"/>
    <dgm:cxn modelId="{7D353B4B-DE08-4AC0-B485-B752C1EB17A4}" type="presParOf" srcId="{E32DDF1D-2A52-4358-805D-F4D83B1EBCB7}" destId="{5CBC40F4-3DBC-485E-81A1-469F710A7380}" srcOrd="54" destOrd="0" presId="urn:microsoft.com/office/officeart/2005/8/layout/hChevron3"/>
    <dgm:cxn modelId="{500B3C55-E7D8-43EC-B372-36EDE1276E34}" type="presParOf" srcId="{E32DDF1D-2A52-4358-805D-F4D83B1EBCB7}" destId="{AFAB29CA-D5D9-413A-8D3A-5822A5986B92}" srcOrd="55" destOrd="0" presId="urn:microsoft.com/office/officeart/2005/8/layout/hChevron3"/>
    <dgm:cxn modelId="{BCD0F47A-8704-4C17-B95F-BD9866773972}" type="presParOf" srcId="{E32DDF1D-2A52-4358-805D-F4D83B1EBCB7}" destId="{69E105A0-4872-451F-ABE7-2550E014F3DF}" srcOrd="56" destOrd="0" presId="urn:microsoft.com/office/officeart/2005/8/layout/hChevron3"/>
    <dgm:cxn modelId="{AF5BFF60-D7C7-4C0A-BEC9-51EEC8F8342D}" type="presParOf" srcId="{E32DDF1D-2A52-4358-805D-F4D83B1EBCB7}" destId="{2554F9E3-9AC3-45DD-9D58-08A2F4DD1701}" srcOrd="57" destOrd="0" presId="urn:microsoft.com/office/officeart/2005/8/layout/hChevron3"/>
    <dgm:cxn modelId="{F36AC17A-4D68-4D79-8EF7-BB15ABE24DE2}" type="presParOf" srcId="{E32DDF1D-2A52-4358-805D-F4D83B1EBCB7}" destId="{33C53847-86DA-49EC-926A-63B9B45830E9}" srcOrd="58" destOrd="0" presId="urn:microsoft.com/office/officeart/2005/8/layout/hChevron3"/>
    <dgm:cxn modelId="{D9C09248-5387-4BFE-B88F-A73E8F275B14}" type="presParOf" srcId="{E32DDF1D-2A52-4358-805D-F4D83B1EBCB7}" destId="{875187DA-3618-4C2E-A0B7-5B05BC8D2789}" srcOrd="59" destOrd="0" presId="urn:microsoft.com/office/officeart/2005/8/layout/hChevron3"/>
    <dgm:cxn modelId="{86443569-4F6A-4865-8249-C96798369488}" type="presParOf" srcId="{E32DDF1D-2A52-4358-805D-F4D83B1EBCB7}" destId="{8BC94EAD-C36A-4046-AC84-2A1EF272453C}" srcOrd="60" destOrd="0" presId="urn:microsoft.com/office/officeart/2005/8/layout/hChevron3"/>
    <dgm:cxn modelId="{3A1AA7A6-DDAC-425F-BC29-C4912D747AF1}" type="presParOf" srcId="{E32DDF1D-2A52-4358-805D-F4D83B1EBCB7}" destId="{784AC893-4206-4D04-B1C5-2ADC21FEBD3D}" srcOrd="61" destOrd="0" presId="urn:microsoft.com/office/officeart/2005/8/layout/hChevron3"/>
    <dgm:cxn modelId="{75E6BD35-56CD-4B01-A711-8FCFAB666B25}" type="presParOf" srcId="{E32DDF1D-2A52-4358-805D-F4D83B1EBCB7}" destId="{8C0EEF14-665F-4453-8BB9-9924969283DE}" srcOrd="62" destOrd="0" presId="urn:microsoft.com/office/officeart/2005/8/layout/hChevron3"/>
    <dgm:cxn modelId="{6A25FA32-E5D8-4E47-A03E-E1DFADF5C645}" type="presParOf" srcId="{E32DDF1D-2A52-4358-805D-F4D83B1EBCB7}" destId="{5A952227-1638-4EF8-AAF3-A570BBA6A4DB}" srcOrd="63" destOrd="0" presId="urn:microsoft.com/office/officeart/2005/8/layout/hChevron3"/>
    <dgm:cxn modelId="{5E2E1BCA-44D9-43F1-A228-F7FDF82C3ED2}" type="presParOf" srcId="{E32DDF1D-2A52-4358-805D-F4D83B1EBCB7}" destId="{4CC1E00E-240E-47DB-B2D9-F1E228723B16}" srcOrd="64" destOrd="0" presId="urn:microsoft.com/office/officeart/2005/8/layout/hChevron3"/>
    <dgm:cxn modelId="{A972D0B4-A6E0-4A68-9234-8D0BD93F63DD}" type="presParOf" srcId="{E32DDF1D-2A52-4358-805D-F4D83B1EBCB7}" destId="{567977BA-636D-46DC-872E-05A2B8526F70}" srcOrd="65" destOrd="0" presId="urn:microsoft.com/office/officeart/2005/8/layout/hChevron3"/>
    <dgm:cxn modelId="{26C75999-7BBE-442F-B0DE-87B03E7F936B}" type="presParOf" srcId="{E32DDF1D-2A52-4358-805D-F4D83B1EBCB7}" destId="{1F927897-2664-4477-999C-F45E0DE5ADE2}" srcOrd="66" destOrd="0" presId="urn:microsoft.com/office/officeart/2005/8/layout/hChevron3"/>
    <dgm:cxn modelId="{D7E55A05-AA5E-4425-A64E-D082A776DF63}" type="presParOf" srcId="{E32DDF1D-2A52-4358-805D-F4D83B1EBCB7}" destId="{327CD222-F0C4-4BFC-80D3-B0091B510849}" srcOrd="67" destOrd="0" presId="urn:microsoft.com/office/officeart/2005/8/layout/hChevron3"/>
    <dgm:cxn modelId="{E7B31FF9-85F4-4DC2-A4E2-4D6081018BE5}" type="presParOf" srcId="{E32DDF1D-2A52-4358-805D-F4D83B1EBCB7}" destId="{1056C277-A385-4775-B46B-B61BE5757FF2}" srcOrd="68" destOrd="0" presId="urn:microsoft.com/office/officeart/2005/8/layout/hChevron3"/>
    <dgm:cxn modelId="{DA423881-378D-487B-989C-72D539B8C46E}" type="presParOf" srcId="{E32DDF1D-2A52-4358-805D-F4D83B1EBCB7}" destId="{8E0BF486-2CB2-4777-8410-80AD61200FC8}" srcOrd="69" destOrd="0" presId="urn:microsoft.com/office/officeart/2005/8/layout/hChevron3"/>
    <dgm:cxn modelId="{EDEB1DDC-57DE-47DC-89DB-AC0D7B8C85C3}" type="presParOf" srcId="{E32DDF1D-2A52-4358-805D-F4D83B1EBCB7}" destId="{7CBD0BB0-2ADF-4CE8-BFD7-BB447D552509}" srcOrd="70" destOrd="0" presId="urn:microsoft.com/office/officeart/2005/8/layout/hChevron3"/>
    <dgm:cxn modelId="{7979918B-1D8B-4CC2-B2E4-6B0C6FE1E332}" type="presParOf" srcId="{E32DDF1D-2A52-4358-805D-F4D83B1EBCB7}" destId="{67E24B4C-FB32-4063-9D7F-DA86040F613A}" srcOrd="71" destOrd="0" presId="urn:microsoft.com/office/officeart/2005/8/layout/hChevron3"/>
    <dgm:cxn modelId="{BD89D326-7E95-4DF7-8E7C-391E614A971D}" type="presParOf" srcId="{E32DDF1D-2A52-4358-805D-F4D83B1EBCB7}" destId="{813810D4-3578-4465-AF34-B60CECBEADFC}" srcOrd="72" destOrd="0" presId="urn:microsoft.com/office/officeart/2005/8/layout/hChevron3"/>
    <dgm:cxn modelId="{6FD7FAC0-CA8A-402D-B3AF-406C452F986A}" type="presParOf" srcId="{E32DDF1D-2A52-4358-805D-F4D83B1EBCB7}" destId="{DAF5A45D-9F86-443D-B540-F12338B12394}" srcOrd="73" destOrd="0" presId="urn:microsoft.com/office/officeart/2005/8/layout/hChevron3"/>
    <dgm:cxn modelId="{DD7B361E-5B10-46C3-88B5-9A587EDCEF85}" type="presParOf" srcId="{E32DDF1D-2A52-4358-805D-F4D83B1EBCB7}" destId="{0C1798D0-B5E0-4926-89F4-4ED3A38AC498}" srcOrd="74" destOrd="0" presId="urn:microsoft.com/office/officeart/2005/8/layout/hChevron3"/>
    <dgm:cxn modelId="{0EA7DC30-1B31-4525-8458-E1D68BC07B98}" type="presParOf" srcId="{E32DDF1D-2A52-4358-805D-F4D83B1EBCB7}" destId="{4088D819-A119-47E1-9A1B-CAA53953C030}" srcOrd="75" destOrd="0" presId="urn:microsoft.com/office/officeart/2005/8/layout/hChevron3"/>
    <dgm:cxn modelId="{091A20A2-BA70-42E9-BC35-ED59D469F429}" type="presParOf" srcId="{E32DDF1D-2A52-4358-805D-F4D83B1EBCB7}" destId="{872AE41A-9A42-4583-BD5B-428E15D6C4D8}" srcOrd="76" destOrd="0" presId="urn:microsoft.com/office/officeart/2005/8/layout/hChevron3"/>
    <dgm:cxn modelId="{02D5A9AA-9283-4D9C-B5F3-0579120E387B}" type="presParOf" srcId="{E32DDF1D-2A52-4358-805D-F4D83B1EBCB7}" destId="{6891EB0D-05F1-4BFC-8E92-A829D7B70C2E}" srcOrd="77" destOrd="0" presId="urn:microsoft.com/office/officeart/2005/8/layout/hChevron3"/>
    <dgm:cxn modelId="{938C900A-6485-4384-B350-F35F5D6F51A3}" type="presParOf" srcId="{E32DDF1D-2A52-4358-805D-F4D83B1EBCB7}" destId="{E4755CB0-68C3-4DA8-A9D2-73B58907C11A}" srcOrd="78" destOrd="0" presId="urn:microsoft.com/office/officeart/2005/8/layout/hChevron3"/>
    <dgm:cxn modelId="{97A94CC4-9999-48ED-8C0A-A81C40D1D821}" type="presParOf" srcId="{E32DDF1D-2A52-4358-805D-F4D83B1EBCB7}" destId="{98813FD1-D75A-417E-885D-AC243E923A2B}" srcOrd="79" destOrd="0" presId="urn:microsoft.com/office/officeart/2005/8/layout/hChevron3"/>
    <dgm:cxn modelId="{A1F5F397-30DC-4E4B-BC5B-FF4C59958DFA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54E465BB-7B3E-466E-ADE5-B2C3F991CE62}" type="presOf" srcId="{FAC96E8F-F4FD-4ACB-A268-A28E36F76E57}" destId="{8736F99C-FC22-4A85-AB3A-E3D0B6E4F18C}" srcOrd="0" destOrd="0" presId="urn:microsoft.com/office/officeart/2005/8/layout/hChevron3"/>
    <dgm:cxn modelId="{C7B601A6-37FE-4C21-8CD8-A43D74F7D7F5}" type="presOf" srcId="{9AC0B85F-F002-48F8-A368-2A95E3FBA245}" destId="{4E2CA8D1-A7CF-4348-B315-66D71D7C6740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D3E873C6-0F78-4EE7-8187-B3A5BE270000}" type="presOf" srcId="{CD58D382-1728-40A4-8A1C-69E749F641FE}" destId="{0C1798D0-B5E0-4926-89F4-4ED3A38AC498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48BD7D86-0F8C-4882-A111-CA19C7E404A4}" type="presOf" srcId="{A3932D8C-6849-43D7-AC8A-C46E8FC8100D}" destId="{8BC94EAD-C36A-4046-AC84-2A1EF272453C}" srcOrd="0" destOrd="0" presId="urn:microsoft.com/office/officeart/2005/8/layout/hChevron3"/>
    <dgm:cxn modelId="{2085B6A7-19EC-40A3-93FA-BB86B54C437E}" type="presOf" srcId="{E2D8E3DF-8D59-489A-9050-666993FB8ED6}" destId="{5B5405F7-9476-4E55-9912-3D82A83CE4C1}" srcOrd="0" destOrd="0" presId="urn:microsoft.com/office/officeart/2005/8/layout/hChevron3"/>
    <dgm:cxn modelId="{FA01C788-3BB7-4F34-B5C3-1DA40447A32C}" type="presOf" srcId="{1661D143-4C71-4EE6-9C81-E287BBE7E4B2}" destId="{B969A45A-C577-42FE-9EA9-DF34977AB7A9}" srcOrd="0" destOrd="0" presId="urn:microsoft.com/office/officeart/2005/8/layout/hChevron3"/>
    <dgm:cxn modelId="{0447CD5B-BCDF-4BB5-B7E6-02C4E6130C32}" type="presOf" srcId="{9D2EE2F8-4F2C-4468-8484-E8FB023BE270}" destId="{7D57AB04-6BB9-491D-8A08-2593D0F8E787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5331AE5F-58C2-4923-AE84-6FCA5D392C69}" type="presOf" srcId="{68DB77E9-52FA-486B-9BBE-FF7BBCA93E2D}" destId="{E4755CB0-68C3-4DA8-A9D2-73B58907C11A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4B108090-F460-4086-889A-AF5DCF3CD9C3}" type="presOf" srcId="{2C1E9040-17C8-4E8D-A63F-DB72258387D6}" destId="{419DD1AD-D37F-462F-9733-AA7C2540828E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7E5C5A51-C2E5-45BB-9662-92EFE2586DD2}" type="presOf" srcId="{F774C75D-5067-4612-A73E-C727F8136642}" destId="{1056C277-A385-4775-B46B-B61BE5757FF2}" srcOrd="0" destOrd="0" presId="urn:microsoft.com/office/officeart/2005/8/layout/hChevron3"/>
    <dgm:cxn modelId="{3DF63AD7-D3B4-4271-B54D-9B5CA4BADD39}" type="presOf" srcId="{A3B69041-CEE1-492E-8067-1741F2EE7B97}" destId="{C97B4E7E-1B29-409A-9A9A-AA5B52B6B63E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3BF4DA54-1FDF-4835-B581-6544C20FD916}" type="presOf" srcId="{6031953C-D99B-4918-8AE4-74D1FC3DD3A0}" destId="{69E105A0-4872-451F-ABE7-2550E014F3DF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148AE716-CCEA-4A0C-97F0-3A378E091BD5}" type="presOf" srcId="{B018C7FD-482F-41EB-8FDD-85C6A96644A6}" destId="{BE8EB9A1-989B-4A34-BCA3-6900C46E94FE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0F2E3F01-697E-4AC1-8F8A-6ADE7E496FFC}" type="presOf" srcId="{C2397A5E-1B19-46A0-9D12-932F6574E187}" destId="{4CC1E00E-240E-47DB-B2D9-F1E228723B16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524F547A-802A-4FF1-8C81-9F3CD25A1EF3}" type="presOf" srcId="{CA99D7B1-433D-4A0A-9063-755BA8DE7A52}" destId="{C8FB3BBF-9D07-4EE6-BA10-478F436F7112}" srcOrd="0" destOrd="0" presId="urn:microsoft.com/office/officeart/2005/8/layout/hChevron3"/>
    <dgm:cxn modelId="{6CCF9CC8-E528-4A2F-8DB3-84E4B8FF713A}" type="presOf" srcId="{61CA8120-DCC6-4B15-8E1C-CFB91ABEBDE4}" destId="{D0CBD48E-31F4-4D1B-A75C-643BA2B7D562}" srcOrd="0" destOrd="0" presId="urn:microsoft.com/office/officeart/2005/8/layout/hChevron3"/>
    <dgm:cxn modelId="{7D6B26F9-A6B0-47F0-A97F-AC59D754F01C}" type="presOf" srcId="{5B8F1E86-BAFC-476F-A956-89C526955FA6}" destId="{EF67B6E1-01A0-4EAA-B97C-F94767656729}" srcOrd="0" destOrd="0" presId="urn:microsoft.com/office/officeart/2005/8/layout/hChevron3"/>
    <dgm:cxn modelId="{3B933FFF-01FF-4AE3-B7AB-53CD302943C7}" type="presOf" srcId="{37F58A89-9FCC-42BD-9D7F-62E8ADE887BA}" destId="{801C13F3-D94C-4D18-9804-DE6FA6282BDD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56FD57BF-2BD6-47FB-B582-2487AC676629}" type="presOf" srcId="{05804EBF-DA52-408C-BEB2-485F7FA490C4}" destId="{33C53847-86DA-49EC-926A-63B9B45830E9}" srcOrd="0" destOrd="0" presId="urn:microsoft.com/office/officeart/2005/8/layout/hChevron3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31A019BC-3C7D-4EB8-BFBE-BBF7CF3DE2A2}" type="presOf" srcId="{8722C7DF-2F9C-4BC4-B0BA-517DBE2D864D}" destId="{46FBA12B-9A7C-46CE-9ADA-B661591B9938}" srcOrd="0" destOrd="0" presId="urn:microsoft.com/office/officeart/2005/8/layout/hChevron3"/>
    <dgm:cxn modelId="{F8018260-AD0E-4349-AF54-F9BFF38597C5}" type="presOf" srcId="{7C5087F6-5E53-4CFC-9BBD-4181F1A2DDB4}" destId="{71C45CF6-C601-470E-9E9F-9175E74C38CE}" srcOrd="0" destOrd="0" presId="urn:microsoft.com/office/officeart/2005/8/layout/hChevron3"/>
    <dgm:cxn modelId="{54D89D72-2739-4E4E-8BC1-FB0132FA1891}" type="presOf" srcId="{37A87C57-3EF8-49B6-B455-342C8CF27F93}" destId="{E5C05AB5-9270-4305-9A67-E80BD4B63F64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1AF7561-9663-406A-95D9-09388504ABFF}" type="presOf" srcId="{F1B636A1-73E4-4A94-8328-1CF24EBBF7F3}" destId="{1B6D26FB-FD89-49A7-A682-CDFDD01F1D75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7F2878CF-B95D-40D3-B293-3847561E4949}" type="presOf" srcId="{EE5B7ED0-5F37-40CF-A3B0-DE264ACEF339}" destId="{8C77A498-1271-4EFD-ACB2-43CB82007917}" srcOrd="0" destOrd="0" presId="urn:microsoft.com/office/officeart/2005/8/layout/hChevron3"/>
    <dgm:cxn modelId="{8F2991CD-93E9-4BF7-A738-08B88FD747E8}" type="presOf" srcId="{64CB8CD5-2320-42A8-8773-1D204F49A1EE}" destId="{419F63F8-2EF4-41FD-95C6-D9D54CDB94A6}" srcOrd="0" destOrd="0" presId="urn:microsoft.com/office/officeart/2005/8/layout/hChevron3"/>
    <dgm:cxn modelId="{525FAC76-28F5-4E57-80F8-567518B58B87}" type="presOf" srcId="{84173EBC-1605-4094-937E-65E5DBBD2F51}" destId="{872AE41A-9A42-4583-BD5B-428E15D6C4D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1B2AE51-CB4C-4850-A80A-CA824007AABF}" type="presOf" srcId="{6FE92722-16E7-4B3D-BA6B-210995AB2373}" destId="{5CBC40F4-3DBC-485E-81A1-469F710A7380}" srcOrd="0" destOrd="0" presId="urn:microsoft.com/office/officeart/2005/8/layout/hChevron3"/>
    <dgm:cxn modelId="{ED3E9042-20A0-4A6C-8790-1A21067243C7}" type="presOf" srcId="{020EFA48-9CC4-4431-94A8-72436184AF5D}" destId="{7C6A920C-8D10-440F-BA5E-46F46B81D17C}" srcOrd="0" destOrd="0" presId="urn:microsoft.com/office/officeart/2005/8/layout/hChevron3"/>
    <dgm:cxn modelId="{D6EA2F2F-0E56-439D-851F-4045B0D9794F}" type="presOf" srcId="{58B2AA00-AB16-4214-8E92-7C4E54CE41D0}" destId="{1F8A0EB1-3013-440A-90E0-58DB0244C1E8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7750DA3-63D1-4D54-9C26-E4E764D66012}" type="presOf" srcId="{1841054A-88B8-4570-A8E0-EA5524F1F074}" destId="{813810D4-3578-4465-AF34-B60CECBEADFC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13A2612D-9631-4150-9FFE-E84638D21630}" type="presOf" srcId="{B516EE92-64D6-4FCD-8A24-40602E53098E}" destId="{9CF1165E-AC49-45C4-A3A3-DDB7BC36B50D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75E84BA5-48EE-4BC7-8573-19C19FFD84C7}" type="presOf" srcId="{33E1203D-7E4D-4F32-8933-7A45B3E4E4C0}" destId="{1F927897-2664-4477-999C-F45E0DE5ADE2}" srcOrd="0" destOrd="0" presId="urn:microsoft.com/office/officeart/2005/8/layout/hChevron3"/>
    <dgm:cxn modelId="{B1485B80-B96E-4906-A835-87D4A3C6A149}" type="presOf" srcId="{1B0488F0-6E4B-4949-A302-78A9A56E138C}" destId="{3C4E7037-9222-49C8-A64D-5A768290C531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9C1ED939-B592-4771-838A-98AC826DFFB1}" type="presOf" srcId="{0C6AC9BE-9142-485D-98BA-98C1890A2E0E}" destId="{E6B9606E-33B7-40D0-916B-28025D72F359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2EE12101-B057-466D-818A-3272E32C0BDA}" type="presOf" srcId="{6CBE4EF5-CAA4-4CAE-A479-05224EF61C51}" destId="{EB37EB95-A5F7-4E65-82D5-55993CB01A01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1B66C626-7685-44D6-9CA0-93A644D8C8E7}" type="presOf" srcId="{5EC8FB64-ACE3-469E-9787-C48F6C3635F1}" destId="{E32DDF1D-2A52-4358-805D-F4D83B1EBCB7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0110F1AE-93F1-48EC-AD1E-2C920EC6202F}" type="presOf" srcId="{4E27F18F-3F2E-4A56-91EE-68F42DF637B3}" destId="{EF3DC7ED-4A1C-4261-AB37-51C3A71BE5EB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DB822608-EA5D-419A-9AE7-7B6DD21FEE4D}" type="presOf" srcId="{C45AFCDB-ACB3-438F-8B66-6E568F47D8A4}" destId="{5FBEED3A-24E0-4120-86C7-F4B24675E908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B04798BD-A9C6-491F-9DFA-C05A1DD9B5BB}" type="presOf" srcId="{9914C753-A33F-4DBF-BECB-E5FD1DC98F27}" destId="{D72911E8-6998-44AD-A71E-CB54CF49C0ED}" srcOrd="0" destOrd="0" presId="urn:microsoft.com/office/officeart/2005/8/layout/hChevron3"/>
    <dgm:cxn modelId="{B30DCBF4-65DA-4FBD-B23B-9721C477E794}" type="presOf" srcId="{3D0453B6-5431-4B34-BE77-FD9E6A1435B9}" destId="{8C0EEF14-665F-4453-8BB9-9924969283DE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56D29B56-E949-4A8B-B0D8-3E7AD01DF537}" type="presOf" srcId="{B50DE578-F840-448C-9F26-8A50FD371058}" destId="{7CBD0BB0-2ADF-4CE8-BFD7-BB447D552509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B48212E6-5E57-41C3-99C9-B9E8AE5E35D0}" type="presOf" srcId="{68F337CC-70B5-443C-9BA7-64EAA2BDE25A}" destId="{AAAF693D-AD7B-43B9-92DC-8AA29F6B321E}" srcOrd="0" destOrd="0" presId="urn:microsoft.com/office/officeart/2005/8/layout/hChevron3"/>
    <dgm:cxn modelId="{B441235C-6F8A-4F71-8CF8-5D407D41E432}" type="presParOf" srcId="{E32DDF1D-2A52-4358-805D-F4D83B1EBCB7}" destId="{E5C05AB5-9270-4305-9A67-E80BD4B63F64}" srcOrd="0" destOrd="0" presId="urn:microsoft.com/office/officeart/2005/8/layout/hChevron3"/>
    <dgm:cxn modelId="{5007FD78-1AED-41D5-BB44-3797031BE7C8}" type="presParOf" srcId="{E32DDF1D-2A52-4358-805D-F4D83B1EBCB7}" destId="{B3249CFB-8ED7-4991-8C7E-1BFD21177A2D}" srcOrd="1" destOrd="0" presId="urn:microsoft.com/office/officeart/2005/8/layout/hChevron3"/>
    <dgm:cxn modelId="{33B2D1AC-A9A8-49A7-B5B3-0BE2B28F1FD4}" type="presParOf" srcId="{E32DDF1D-2A52-4358-805D-F4D83B1EBCB7}" destId="{46FBA12B-9A7C-46CE-9ADA-B661591B9938}" srcOrd="2" destOrd="0" presId="urn:microsoft.com/office/officeart/2005/8/layout/hChevron3"/>
    <dgm:cxn modelId="{CC479DD0-0C66-4DDF-BAB7-A4EFC02C86F9}" type="presParOf" srcId="{E32DDF1D-2A52-4358-805D-F4D83B1EBCB7}" destId="{9A606873-8A71-4BBE-AC53-AF8E57DB32DB}" srcOrd="3" destOrd="0" presId="urn:microsoft.com/office/officeart/2005/8/layout/hChevron3"/>
    <dgm:cxn modelId="{C25D955E-20BC-4759-987A-5E162A852661}" type="presParOf" srcId="{E32DDF1D-2A52-4358-805D-F4D83B1EBCB7}" destId="{1F8A0EB1-3013-440A-90E0-58DB0244C1E8}" srcOrd="4" destOrd="0" presId="urn:microsoft.com/office/officeart/2005/8/layout/hChevron3"/>
    <dgm:cxn modelId="{8113CC17-CC9C-400F-A268-16BE05621F42}" type="presParOf" srcId="{E32DDF1D-2A52-4358-805D-F4D83B1EBCB7}" destId="{19DD68EC-C5E0-461E-A7B7-B39348260346}" srcOrd="5" destOrd="0" presId="urn:microsoft.com/office/officeart/2005/8/layout/hChevron3"/>
    <dgm:cxn modelId="{C35A8299-6DC2-4F49-8122-03B78CC4B4D4}" type="presParOf" srcId="{E32DDF1D-2A52-4358-805D-F4D83B1EBCB7}" destId="{C97B4E7E-1B29-409A-9A9A-AA5B52B6B63E}" srcOrd="6" destOrd="0" presId="urn:microsoft.com/office/officeart/2005/8/layout/hChevron3"/>
    <dgm:cxn modelId="{AD0372F7-F3E8-4BD1-97D8-BB8413136AF5}" type="presParOf" srcId="{E32DDF1D-2A52-4358-805D-F4D83B1EBCB7}" destId="{7A3E532F-C77B-49F7-AEDA-FC60C7A6515A}" srcOrd="7" destOrd="0" presId="urn:microsoft.com/office/officeart/2005/8/layout/hChevron3"/>
    <dgm:cxn modelId="{35B7C6B3-275D-446C-8C9B-64C21E59CA69}" type="presParOf" srcId="{E32DDF1D-2A52-4358-805D-F4D83B1EBCB7}" destId="{8C77A498-1271-4EFD-ACB2-43CB82007917}" srcOrd="8" destOrd="0" presId="urn:microsoft.com/office/officeart/2005/8/layout/hChevron3"/>
    <dgm:cxn modelId="{65ECB532-6614-474D-A0C2-55448DAFC31B}" type="presParOf" srcId="{E32DDF1D-2A52-4358-805D-F4D83B1EBCB7}" destId="{89074C74-5FF8-487E-B75F-DE1D2B34AF5F}" srcOrd="9" destOrd="0" presId="urn:microsoft.com/office/officeart/2005/8/layout/hChevron3"/>
    <dgm:cxn modelId="{FFB70A3D-FC50-41D2-8516-290E6BB83EC7}" type="presParOf" srcId="{E32DDF1D-2A52-4358-805D-F4D83B1EBCB7}" destId="{9CF1165E-AC49-45C4-A3A3-DDB7BC36B50D}" srcOrd="10" destOrd="0" presId="urn:microsoft.com/office/officeart/2005/8/layout/hChevron3"/>
    <dgm:cxn modelId="{411FB21C-8A95-449C-A41E-0A055E37EF66}" type="presParOf" srcId="{E32DDF1D-2A52-4358-805D-F4D83B1EBCB7}" destId="{756D3F08-940F-414A-9D84-C79326AC7EAD}" srcOrd="11" destOrd="0" presId="urn:microsoft.com/office/officeart/2005/8/layout/hChevron3"/>
    <dgm:cxn modelId="{FCB7F88B-B722-4822-B2E8-E114DCCFD355}" type="presParOf" srcId="{E32DDF1D-2A52-4358-805D-F4D83B1EBCB7}" destId="{D72911E8-6998-44AD-A71E-CB54CF49C0ED}" srcOrd="12" destOrd="0" presId="urn:microsoft.com/office/officeart/2005/8/layout/hChevron3"/>
    <dgm:cxn modelId="{052278A8-A1D6-41F1-BFEF-7F58F5FEC3FD}" type="presParOf" srcId="{E32DDF1D-2A52-4358-805D-F4D83B1EBCB7}" destId="{DA6AD634-BB15-4438-822C-21EFE11F679C}" srcOrd="13" destOrd="0" presId="urn:microsoft.com/office/officeart/2005/8/layout/hChevron3"/>
    <dgm:cxn modelId="{20E6587C-FD18-4655-A675-457DEE3767C6}" type="presParOf" srcId="{E32DDF1D-2A52-4358-805D-F4D83B1EBCB7}" destId="{D0CBD48E-31F4-4D1B-A75C-643BA2B7D562}" srcOrd="14" destOrd="0" presId="urn:microsoft.com/office/officeart/2005/8/layout/hChevron3"/>
    <dgm:cxn modelId="{6684F6B8-B9F2-45CB-BBC4-BAD3B5B06FBD}" type="presParOf" srcId="{E32DDF1D-2A52-4358-805D-F4D83B1EBCB7}" destId="{7AAC0076-D9D8-417B-AB91-5A60B11C2108}" srcOrd="15" destOrd="0" presId="urn:microsoft.com/office/officeart/2005/8/layout/hChevron3"/>
    <dgm:cxn modelId="{5457CD67-81F5-4A35-9E50-EF49592AF84C}" type="presParOf" srcId="{E32DDF1D-2A52-4358-805D-F4D83B1EBCB7}" destId="{4E2CA8D1-A7CF-4348-B315-66D71D7C6740}" srcOrd="16" destOrd="0" presId="urn:microsoft.com/office/officeart/2005/8/layout/hChevron3"/>
    <dgm:cxn modelId="{BDC39CFE-6D36-4693-95A5-6A40EEFD7AE4}" type="presParOf" srcId="{E32DDF1D-2A52-4358-805D-F4D83B1EBCB7}" destId="{520F1DF1-9D10-4319-A24F-36CDD33B2E97}" srcOrd="17" destOrd="0" presId="urn:microsoft.com/office/officeart/2005/8/layout/hChevron3"/>
    <dgm:cxn modelId="{06767331-5EE1-4C39-A438-FC65A8E10EF1}" type="presParOf" srcId="{E32DDF1D-2A52-4358-805D-F4D83B1EBCB7}" destId="{801C13F3-D94C-4D18-9804-DE6FA6282BDD}" srcOrd="18" destOrd="0" presId="urn:microsoft.com/office/officeart/2005/8/layout/hChevron3"/>
    <dgm:cxn modelId="{1948699E-0A41-4370-898D-A136B509B755}" type="presParOf" srcId="{E32DDF1D-2A52-4358-805D-F4D83B1EBCB7}" destId="{A09AFA7C-CED6-40C6-895D-27E12F9440E1}" srcOrd="19" destOrd="0" presId="urn:microsoft.com/office/officeart/2005/8/layout/hChevron3"/>
    <dgm:cxn modelId="{24BD58D9-C9E9-40AA-95AF-126FF6FEF680}" type="presParOf" srcId="{E32DDF1D-2A52-4358-805D-F4D83B1EBCB7}" destId="{8736F99C-FC22-4A85-AB3A-E3D0B6E4F18C}" srcOrd="20" destOrd="0" presId="urn:microsoft.com/office/officeart/2005/8/layout/hChevron3"/>
    <dgm:cxn modelId="{28CA9397-D149-42DA-A6FD-322D4A0EE2B7}" type="presParOf" srcId="{E32DDF1D-2A52-4358-805D-F4D83B1EBCB7}" destId="{70DA955B-4781-4E1B-BDC2-26687F884A60}" srcOrd="21" destOrd="0" presId="urn:microsoft.com/office/officeart/2005/8/layout/hChevron3"/>
    <dgm:cxn modelId="{69332C17-4D71-4116-85EC-DADF787D3EE0}" type="presParOf" srcId="{E32DDF1D-2A52-4358-805D-F4D83B1EBCB7}" destId="{419F63F8-2EF4-41FD-95C6-D9D54CDB94A6}" srcOrd="22" destOrd="0" presId="urn:microsoft.com/office/officeart/2005/8/layout/hChevron3"/>
    <dgm:cxn modelId="{598557D1-5CA3-42ED-801B-10178FD51354}" type="presParOf" srcId="{E32DDF1D-2A52-4358-805D-F4D83B1EBCB7}" destId="{E407A470-8B60-400A-9ED1-2FE27763A539}" srcOrd="23" destOrd="0" presId="urn:microsoft.com/office/officeart/2005/8/layout/hChevron3"/>
    <dgm:cxn modelId="{58030510-683F-4427-A93F-8BE9E68116AA}" type="presParOf" srcId="{E32DDF1D-2A52-4358-805D-F4D83B1EBCB7}" destId="{EF3DC7ED-4A1C-4261-AB37-51C3A71BE5EB}" srcOrd="24" destOrd="0" presId="urn:microsoft.com/office/officeart/2005/8/layout/hChevron3"/>
    <dgm:cxn modelId="{D23DCE4C-0A7D-4089-B322-75A4F154DEE1}" type="presParOf" srcId="{E32DDF1D-2A52-4358-805D-F4D83B1EBCB7}" destId="{0F1ABE0D-D7AB-4001-A880-D11FF3655B89}" srcOrd="25" destOrd="0" presId="urn:microsoft.com/office/officeart/2005/8/layout/hChevron3"/>
    <dgm:cxn modelId="{A98B32C7-26A8-4288-9B30-D7E49546D156}" type="presParOf" srcId="{E32DDF1D-2A52-4358-805D-F4D83B1EBCB7}" destId="{B969A45A-C577-42FE-9EA9-DF34977AB7A9}" srcOrd="26" destOrd="0" presId="urn:microsoft.com/office/officeart/2005/8/layout/hChevron3"/>
    <dgm:cxn modelId="{897D43E6-CF34-44D7-BDAA-8E8240FC939B}" type="presParOf" srcId="{E32DDF1D-2A52-4358-805D-F4D83B1EBCB7}" destId="{42D4F944-93C4-4C0C-9B62-69EF5DA104F8}" srcOrd="27" destOrd="0" presId="urn:microsoft.com/office/officeart/2005/8/layout/hChevron3"/>
    <dgm:cxn modelId="{0AD7C1F0-D60E-4F83-9F84-02D014B67644}" type="presParOf" srcId="{E32DDF1D-2A52-4358-805D-F4D83B1EBCB7}" destId="{5B5405F7-9476-4E55-9912-3D82A83CE4C1}" srcOrd="28" destOrd="0" presId="urn:microsoft.com/office/officeart/2005/8/layout/hChevron3"/>
    <dgm:cxn modelId="{7C27BBC4-4CD8-48D1-ACCA-200738C06219}" type="presParOf" srcId="{E32DDF1D-2A52-4358-805D-F4D83B1EBCB7}" destId="{1538ABD9-B7E6-4067-9491-D8311A48C018}" srcOrd="29" destOrd="0" presId="urn:microsoft.com/office/officeart/2005/8/layout/hChevron3"/>
    <dgm:cxn modelId="{CCDEC3C0-6DBE-432D-9B2B-CF9C8147480C}" type="presParOf" srcId="{E32DDF1D-2A52-4358-805D-F4D83B1EBCB7}" destId="{AAAF693D-AD7B-43B9-92DC-8AA29F6B321E}" srcOrd="30" destOrd="0" presId="urn:microsoft.com/office/officeart/2005/8/layout/hChevron3"/>
    <dgm:cxn modelId="{7678E06A-FA68-43F8-835B-CAA218983685}" type="presParOf" srcId="{E32DDF1D-2A52-4358-805D-F4D83B1EBCB7}" destId="{8972F749-5519-4068-BF03-0F058FDAC5F1}" srcOrd="31" destOrd="0" presId="urn:microsoft.com/office/officeart/2005/8/layout/hChevron3"/>
    <dgm:cxn modelId="{A8166267-5552-4FDB-822F-E5EDCFCCA08F}" type="presParOf" srcId="{E32DDF1D-2A52-4358-805D-F4D83B1EBCB7}" destId="{71C45CF6-C601-470E-9E9F-9175E74C38CE}" srcOrd="32" destOrd="0" presId="urn:microsoft.com/office/officeart/2005/8/layout/hChevron3"/>
    <dgm:cxn modelId="{AB71CD45-D6EC-4FE7-A739-19128058D080}" type="presParOf" srcId="{E32DDF1D-2A52-4358-805D-F4D83B1EBCB7}" destId="{7133B31F-637F-4E1C-BA62-0D49CF4AF38E}" srcOrd="33" destOrd="0" presId="urn:microsoft.com/office/officeart/2005/8/layout/hChevron3"/>
    <dgm:cxn modelId="{E723F490-392C-4755-97A3-1FB5318E430F}" type="presParOf" srcId="{E32DDF1D-2A52-4358-805D-F4D83B1EBCB7}" destId="{EB37EB95-A5F7-4E65-82D5-55993CB01A01}" srcOrd="34" destOrd="0" presId="urn:microsoft.com/office/officeart/2005/8/layout/hChevron3"/>
    <dgm:cxn modelId="{C709AB26-BBF0-42C7-AAFE-89333B5CB86B}" type="presParOf" srcId="{E32DDF1D-2A52-4358-805D-F4D83B1EBCB7}" destId="{F993441B-B841-4416-8891-3F2C6AD1B256}" srcOrd="35" destOrd="0" presId="urn:microsoft.com/office/officeart/2005/8/layout/hChevron3"/>
    <dgm:cxn modelId="{4E485C70-017D-4892-A601-5EE63E13B01E}" type="presParOf" srcId="{E32DDF1D-2A52-4358-805D-F4D83B1EBCB7}" destId="{C8FB3BBF-9D07-4EE6-BA10-478F436F7112}" srcOrd="36" destOrd="0" presId="urn:microsoft.com/office/officeart/2005/8/layout/hChevron3"/>
    <dgm:cxn modelId="{9350711B-5626-4C19-A9CE-6E957A82B38C}" type="presParOf" srcId="{E32DDF1D-2A52-4358-805D-F4D83B1EBCB7}" destId="{4F4F584E-A44F-43CC-8CA2-CF616EBF8F80}" srcOrd="37" destOrd="0" presId="urn:microsoft.com/office/officeart/2005/8/layout/hChevron3"/>
    <dgm:cxn modelId="{B640F0D4-F8A3-47A2-B642-4E21ED2FC9C0}" type="presParOf" srcId="{E32DDF1D-2A52-4358-805D-F4D83B1EBCB7}" destId="{3C4E7037-9222-49C8-A64D-5A768290C531}" srcOrd="38" destOrd="0" presId="urn:microsoft.com/office/officeart/2005/8/layout/hChevron3"/>
    <dgm:cxn modelId="{D7233589-5DF0-4074-8DDB-C2533134CCA5}" type="presParOf" srcId="{E32DDF1D-2A52-4358-805D-F4D83B1EBCB7}" destId="{EB3C83E9-7C69-476A-9928-C7AD9188DE6B}" srcOrd="39" destOrd="0" presId="urn:microsoft.com/office/officeart/2005/8/layout/hChevron3"/>
    <dgm:cxn modelId="{611CB321-5675-4A10-9941-E7E7FBC0CA07}" type="presParOf" srcId="{E32DDF1D-2A52-4358-805D-F4D83B1EBCB7}" destId="{419DD1AD-D37F-462F-9733-AA7C2540828E}" srcOrd="40" destOrd="0" presId="urn:microsoft.com/office/officeart/2005/8/layout/hChevron3"/>
    <dgm:cxn modelId="{CC6C4E28-5448-4146-AF68-4F8CDF8F64EA}" type="presParOf" srcId="{E32DDF1D-2A52-4358-805D-F4D83B1EBCB7}" destId="{63BD167A-C9D7-48FB-8BFE-35927D0B8FA1}" srcOrd="41" destOrd="0" presId="urn:microsoft.com/office/officeart/2005/8/layout/hChevron3"/>
    <dgm:cxn modelId="{EC69333E-70E1-4563-A866-DB17E6064098}" type="presParOf" srcId="{E32DDF1D-2A52-4358-805D-F4D83B1EBCB7}" destId="{EF67B6E1-01A0-4EAA-B97C-F94767656729}" srcOrd="42" destOrd="0" presId="urn:microsoft.com/office/officeart/2005/8/layout/hChevron3"/>
    <dgm:cxn modelId="{B9EEE178-2EE3-4C9D-9380-F0CF591E6608}" type="presParOf" srcId="{E32DDF1D-2A52-4358-805D-F4D83B1EBCB7}" destId="{34633107-9FF1-4B1E-AA98-8E57F091ED47}" srcOrd="43" destOrd="0" presId="urn:microsoft.com/office/officeart/2005/8/layout/hChevron3"/>
    <dgm:cxn modelId="{573E52B6-29D3-4D3E-810E-94E7AF019AEA}" type="presParOf" srcId="{E32DDF1D-2A52-4358-805D-F4D83B1EBCB7}" destId="{1B6D26FB-FD89-49A7-A682-CDFDD01F1D75}" srcOrd="44" destOrd="0" presId="urn:microsoft.com/office/officeart/2005/8/layout/hChevron3"/>
    <dgm:cxn modelId="{22093C8E-8C81-4431-B437-58091B94D2E2}" type="presParOf" srcId="{E32DDF1D-2A52-4358-805D-F4D83B1EBCB7}" destId="{C334E5AF-E6AF-4890-95F9-82ABF32C7B51}" srcOrd="45" destOrd="0" presId="urn:microsoft.com/office/officeart/2005/8/layout/hChevron3"/>
    <dgm:cxn modelId="{BD5CAFE8-6430-418F-997D-2035A906B700}" type="presParOf" srcId="{E32DDF1D-2A52-4358-805D-F4D83B1EBCB7}" destId="{5FBEED3A-24E0-4120-86C7-F4B24675E908}" srcOrd="46" destOrd="0" presId="urn:microsoft.com/office/officeart/2005/8/layout/hChevron3"/>
    <dgm:cxn modelId="{CC60519D-5BF6-47A3-ABA2-A14C4642CCAA}" type="presParOf" srcId="{E32DDF1D-2A52-4358-805D-F4D83B1EBCB7}" destId="{6CB85AA0-F862-44FC-B544-338251D86424}" srcOrd="47" destOrd="0" presId="urn:microsoft.com/office/officeart/2005/8/layout/hChevron3"/>
    <dgm:cxn modelId="{23980890-3B14-4BC1-AD45-68973B57774D}" type="presParOf" srcId="{E32DDF1D-2A52-4358-805D-F4D83B1EBCB7}" destId="{7D57AB04-6BB9-491D-8A08-2593D0F8E787}" srcOrd="48" destOrd="0" presId="urn:microsoft.com/office/officeart/2005/8/layout/hChevron3"/>
    <dgm:cxn modelId="{F1F9E3CC-2530-4936-8752-787788711BA1}" type="presParOf" srcId="{E32DDF1D-2A52-4358-805D-F4D83B1EBCB7}" destId="{FD1846B6-4F18-4B08-B7E2-115D20A1B795}" srcOrd="49" destOrd="0" presId="urn:microsoft.com/office/officeart/2005/8/layout/hChevron3"/>
    <dgm:cxn modelId="{5ED25934-38EE-4DE9-BC0A-0486592C16C4}" type="presParOf" srcId="{E32DDF1D-2A52-4358-805D-F4D83B1EBCB7}" destId="{7C6A920C-8D10-440F-BA5E-46F46B81D17C}" srcOrd="50" destOrd="0" presId="urn:microsoft.com/office/officeart/2005/8/layout/hChevron3"/>
    <dgm:cxn modelId="{63DC22C9-0A54-4A52-851E-4AA92C3575EE}" type="presParOf" srcId="{E32DDF1D-2A52-4358-805D-F4D83B1EBCB7}" destId="{BD222C9E-DE6D-4A99-81A7-88CA0ED1DDC8}" srcOrd="51" destOrd="0" presId="urn:microsoft.com/office/officeart/2005/8/layout/hChevron3"/>
    <dgm:cxn modelId="{9091FBF6-A759-4A71-8FEA-8DD8550466AD}" type="presParOf" srcId="{E32DDF1D-2A52-4358-805D-F4D83B1EBCB7}" destId="{E6B9606E-33B7-40D0-916B-28025D72F359}" srcOrd="52" destOrd="0" presId="urn:microsoft.com/office/officeart/2005/8/layout/hChevron3"/>
    <dgm:cxn modelId="{BFBA86C4-C624-451E-B340-C7C90A4F6BC9}" type="presParOf" srcId="{E32DDF1D-2A52-4358-805D-F4D83B1EBCB7}" destId="{0686D9C9-BC99-4332-B3EC-7C64878B3B5B}" srcOrd="53" destOrd="0" presId="urn:microsoft.com/office/officeart/2005/8/layout/hChevron3"/>
    <dgm:cxn modelId="{B807D3B4-1873-4CF9-92F1-981A53BD022A}" type="presParOf" srcId="{E32DDF1D-2A52-4358-805D-F4D83B1EBCB7}" destId="{5CBC40F4-3DBC-485E-81A1-469F710A7380}" srcOrd="54" destOrd="0" presId="urn:microsoft.com/office/officeart/2005/8/layout/hChevron3"/>
    <dgm:cxn modelId="{AFDA18D4-49F6-43BA-9D4E-A3EFA3922D09}" type="presParOf" srcId="{E32DDF1D-2A52-4358-805D-F4D83B1EBCB7}" destId="{AFAB29CA-D5D9-413A-8D3A-5822A5986B92}" srcOrd="55" destOrd="0" presId="urn:microsoft.com/office/officeart/2005/8/layout/hChevron3"/>
    <dgm:cxn modelId="{D183D41C-A3AE-4512-A386-F1CA818AE01A}" type="presParOf" srcId="{E32DDF1D-2A52-4358-805D-F4D83B1EBCB7}" destId="{69E105A0-4872-451F-ABE7-2550E014F3DF}" srcOrd="56" destOrd="0" presId="urn:microsoft.com/office/officeart/2005/8/layout/hChevron3"/>
    <dgm:cxn modelId="{8E66DA46-212D-4D7A-A352-BFBA2C2CCD54}" type="presParOf" srcId="{E32DDF1D-2A52-4358-805D-F4D83B1EBCB7}" destId="{2554F9E3-9AC3-45DD-9D58-08A2F4DD1701}" srcOrd="57" destOrd="0" presId="urn:microsoft.com/office/officeart/2005/8/layout/hChevron3"/>
    <dgm:cxn modelId="{B3384372-EABB-4A92-B6AA-9D5FC16E11C4}" type="presParOf" srcId="{E32DDF1D-2A52-4358-805D-F4D83B1EBCB7}" destId="{33C53847-86DA-49EC-926A-63B9B45830E9}" srcOrd="58" destOrd="0" presId="urn:microsoft.com/office/officeart/2005/8/layout/hChevron3"/>
    <dgm:cxn modelId="{6B7F7D27-3E5B-4FE6-A846-305346768CBF}" type="presParOf" srcId="{E32DDF1D-2A52-4358-805D-F4D83B1EBCB7}" destId="{875187DA-3618-4C2E-A0B7-5B05BC8D2789}" srcOrd="59" destOrd="0" presId="urn:microsoft.com/office/officeart/2005/8/layout/hChevron3"/>
    <dgm:cxn modelId="{F745FE5D-8329-4312-A1BC-27F77A8A8882}" type="presParOf" srcId="{E32DDF1D-2A52-4358-805D-F4D83B1EBCB7}" destId="{8BC94EAD-C36A-4046-AC84-2A1EF272453C}" srcOrd="60" destOrd="0" presId="urn:microsoft.com/office/officeart/2005/8/layout/hChevron3"/>
    <dgm:cxn modelId="{3BDA78E6-34FE-40E9-B140-1DC70F9BC4BF}" type="presParOf" srcId="{E32DDF1D-2A52-4358-805D-F4D83B1EBCB7}" destId="{784AC893-4206-4D04-B1C5-2ADC21FEBD3D}" srcOrd="61" destOrd="0" presId="urn:microsoft.com/office/officeart/2005/8/layout/hChevron3"/>
    <dgm:cxn modelId="{DAC64B48-0138-4EEF-831A-AD2BEE732784}" type="presParOf" srcId="{E32DDF1D-2A52-4358-805D-F4D83B1EBCB7}" destId="{8C0EEF14-665F-4453-8BB9-9924969283DE}" srcOrd="62" destOrd="0" presId="urn:microsoft.com/office/officeart/2005/8/layout/hChevron3"/>
    <dgm:cxn modelId="{17C4872B-D021-426F-A65D-2D7EA16654CF}" type="presParOf" srcId="{E32DDF1D-2A52-4358-805D-F4D83B1EBCB7}" destId="{5A952227-1638-4EF8-AAF3-A570BBA6A4DB}" srcOrd="63" destOrd="0" presId="urn:microsoft.com/office/officeart/2005/8/layout/hChevron3"/>
    <dgm:cxn modelId="{3BF889D9-DD69-467D-9474-4DEBB531BA9C}" type="presParOf" srcId="{E32DDF1D-2A52-4358-805D-F4D83B1EBCB7}" destId="{4CC1E00E-240E-47DB-B2D9-F1E228723B16}" srcOrd="64" destOrd="0" presId="urn:microsoft.com/office/officeart/2005/8/layout/hChevron3"/>
    <dgm:cxn modelId="{F425F88D-376B-4677-99BB-024ECCD4DF23}" type="presParOf" srcId="{E32DDF1D-2A52-4358-805D-F4D83B1EBCB7}" destId="{567977BA-636D-46DC-872E-05A2B8526F70}" srcOrd="65" destOrd="0" presId="urn:microsoft.com/office/officeart/2005/8/layout/hChevron3"/>
    <dgm:cxn modelId="{69876470-3DD2-491A-83CC-D51BD0A952C9}" type="presParOf" srcId="{E32DDF1D-2A52-4358-805D-F4D83B1EBCB7}" destId="{1F927897-2664-4477-999C-F45E0DE5ADE2}" srcOrd="66" destOrd="0" presId="urn:microsoft.com/office/officeart/2005/8/layout/hChevron3"/>
    <dgm:cxn modelId="{D79433DF-454D-40E0-A708-F19299D72376}" type="presParOf" srcId="{E32DDF1D-2A52-4358-805D-F4D83B1EBCB7}" destId="{327CD222-F0C4-4BFC-80D3-B0091B510849}" srcOrd="67" destOrd="0" presId="urn:microsoft.com/office/officeart/2005/8/layout/hChevron3"/>
    <dgm:cxn modelId="{B5BBD29F-66F2-4431-8677-666C91DD96E2}" type="presParOf" srcId="{E32DDF1D-2A52-4358-805D-F4D83B1EBCB7}" destId="{1056C277-A385-4775-B46B-B61BE5757FF2}" srcOrd="68" destOrd="0" presId="urn:microsoft.com/office/officeart/2005/8/layout/hChevron3"/>
    <dgm:cxn modelId="{9608BB82-A0B7-45A2-991A-955FBD427852}" type="presParOf" srcId="{E32DDF1D-2A52-4358-805D-F4D83B1EBCB7}" destId="{8E0BF486-2CB2-4777-8410-80AD61200FC8}" srcOrd="69" destOrd="0" presId="urn:microsoft.com/office/officeart/2005/8/layout/hChevron3"/>
    <dgm:cxn modelId="{095C0030-BBFF-4518-9574-E84DC7A9DAF9}" type="presParOf" srcId="{E32DDF1D-2A52-4358-805D-F4D83B1EBCB7}" destId="{7CBD0BB0-2ADF-4CE8-BFD7-BB447D552509}" srcOrd="70" destOrd="0" presId="urn:microsoft.com/office/officeart/2005/8/layout/hChevron3"/>
    <dgm:cxn modelId="{DEF26E96-C208-41F2-80CA-38463BE06F67}" type="presParOf" srcId="{E32DDF1D-2A52-4358-805D-F4D83B1EBCB7}" destId="{67E24B4C-FB32-4063-9D7F-DA86040F613A}" srcOrd="71" destOrd="0" presId="urn:microsoft.com/office/officeart/2005/8/layout/hChevron3"/>
    <dgm:cxn modelId="{2F47574F-A639-4308-836A-8D81BEAB5469}" type="presParOf" srcId="{E32DDF1D-2A52-4358-805D-F4D83B1EBCB7}" destId="{813810D4-3578-4465-AF34-B60CECBEADFC}" srcOrd="72" destOrd="0" presId="urn:microsoft.com/office/officeart/2005/8/layout/hChevron3"/>
    <dgm:cxn modelId="{9A0045E3-B242-4FE3-942F-D9A669B3EBA2}" type="presParOf" srcId="{E32DDF1D-2A52-4358-805D-F4D83B1EBCB7}" destId="{DAF5A45D-9F86-443D-B540-F12338B12394}" srcOrd="73" destOrd="0" presId="urn:microsoft.com/office/officeart/2005/8/layout/hChevron3"/>
    <dgm:cxn modelId="{103AE87B-9669-485C-BC6A-4A3A6B891520}" type="presParOf" srcId="{E32DDF1D-2A52-4358-805D-F4D83B1EBCB7}" destId="{0C1798D0-B5E0-4926-89F4-4ED3A38AC498}" srcOrd="74" destOrd="0" presId="urn:microsoft.com/office/officeart/2005/8/layout/hChevron3"/>
    <dgm:cxn modelId="{C317E6D5-6E3D-4A1F-803E-F82039247A9D}" type="presParOf" srcId="{E32DDF1D-2A52-4358-805D-F4D83B1EBCB7}" destId="{4088D819-A119-47E1-9A1B-CAA53953C030}" srcOrd="75" destOrd="0" presId="urn:microsoft.com/office/officeart/2005/8/layout/hChevron3"/>
    <dgm:cxn modelId="{92BE1416-8B38-4A46-8D5A-6993A4B6B304}" type="presParOf" srcId="{E32DDF1D-2A52-4358-805D-F4D83B1EBCB7}" destId="{872AE41A-9A42-4583-BD5B-428E15D6C4D8}" srcOrd="76" destOrd="0" presId="urn:microsoft.com/office/officeart/2005/8/layout/hChevron3"/>
    <dgm:cxn modelId="{CB4597A0-81E2-4537-8EE1-80439E995C2C}" type="presParOf" srcId="{E32DDF1D-2A52-4358-805D-F4D83B1EBCB7}" destId="{6891EB0D-05F1-4BFC-8E92-A829D7B70C2E}" srcOrd="77" destOrd="0" presId="urn:microsoft.com/office/officeart/2005/8/layout/hChevron3"/>
    <dgm:cxn modelId="{0EC9BA5F-AC23-4BF8-ABBD-CD68EBB00FE4}" type="presParOf" srcId="{E32DDF1D-2A52-4358-805D-F4D83B1EBCB7}" destId="{E4755CB0-68C3-4DA8-A9D2-73B58907C11A}" srcOrd="78" destOrd="0" presId="urn:microsoft.com/office/officeart/2005/8/layout/hChevron3"/>
    <dgm:cxn modelId="{FCC44ED0-6ACB-41D6-A626-888204B29B71}" type="presParOf" srcId="{E32DDF1D-2A52-4358-805D-F4D83B1EBCB7}" destId="{98813FD1-D75A-417E-885D-AC243E923A2B}" srcOrd="79" destOrd="0" presId="urn:microsoft.com/office/officeart/2005/8/layout/hChevron3"/>
    <dgm:cxn modelId="{09AFF486-D8B6-4D7D-B43D-90D09932C2D7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223723EC-D902-4A70-97F1-B010A19E68C3}" type="presOf" srcId="{B50DE578-F840-448C-9F26-8A50FD371058}" destId="{7CBD0BB0-2ADF-4CE8-BFD7-BB447D552509}" srcOrd="0" destOrd="0" presId="urn:microsoft.com/office/officeart/2005/8/layout/hChevron3"/>
    <dgm:cxn modelId="{78E5D786-B244-4AEF-B96E-FAF9EE9340F3}" type="presOf" srcId="{6031953C-D99B-4918-8AE4-74D1FC3DD3A0}" destId="{69E105A0-4872-451F-ABE7-2550E014F3DF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3825ECC4-5604-470F-861B-3BD6A720AD07}" type="presOf" srcId="{1661D143-4C71-4EE6-9C81-E287BBE7E4B2}" destId="{B969A45A-C577-42FE-9EA9-DF34977AB7A9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945E743E-B45E-4F99-9A01-F8771187DF09}" type="presOf" srcId="{EE5B7ED0-5F37-40CF-A3B0-DE264ACEF339}" destId="{8C77A498-1271-4EFD-ACB2-43CB82007917}" srcOrd="0" destOrd="0" presId="urn:microsoft.com/office/officeart/2005/8/layout/hChevron3"/>
    <dgm:cxn modelId="{4A14AF2D-9CF4-40CD-A658-F6CC78D096EF}" type="presOf" srcId="{33E1203D-7E4D-4F32-8933-7A45B3E4E4C0}" destId="{1F927897-2664-4477-999C-F45E0DE5ADE2}" srcOrd="0" destOrd="0" presId="urn:microsoft.com/office/officeart/2005/8/layout/hChevron3"/>
    <dgm:cxn modelId="{13DBEE6A-CE90-485B-8D75-AB31CD28E6B1}" type="presOf" srcId="{68DB77E9-52FA-486B-9BBE-FF7BBCA93E2D}" destId="{E4755CB0-68C3-4DA8-A9D2-73B58907C11A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923FEFBD-FD5E-4E15-B3B8-D68CF0ECE5FF}" type="presOf" srcId="{58B2AA00-AB16-4214-8E92-7C4E54CE41D0}" destId="{1F8A0EB1-3013-440A-90E0-58DB0244C1E8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C62A7202-5B4C-405D-A2EF-0BFF25D88DCF}" type="presOf" srcId="{8722C7DF-2F9C-4BC4-B0BA-517DBE2D864D}" destId="{46FBA12B-9A7C-46CE-9ADA-B661591B9938}" srcOrd="0" destOrd="0" presId="urn:microsoft.com/office/officeart/2005/8/layout/hChevron3"/>
    <dgm:cxn modelId="{C97445BB-9428-490A-B8CA-F1EEAA9B61E5}" type="presOf" srcId="{1841054A-88B8-4570-A8E0-EA5524F1F074}" destId="{813810D4-3578-4465-AF34-B60CECBEADFC}" srcOrd="0" destOrd="0" presId="urn:microsoft.com/office/officeart/2005/8/layout/hChevron3"/>
    <dgm:cxn modelId="{28BFFDCA-107F-4A00-B3E0-06B074981FDC}" type="presOf" srcId="{CA99D7B1-433D-4A0A-9063-755BA8DE7A52}" destId="{C8FB3BBF-9D07-4EE6-BA10-478F436F7112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2093E124-35E4-40BD-9336-A82825F0089B}" type="presOf" srcId="{61CA8120-DCC6-4B15-8E1C-CFB91ABEBDE4}" destId="{D0CBD48E-31F4-4D1B-A75C-643BA2B7D562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9BB988E2-3B7F-4FA2-94FB-B6713018B232}" type="presOf" srcId="{FAC96E8F-F4FD-4ACB-A268-A28E36F76E57}" destId="{8736F99C-FC22-4A85-AB3A-E3D0B6E4F18C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E6C9674F-BB20-4EC4-BFC0-B4867900E38A}" type="presOf" srcId="{B018C7FD-482F-41EB-8FDD-85C6A96644A6}" destId="{BE8EB9A1-989B-4A34-BCA3-6900C46E94FE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7E26AB28-4D11-4BEA-AF45-92D66E359A91}" type="presOf" srcId="{4E27F18F-3F2E-4A56-91EE-68F42DF637B3}" destId="{EF3DC7ED-4A1C-4261-AB37-51C3A71BE5EB}" srcOrd="0" destOrd="0" presId="urn:microsoft.com/office/officeart/2005/8/layout/hChevron3"/>
    <dgm:cxn modelId="{DE85B0CE-638A-4E71-A934-AE91DF8DF8A3}" type="presOf" srcId="{1B0488F0-6E4B-4949-A302-78A9A56E138C}" destId="{3C4E7037-9222-49C8-A64D-5A768290C531}" srcOrd="0" destOrd="0" presId="urn:microsoft.com/office/officeart/2005/8/layout/hChevron3"/>
    <dgm:cxn modelId="{2319A809-5693-409A-9518-5E25E137080B}" type="presOf" srcId="{B516EE92-64D6-4FCD-8A24-40602E53098E}" destId="{9CF1165E-AC49-45C4-A3A3-DDB7BC36B50D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1930824-6B79-4613-9EDA-B7223884824C}" type="presOf" srcId="{68F337CC-70B5-443C-9BA7-64EAA2BDE25A}" destId="{AAAF693D-AD7B-43B9-92DC-8AA29F6B321E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9D64FA16-575B-44EB-A807-C4B1E3A305A0}" type="presOf" srcId="{2C1E9040-17C8-4E8D-A63F-DB72258387D6}" destId="{419DD1AD-D37F-462F-9733-AA7C2540828E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9EB65B0A-37C2-4489-B597-A01E104B17D2}" type="presOf" srcId="{A3B69041-CEE1-492E-8067-1741F2EE7B97}" destId="{C97B4E7E-1B29-409A-9A9A-AA5B52B6B63E}" srcOrd="0" destOrd="0" presId="urn:microsoft.com/office/officeart/2005/8/layout/hChevron3"/>
    <dgm:cxn modelId="{D6C9B55B-51A7-4895-BC8C-C35149821222}" type="presOf" srcId="{7C5087F6-5E53-4CFC-9BBD-4181F1A2DDB4}" destId="{71C45CF6-C601-470E-9E9F-9175E74C38CE}" srcOrd="0" destOrd="0" presId="urn:microsoft.com/office/officeart/2005/8/layout/hChevron3"/>
    <dgm:cxn modelId="{CC31186D-0864-4A4D-ABD5-7AC7FFDA8EBF}" type="presOf" srcId="{C2397A5E-1B19-46A0-9D12-932F6574E187}" destId="{4CC1E00E-240E-47DB-B2D9-F1E228723B16}" srcOrd="0" destOrd="0" presId="urn:microsoft.com/office/officeart/2005/8/layout/hChevron3"/>
    <dgm:cxn modelId="{7B6021DF-27F7-4320-876D-996C1E6E4192}" type="presOf" srcId="{0C6AC9BE-9142-485D-98BA-98C1890A2E0E}" destId="{E6B9606E-33B7-40D0-916B-28025D72F359}" srcOrd="0" destOrd="0" presId="urn:microsoft.com/office/officeart/2005/8/layout/hChevron3"/>
    <dgm:cxn modelId="{0E34A33F-C00E-4B62-AD8B-7C25302FB2BB}" type="presOf" srcId="{E2D8E3DF-8D59-489A-9050-666993FB8ED6}" destId="{5B5405F7-9476-4E55-9912-3D82A83CE4C1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E9BB4B97-6BAD-4785-81B1-CD5B05BEEFE8}" type="presOf" srcId="{C45AFCDB-ACB3-438F-8B66-6E568F47D8A4}" destId="{5FBEED3A-24E0-4120-86C7-F4B24675E908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A9EDDA1A-E294-46A6-8B16-24760AA675E0}" type="presOf" srcId="{37F58A89-9FCC-42BD-9D7F-62E8ADE887BA}" destId="{801C13F3-D94C-4D18-9804-DE6FA6282BDD}" srcOrd="0" destOrd="0" presId="urn:microsoft.com/office/officeart/2005/8/layout/hChevron3"/>
    <dgm:cxn modelId="{ECD577A8-7AE8-4F6A-8251-5B3FAE73811F}" type="presOf" srcId="{5B8F1E86-BAFC-476F-A956-89C526955FA6}" destId="{EF67B6E1-01A0-4EAA-B97C-F94767656729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E4C63505-96FD-4FF4-853A-495E9A099BE3}" type="presOf" srcId="{84173EBC-1605-4094-937E-65E5DBBD2F51}" destId="{872AE41A-9A42-4583-BD5B-428E15D6C4D8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D9A88396-ACCB-4835-8636-CBCF57355323}" type="presOf" srcId="{CD58D382-1728-40A4-8A1C-69E749F641FE}" destId="{0C1798D0-B5E0-4926-89F4-4ED3A38AC498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A8EDA7CA-85B0-429C-B868-5F308D8314F6}" type="presOf" srcId="{020EFA48-9CC4-4431-94A8-72436184AF5D}" destId="{7C6A920C-8D10-440F-BA5E-46F46B81D17C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D138A6A0-4048-443B-8E96-0FA0F796D203}" type="presOf" srcId="{A3932D8C-6849-43D7-AC8A-C46E8FC8100D}" destId="{8BC94EAD-C36A-4046-AC84-2A1EF272453C}" srcOrd="0" destOrd="0" presId="urn:microsoft.com/office/officeart/2005/8/layout/hChevron3"/>
    <dgm:cxn modelId="{FF56BF71-19A1-4D28-89C8-929ED62F89E8}" type="presOf" srcId="{05804EBF-DA52-408C-BEB2-485F7FA490C4}" destId="{33C53847-86DA-49EC-926A-63B9B45830E9}" srcOrd="0" destOrd="0" presId="urn:microsoft.com/office/officeart/2005/8/layout/hChevron3"/>
    <dgm:cxn modelId="{4497EBF2-C771-4FA9-BA11-143099FB41D9}" type="presOf" srcId="{5EC8FB64-ACE3-469E-9787-C48F6C3635F1}" destId="{E32DDF1D-2A52-4358-805D-F4D83B1EBCB7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CCCB600A-3362-427F-91B5-C9D1CEDF38E4}" type="presOf" srcId="{6CBE4EF5-CAA4-4CAE-A479-05224EF61C51}" destId="{EB37EB95-A5F7-4E65-82D5-55993CB01A01}" srcOrd="0" destOrd="0" presId="urn:microsoft.com/office/officeart/2005/8/layout/hChevron3"/>
    <dgm:cxn modelId="{CCBF93F7-B263-42A8-BACF-EED9D591D7F3}" type="presOf" srcId="{9AC0B85F-F002-48F8-A368-2A95E3FBA245}" destId="{4E2CA8D1-A7CF-4348-B315-66D71D7C6740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1B2CBF69-DC43-42A5-913E-320E821E0695}" type="presOf" srcId="{3D0453B6-5431-4B34-BE77-FD9E6A1435B9}" destId="{8C0EEF14-665F-4453-8BB9-9924969283DE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1F4509A2-D22F-4E72-998B-3E305A8A63C9}" type="presOf" srcId="{37A87C57-3EF8-49B6-B455-342C8CF27F93}" destId="{E5C05AB5-9270-4305-9A67-E80BD4B63F64}" srcOrd="0" destOrd="0" presId="urn:microsoft.com/office/officeart/2005/8/layout/hChevron3"/>
    <dgm:cxn modelId="{3D8E800C-47BB-4804-BA07-1E2F6703AB8B}" type="presOf" srcId="{F774C75D-5067-4612-A73E-C727F8136642}" destId="{1056C277-A385-4775-B46B-B61BE5757FF2}" srcOrd="0" destOrd="0" presId="urn:microsoft.com/office/officeart/2005/8/layout/hChevron3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0B4FF34B-8699-444A-B936-8648F81D755F}" type="presOf" srcId="{6FE92722-16E7-4B3D-BA6B-210995AB2373}" destId="{5CBC40F4-3DBC-485E-81A1-469F710A7380}" srcOrd="0" destOrd="0" presId="urn:microsoft.com/office/officeart/2005/8/layout/hChevron3"/>
    <dgm:cxn modelId="{C518E3D7-D01B-4E37-9833-08C3DCAD208F}" type="presOf" srcId="{9914C753-A33F-4DBF-BECB-E5FD1DC98F27}" destId="{D72911E8-6998-44AD-A71E-CB54CF49C0ED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0D7A9B37-7364-45B7-B7A6-44B0F3D01A8F}" type="presOf" srcId="{9D2EE2F8-4F2C-4468-8484-E8FB023BE270}" destId="{7D57AB04-6BB9-491D-8A08-2593D0F8E787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FAEFE07E-840E-4697-A943-5DBF3E1B9C44}" type="presOf" srcId="{64CB8CD5-2320-42A8-8773-1D204F49A1EE}" destId="{419F63F8-2EF4-41FD-95C6-D9D54CDB94A6}" srcOrd="0" destOrd="0" presId="urn:microsoft.com/office/officeart/2005/8/layout/hChevron3"/>
    <dgm:cxn modelId="{ABC28858-88F6-45C3-BDDD-842609373BA9}" type="presOf" srcId="{F1B636A1-73E4-4A94-8328-1CF24EBBF7F3}" destId="{1B6D26FB-FD89-49A7-A682-CDFDD01F1D75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ECD4953A-C2F9-47C9-9442-13205B9172E4}" type="presParOf" srcId="{E32DDF1D-2A52-4358-805D-F4D83B1EBCB7}" destId="{E5C05AB5-9270-4305-9A67-E80BD4B63F64}" srcOrd="0" destOrd="0" presId="urn:microsoft.com/office/officeart/2005/8/layout/hChevron3"/>
    <dgm:cxn modelId="{E970033A-44CA-4F95-9136-B591093F0DBC}" type="presParOf" srcId="{E32DDF1D-2A52-4358-805D-F4D83B1EBCB7}" destId="{B3249CFB-8ED7-4991-8C7E-1BFD21177A2D}" srcOrd="1" destOrd="0" presId="urn:microsoft.com/office/officeart/2005/8/layout/hChevron3"/>
    <dgm:cxn modelId="{2AC8308F-AEE6-490D-8C41-37CD37D562F0}" type="presParOf" srcId="{E32DDF1D-2A52-4358-805D-F4D83B1EBCB7}" destId="{46FBA12B-9A7C-46CE-9ADA-B661591B9938}" srcOrd="2" destOrd="0" presId="urn:microsoft.com/office/officeart/2005/8/layout/hChevron3"/>
    <dgm:cxn modelId="{27C2D3FD-1348-41E7-AEA3-94E2EC3F2DE5}" type="presParOf" srcId="{E32DDF1D-2A52-4358-805D-F4D83B1EBCB7}" destId="{9A606873-8A71-4BBE-AC53-AF8E57DB32DB}" srcOrd="3" destOrd="0" presId="urn:microsoft.com/office/officeart/2005/8/layout/hChevron3"/>
    <dgm:cxn modelId="{7F061293-19E0-4CAF-898F-3E64FAB89C7D}" type="presParOf" srcId="{E32DDF1D-2A52-4358-805D-F4D83B1EBCB7}" destId="{1F8A0EB1-3013-440A-90E0-58DB0244C1E8}" srcOrd="4" destOrd="0" presId="urn:microsoft.com/office/officeart/2005/8/layout/hChevron3"/>
    <dgm:cxn modelId="{E6549F90-0C72-4F67-894A-45FB6C62C2DB}" type="presParOf" srcId="{E32DDF1D-2A52-4358-805D-F4D83B1EBCB7}" destId="{19DD68EC-C5E0-461E-A7B7-B39348260346}" srcOrd="5" destOrd="0" presId="urn:microsoft.com/office/officeart/2005/8/layout/hChevron3"/>
    <dgm:cxn modelId="{0AB57827-6EB0-42C7-A8E1-58A7907B36DE}" type="presParOf" srcId="{E32DDF1D-2A52-4358-805D-F4D83B1EBCB7}" destId="{C97B4E7E-1B29-409A-9A9A-AA5B52B6B63E}" srcOrd="6" destOrd="0" presId="urn:microsoft.com/office/officeart/2005/8/layout/hChevron3"/>
    <dgm:cxn modelId="{43F6B10E-95F0-4AF9-A369-DF37E185538B}" type="presParOf" srcId="{E32DDF1D-2A52-4358-805D-F4D83B1EBCB7}" destId="{7A3E532F-C77B-49F7-AEDA-FC60C7A6515A}" srcOrd="7" destOrd="0" presId="urn:microsoft.com/office/officeart/2005/8/layout/hChevron3"/>
    <dgm:cxn modelId="{072633F9-067A-4F84-AFB9-474EAF80C0E3}" type="presParOf" srcId="{E32DDF1D-2A52-4358-805D-F4D83B1EBCB7}" destId="{8C77A498-1271-4EFD-ACB2-43CB82007917}" srcOrd="8" destOrd="0" presId="urn:microsoft.com/office/officeart/2005/8/layout/hChevron3"/>
    <dgm:cxn modelId="{C8D03E5F-D1C2-48FA-B17D-A56093C8FAED}" type="presParOf" srcId="{E32DDF1D-2A52-4358-805D-F4D83B1EBCB7}" destId="{89074C74-5FF8-487E-B75F-DE1D2B34AF5F}" srcOrd="9" destOrd="0" presId="urn:microsoft.com/office/officeart/2005/8/layout/hChevron3"/>
    <dgm:cxn modelId="{90787530-08DE-47EE-9FA8-07CD18283A48}" type="presParOf" srcId="{E32DDF1D-2A52-4358-805D-F4D83B1EBCB7}" destId="{9CF1165E-AC49-45C4-A3A3-DDB7BC36B50D}" srcOrd="10" destOrd="0" presId="urn:microsoft.com/office/officeart/2005/8/layout/hChevron3"/>
    <dgm:cxn modelId="{643B0D37-3BB1-44A3-860E-705A90177BBC}" type="presParOf" srcId="{E32DDF1D-2A52-4358-805D-F4D83B1EBCB7}" destId="{756D3F08-940F-414A-9D84-C79326AC7EAD}" srcOrd="11" destOrd="0" presId="urn:microsoft.com/office/officeart/2005/8/layout/hChevron3"/>
    <dgm:cxn modelId="{8E3C18C1-809F-4086-9ABB-2188C09B294E}" type="presParOf" srcId="{E32DDF1D-2A52-4358-805D-F4D83B1EBCB7}" destId="{D72911E8-6998-44AD-A71E-CB54CF49C0ED}" srcOrd="12" destOrd="0" presId="urn:microsoft.com/office/officeart/2005/8/layout/hChevron3"/>
    <dgm:cxn modelId="{A041348C-8397-47CB-8408-4AC5FC53C03E}" type="presParOf" srcId="{E32DDF1D-2A52-4358-805D-F4D83B1EBCB7}" destId="{DA6AD634-BB15-4438-822C-21EFE11F679C}" srcOrd="13" destOrd="0" presId="urn:microsoft.com/office/officeart/2005/8/layout/hChevron3"/>
    <dgm:cxn modelId="{84AB2A58-90E6-4282-AA45-55442AC8E0E6}" type="presParOf" srcId="{E32DDF1D-2A52-4358-805D-F4D83B1EBCB7}" destId="{D0CBD48E-31F4-4D1B-A75C-643BA2B7D562}" srcOrd="14" destOrd="0" presId="urn:microsoft.com/office/officeart/2005/8/layout/hChevron3"/>
    <dgm:cxn modelId="{5B6145CB-713E-4873-9F38-941AB3F5687F}" type="presParOf" srcId="{E32DDF1D-2A52-4358-805D-F4D83B1EBCB7}" destId="{7AAC0076-D9D8-417B-AB91-5A60B11C2108}" srcOrd="15" destOrd="0" presId="urn:microsoft.com/office/officeart/2005/8/layout/hChevron3"/>
    <dgm:cxn modelId="{B6A9B823-A467-4700-8D42-3CD357A6AA1D}" type="presParOf" srcId="{E32DDF1D-2A52-4358-805D-F4D83B1EBCB7}" destId="{4E2CA8D1-A7CF-4348-B315-66D71D7C6740}" srcOrd="16" destOrd="0" presId="urn:microsoft.com/office/officeart/2005/8/layout/hChevron3"/>
    <dgm:cxn modelId="{2AC6FE5F-328B-476C-A15B-1A104ED4B382}" type="presParOf" srcId="{E32DDF1D-2A52-4358-805D-F4D83B1EBCB7}" destId="{520F1DF1-9D10-4319-A24F-36CDD33B2E97}" srcOrd="17" destOrd="0" presId="urn:microsoft.com/office/officeart/2005/8/layout/hChevron3"/>
    <dgm:cxn modelId="{AD7A3C37-3A0E-467C-A8EA-FD51CEF59E12}" type="presParOf" srcId="{E32DDF1D-2A52-4358-805D-F4D83B1EBCB7}" destId="{801C13F3-D94C-4D18-9804-DE6FA6282BDD}" srcOrd="18" destOrd="0" presId="urn:microsoft.com/office/officeart/2005/8/layout/hChevron3"/>
    <dgm:cxn modelId="{18E8B084-2BE6-40A5-9AC8-BFDE790ACE6D}" type="presParOf" srcId="{E32DDF1D-2A52-4358-805D-F4D83B1EBCB7}" destId="{A09AFA7C-CED6-40C6-895D-27E12F9440E1}" srcOrd="19" destOrd="0" presId="urn:microsoft.com/office/officeart/2005/8/layout/hChevron3"/>
    <dgm:cxn modelId="{156BB30D-C2F6-40D4-93A8-FE642D743E8F}" type="presParOf" srcId="{E32DDF1D-2A52-4358-805D-F4D83B1EBCB7}" destId="{8736F99C-FC22-4A85-AB3A-E3D0B6E4F18C}" srcOrd="20" destOrd="0" presId="urn:microsoft.com/office/officeart/2005/8/layout/hChevron3"/>
    <dgm:cxn modelId="{CDF912A1-5C40-4EE0-BF69-48EEC43409F0}" type="presParOf" srcId="{E32DDF1D-2A52-4358-805D-F4D83B1EBCB7}" destId="{70DA955B-4781-4E1B-BDC2-26687F884A60}" srcOrd="21" destOrd="0" presId="urn:microsoft.com/office/officeart/2005/8/layout/hChevron3"/>
    <dgm:cxn modelId="{C07F6E85-F9B8-41F4-980E-1AADEC9C2F8B}" type="presParOf" srcId="{E32DDF1D-2A52-4358-805D-F4D83B1EBCB7}" destId="{419F63F8-2EF4-41FD-95C6-D9D54CDB94A6}" srcOrd="22" destOrd="0" presId="urn:microsoft.com/office/officeart/2005/8/layout/hChevron3"/>
    <dgm:cxn modelId="{B85088DC-58B6-447D-A9E0-98679D306525}" type="presParOf" srcId="{E32DDF1D-2A52-4358-805D-F4D83B1EBCB7}" destId="{E407A470-8B60-400A-9ED1-2FE27763A539}" srcOrd="23" destOrd="0" presId="urn:microsoft.com/office/officeart/2005/8/layout/hChevron3"/>
    <dgm:cxn modelId="{FD920223-A7B7-4B7B-8DCE-3CF23CA4AEE5}" type="presParOf" srcId="{E32DDF1D-2A52-4358-805D-F4D83B1EBCB7}" destId="{EF3DC7ED-4A1C-4261-AB37-51C3A71BE5EB}" srcOrd="24" destOrd="0" presId="urn:microsoft.com/office/officeart/2005/8/layout/hChevron3"/>
    <dgm:cxn modelId="{5426E8DB-0C55-4291-AFCB-BF52A547E238}" type="presParOf" srcId="{E32DDF1D-2A52-4358-805D-F4D83B1EBCB7}" destId="{0F1ABE0D-D7AB-4001-A880-D11FF3655B89}" srcOrd="25" destOrd="0" presId="urn:microsoft.com/office/officeart/2005/8/layout/hChevron3"/>
    <dgm:cxn modelId="{2374A766-47B1-46E2-B26B-57425E7D6D60}" type="presParOf" srcId="{E32DDF1D-2A52-4358-805D-F4D83B1EBCB7}" destId="{B969A45A-C577-42FE-9EA9-DF34977AB7A9}" srcOrd="26" destOrd="0" presId="urn:microsoft.com/office/officeart/2005/8/layout/hChevron3"/>
    <dgm:cxn modelId="{DC794E09-5ED6-4C1B-866F-D0BF7928DF70}" type="presParOf" srcId="{E32DDF1D-2A52-4358-805D-F4D83B1EBCB7}" destId="{42D4F944-93C4-4C0C-9B62-69EF5DA104F8}" srcOrd="27" destOrd="0" presId="urn:microsoft.com/office/officeart/2005/8/layout/hChevron3"/>
    <dgm:cxn modelId="{120E39FC-8CD4-44FB-A30F-D213CB60AEA4}" type="presParOf" srcId="{E32DDF1D-2A52-4358-805D-F4D83B1EBCB7}" destId="{5B5405F7-9476-4E55-9912-3D82A83CE4C1}" srcOrd="28" destOrd="0" presId="urn:microsoft.com/office/officeart/2005/8/layout/hChevron3"/>
    <dgm:cxn modelId="{C0B4DB7C-83E2-47C3-88D0-FB649A473F42}" type="presParOf" srcId="{E32DDF1D-2A52-4358-805D-F4D83B1EBCB7}" destId="{1538ABD9-B7E6-4067-9491-D8311A48C018}" srcOrd="29" destOrd="0" presId="urn:microsoft.com/office/officeart/2005/8/layout/hChevron3"/>
    <dgm:cxn modelId="{5EB0C426-FEB3-400C-960E-0ADB51865120}" type="presParOf" srcId="{E32DDF1D-2A52-4358-805D-F4D83B1EBCB7}" destId="{AAAF693D-AD7B-43B9-92DC-8AA29F6B321E}" srcOrd="30" destOrd="0" presId="urn:microsoft.com/office/officeart/2005/8/layout/hChevron3"/>
    <dgm:cxn modelId="{C585A59E-F1CD-4F59-829E-778F5DF6486A}" type="presParOf" srcId="{E32DDF1D-2A52-4358-805D-F4D83B1EBCB7}" destId="{8972F749-5519-4068-BF03-0F058FDAC5F1}" srcOrd="31" destOrd="0" presId="urn:microsoft.com/office/officeart/2005/8/layout/hChevron3"/>
    <dgm:cxn modelId="{DC1C4138-A7DB-4855-9B7D-F7DC493458E3}" type="presParOf" srcId="{E32DDF1D-2A52-4358-805D-F4D83B1EBCB7}" destId="{71C45CF6-C601-470E-9E9F-9175E74C38CE}" srcOrd="32" destOrd="0" presId="urn:microsoft.com/office/officeart/2005/8/layout/hChevron3"/>
    <dgm:cxn modelId="{56FE7DA4-3703-45BA-AE3E-20BC1DD5158F}" type="presParOf" srcId="{E32DDF1D-2A52-4358-805D-F4D83B1EBCB7}" destId="{7133B31F-637F-4E1C-BA62-0D49CF4AF38E}" srcOrd="33" destOrd="0" presId="urn:microsoft.com/office/officeart/2005/8/layout/hChevron3"/>
    <dgm:cxn modelId="{1BEA1761-F4BC-455A-8D85-D7389C7AAF76}" type="presParOf" srcId="{E32DDF1D-2A52-4358-805D-F4D83B1EBCB7}" destId="{EB37EB95-A5F7-4E65-82D5-55993CB01A01}" srcOrd="34" destOrd="0" presId="urn:microsoft.com/office/officeart/2005/8/layout/hChevron3"/>
    <dgm:cxn modelId="{6DA86684-B786-4838-BAB1-0B00A877D83A}" type="presParOf" srcId="{E32DDF1D-2A52-4358-805D-F4D83B1EBCB7}" destId="{F993441B-B841-4416-8891-3F2C6AD1B256}" srcOrd="35" destOrd="0" presId="urn:microsoft.com/office/officeart/2005/8/layout/hChevron3"/>
    <dgm:cxn modelId="{9C213BC4-9CB8-4123-B56A-1C1601A1E4E4}" type="presParOf" srcId="{E32DDF1D-2A52-4358-805D-F4D83B1EBCB7}" destId="{C8FB3BBF-9D07-4EE6-BA10-478F436F7112}" srcOrd="36" destOrd="0" presId="urn:microsoft.com/office/officeart/2005/8/layout/hChevron3"/>
    <dgm:cxn modelId="{622E9B1D-A16C-40D5-97E0-522C28DDD698}" type="presParOf" srcId="{E32DDF1D-2A52-4358-805D-F4D83B1EBCB7}" destId="{4F4F584E-A44F-43CC-8CA2-CF616EBF8F80}" srcOrd="37" destOrd="0" presId="urn:microsoft.com/office/officeart/2005/8/layout/hChevron3"/>
    <dgm:cxn modelId="{0716B0D0-907E-4119-8522-3421EEE3A021}" type="presParOf" srcId="{E32DDF1D-2A52-4358-805D-F4D83B1EBCB7}" destId="{3C4E7037-9222-49C8-A64D-5A768290C531}" srcOrd="38" destOrd="0" presId="urn:microsoft.com/office/officeart/2005/8/layout/hChevron3"/>
    <dgm:cxn modelId="{A59B1FCE-24AB-40AF-94A1-506FBBAF4298}" type="presParOf" srcId="{E32DDF1D-2A52-4358-805D-F4D83B1EBCB7}" destId="{EB3C83E9-7C69-476A-9928-C7AD9188DE6B}" srcOrd="39" destOrd="0" presId="urn:microsoft.com/office/officeart/2005/8/layout/hChevron3"/>
    <dgm:cxn modelId="{5D43357A-58F8-45B9-8646-77656ED4919D}" type="presParOf" srcId="{E32DDF1D-2A52-4358-805D-F4D83B1EBCB7}" destId="{419DD1AD-D37F-462F-9733-AA7C2540828E}" srcOrd="40" destOrd="0" presId="urn:microsoft.com/office/officeart/2005/8/layout/hChevron3"/>
    <dgm:cxn modelId="{16C2BF9F-E608-428B-9807-E991A17D4842}" type="presParOf" srcId="{E32DDF1D-2A52-4358-805D-F4D83B1EBCB7}" destId="{63BD167A-C9D7-48FB-8BFE-35927D0B8FA1}" srcOrd="41" destOrd="0" presId="urn:microsoft.com/office/officeart/2005/8/layout/hChevron3"/>
    <dgm:cxn modelId="{C21CCB4C-4A6A-4B94-BAB8-F7713059C45F}" type="presParOf" srcId="{E32DDF1D-2A52-4358-805D-F4D83B1EBCB7}" destId="{EF67B6E1-01A0-4EAA-B97C-F94767656729}" srcOrd="42" destOrd="0" presId="urn:microsoft.com/office/officeart/2005/8/layout/hChevron3"/>
    <dgm:cxn modelId="{7DEB08B8-E28E-488A-89FA-2895002932F3}" type="presParOf" srcId="{E32DDF1D-2A52-4358-805D-F4D83B1EBCB7}" destId="{34633107-9FF1-4B1E-AA98-8E57F091ED47}" srcOrd="43" destOrd="0" presId="urn:microsoft.com/office/officeart/2005/8/layout/hChevron3"/>
    <dgm:cxn modelId="{FB08AB9F-843D-4F92-8DBF-E49467DEE1EE}" type="presParOf" srcId="{E32DDF1D-2A52-4358-805D-F4D83B1EBCB7}" destId="{1B6D26FB-FD89-49A7-A682-CDFDD01F1D75}" srcOrd="44" destOrd="0" presId="urn:microsoft.com/office/officeart/2005/8/layout/hChevron3"/>
    <dgm:cxn modelId="{8AA87D85-2E75-4EFC-A3DE-7072BC55426C}" type="presParOf" srcId="{E32DDF1D-2A52-4358-805D-F4D83B1EBCB7}" destId="{C334E5AF-E6AF-4890-95F9-82ABF32C7B51}" srcOrd="45" destOrd="0" presId="urn:microsoft.com/office/officeart/2005/8/layout/hChevron3"/>
    <dgm:cxn modelId="{92B458EA-647E-4038-B09B-6D2917D467FA}" type="presParOf" srcId="{E32DDF1D-2A52-4358-805D-F4D83B1EBCB7}" destId="{5FBEED3A-24E0-4120-86C7-F4B24675E908}" srcOrd="46" destOrd="0" presId="urn:microsoft.com/office/officeart/2005/8/layout/hChevron3"/>
    <dgm:cxn modelId="{7E3457FB-859D-43A5-BD04-7BEA33EBAFE5}" type="presParOf" srcId="{E32DDF1D-2A52-4358-805D-F4D83B1EBCB7}" destId="{6CB85AA0-F862-44FC-B544-338251D86424}" srcOrd="47" destOrd="0" presId="urn:microsoft.com/office/officeart/2005/8/layout/hChevron3"/>
    <dgm:cxn modelId="{53031CE9-C2EC-4972-BB86-AB32AB0E0558}" type="presParOf" srcId="{E32DDF1D-2A52-4358-805D-F4D83B1EBCB7}" destId="{7D57AB04-6BB9-491D-8A08-2593D0F8E787}" srcOrd="48" destOrd="0" presId="urn:microsoft.com/office/officeart/2005/8/layout/hChevron3"/>
    <dgm:cxn modelId="{BE6F1112-4700-44F4-9E8E-68C18EDC80B6}" type="presParOf" srcId="{E32DDF1D-2A52-4358-805D-F4D83B1EBCB7}" destId="{FD1846B6-4F18-4B08-B7E2-115D20A1B795}" srcOrd="49" destOrd="0" presId="urn:microsoft.com/office/officeart/2005/8/layout/hChevron3"/>
    <dgm:cxn modelId="{A4313B0B-C758-47C2-8414-B90AD1B05425}" type="presParOf" srcId="{E32DDF1D-2A52-4358-805D-F4D83B1EBCB7}" destId="{7C6A920C-8D10-440F-BA5E-46F46B81D17C}" srcOrd="50" destOrd="0" presId="urn:microsoft.com/office/officeart/2005/8/layout/hChevron3"/>
    <dgm:cxn modelId="{608811F4-E52D-4F1D-B7EB-05E87A606988}" type="presParOf" srcId="{E32DDF1D-2A52-4358-805D-F4D83B1EBCB7}" destId="{BD222C9E-DE6D-4A99-81A7-88CA0ED1DDC8}" srcOrd="51" destOrd="0" presId="urn:microsoft.com/office/officeart/2005/8/layout/hChevron3"/>
    <dgm:cxn modelId="{CD3F9256-53BB-49B5-9387-672AF1B0BB3E}" type="presParOf" srcId="{E32DDF1D-2A52-4358-805D-F4D83B1EBCB7}" destId="{E6B9606E-33B7-40D0-916B-28025D72F359}" srcOrd="52" destOrd="0" presId="urn:microsoft.com/office/officeart/2005/8/layout/hChevron3"/>
    <dgm:cxn modelId="{502B33B0-0E1A-4D59-846B-4590F7FCBB52}" type="presParOf" srcId="{E32DDF1D-2A52-4358-805D-F4D83B1EBCB7}" destId="{0686D9C9-BC99-4332-B3EC-7C64878B3B5B}" srcOrd="53" destOrd="0" presId="urn:microsoft.com/office/officeart/2005/8/layout/hChevron3"/>
    <dgm:cxn modelId="{CACEAA60-D898-4371-872A-3F584F9B7CBE}" type="presParOf" srcId="{E32DDF1D-2A52-4358-805D-F4D83B1EBCB7}" destId="{5CBC40F4-3DBC-485E-81A1-469F710A7380}" srcOrd="54" destOrd="0" presId="urn:microsoft.com/office/officeart/2005/8/layout/hChevron3"/>
    <dgm:cxn modelId="{440721FF-A650-45E6-86F6-24AC5CF7DD10}" type="presParOf" srcId="{E32DDF1D-2A52-4358-805D-F4D83B1EBCB7}" destId="{AFAB29CA-D5D9-413A-8D3A-5822A5986B92}" srcOrd="55" destOrd="0" presId="urn:microsoft.com/office/officeart/2005/8/layout/hChevron3"/>
    <dgm:cxn modelId="{A8138C33-C0D5-4512-82FC-EA8F856957AE}" type="presParOf" srcId="{E32DDF1D-2A52-4358-805D-F4D83B1EBCB7}" destId="{69E105A0-4872-451F-ABE7-2550E014F3DF}" srcOrd="56" destOrd="0" presId="urn:microsoft.com/office/officeart/2005/8/layout/hChevron3"/>
    <dgm:cxn modelId="{893C5B7E-EE2E-4203-A014-DCEA4BDA6572}" type="presParOf" srcId="{E32DDF1D-2A52-4358-805D-F4D83B1EBCB7}" destId="{2554F9E3-9AC3-45DD-9D58-08A2F4DD1701}" srcOrd="57" destOrd="0" presId="urn:microsoft.com/office/officeart/2005/8/layout/hChevron3"/>
    <dgm:cxn modelId="{6F19D239-693E-4C9F-A862-A2A60F59E592}" type="presParOf" srcId="{E32DDF1D-2A52-4358-805D-F4D83B1EBCB7}" destId="{33C53847-86DA-49EC-926A-63B9B45830E9}" srcOrd="58" destOrd="0" presId="urn:microsoft.com/office/officeart/2005/8/layout/hChevron3"/>
    <dgm:cxn modelId="{87E32D6D-01A2-4B95-AB91-7345EE30CCFE}" type="presParOf" srcId="{E32DDF1D-2A52-4358-805D-F4D83B1EBCB7}" destId="{875187DA-3618-4C2E-A0B7-5B05BC8D2789}" srcOrd="59" destOrd="0" presId="urn:microsoft.com/office/officeart/2005/8/layout/hChevron3"/>
    <dgm:cxn modelId="{83935436-38F6-4932-BB5B-53CCBE709FA2}" type="presParOf" srcId="{E32DDF1D-2A52-4358-805D-F4D83B1EBCB7}" destId="{8BC94EAD-C36A-4046-AC84-2A1EF272453C}" srcOrd="60" destOrd="0" presId="urn:microsoft.com/office/officeart/2005/8/layout/hChevron3"/>
    <dgm:cxn modelId="{A2AFA3C8-415F-4BB9-AFB3-8B975A62044A}" type="presParOf" srcId="{E32DDF1D-2A52-4358-805D-F4D83B1EBCB7}" destId="{784AC893-4206-4D04-B1C5-2ADC21FEBD3D}" srcOrd="61" destOrd="0" presId="urn:microsoft.com/office/officeart/2005/8/layout/hChevron3"/>
    <dgm:cxn modelId="{FF5E5F27-98B6-406C-85E1-F60915C14944}" type="presParOf" srcId="{E32DDF1D-2A52-4358-805D-F4D83B1EBCB7}" destId="{8C0EEF14-665F-4453-8BB9-9924969283DE}" srcOrd="62" destOrd="0" presId="urn:microsoft.com/office/officeart/2005/8/layout/hChevron3"/>
    <dgm:cxn modelId="{E9DB1856-DAF4-48A9-9085-1F6D47D2E3A4}" type="presParOf" srcId="{E32DDF1D-2A52-4358-805D-F4D83B1EBCB7}" destId="{5A952227-1638-4EF8-AAF3-A570BBA6A4DB}" srcOrd="63" destOrd="0" presId="urn:microsoft.com/office/officeart/2005/8/layout/hChevron3"/>
    <dgm:cxn modelId="{8B9273E7-32AB-43D8-9EF8-4DB5C013C6FA}" type="presParOf" srcId="{E32DDF1D-2A52-4358-805D-F4D83B1EBCB7}" destId="{4CC1E00E-240E-47DB-B2D9-F1E228723B16}" srcOrd="64" destOrd="0" presId="urn:microsoft.com/office/officeart/2005/8/layout/hChevron3"/>
    <dgm:cxn modelId="{686DB45B-3AB7-4E18-9D4D-E608A475B7E4}" type="presParOf" srcId="{E32DDF1D-2A52-4358-805D-F4D83B1EBCB7}" destId="{567977BA-636D-46DC-872E-05A2B8526F70}" srcOrd="65" destOrd="0" presId="urn:microsoft.com/office/officeart/2005/8/layout/hChevron3"/>
    <dgm:cxn modelId="{3A3E0231-30B1-4FFC-AD4B-20C42B223926}" type="presParOf" srcId="{E32DDF1D-2A52-4358-805D-F4D83B1EBCB7}" destId="{1F927897-2664-4477-999C-F45E0DE5ADE2}" srcOrd="66" destOrd="0" presId="urn:microsoft.com/office/officeart/2005/8/layout/hChevron3"/>
    <dgm:cxn modelId="{B422E54B-D7E1-4330-AEEB-CCC8FD5CD2CA}" type="presParOf" srcId="{E32DDF1D-2A52-4358-805D-F4D83B1EBCB7}" destId="{327CD222-F0C4-4BFC-80D3-B0091B510849}" srcOrd="67" destOrd="0" presId="urn:microsoft.com/office/officeart/2005/8/layout/hChevron3"/>
    <dgm:cxn modelId="{4E0BA491-6454-4C14-9B48-2C4F5A1420FA}" type="presParOf" srcId="{E32DDF1D-2A52-4358-805D-F4D83B1EBCB7}" destId="{1056C277-A385-4775-B46B-B61BE5757FF2}" srcOrd="68" destOrd="0" presId="urn:microsoft.com/office/officeart/2005/8/layout/hChevron3"/>
    <dgm:cxn modelId="{44AE9438-0C05-463F-B688-90BDE75EEB3E}" type="presParOf" srcId="{E32DDF1D-2A52-4358-805D-F4D83B1EBCB7}" destId="{8E0BF486-2CB2-4777-8410-80AD61200FC8}" srcOrd="69" destOrd="0" presId="urn:microsoft.com/office/officeart/2005/8/layout/hChevron3"/>
    <dgm:cxn modelId="{90CC2976-4409-4424-9177-4D715F1A5EC3}" type="presParOf" srcId="{E32DDF1D-2A52-4358-805D-F4D83B1EBCB7}" destId="{7CBD0BB0-2ADF-4CE8-BFD7-BB447D552509}" srcOrd="70" destOrd="0" presId="urn:microsoft.com/office/officeart/2005/8/layout/hChevron3"/>
    <dgm:cxn modelId="{D1D67F7D-EE72-47E9-A98D-25810E42B91B}" type="presParOf" srcId="{E32DDF1D-2A52-4358-805D-F4D83B1EBCB7}" destId="{67E24B4C-FB32-4063-9D7F-DA86040F613A}" srcOrd="71" destOrd="0" presId="urn:microsoft.com/office/officeart/2005/8/layout/hChevron3"/>
    <dgm:cxn modelId="{2BC2C9AC-292B-47E8-A9FB-1B73EDEEEA79}" type="presParOf" srcId="{E32DDF1D-2A52-4358-805D-F4D83B1EBCB7}" destId="{813810D4-3578-4465-AF34-B60CECBEADFC}" srcOrd="72" destOrd="0" presId="urn:microsoft.com/office/officeart/2005/8/layout/hChevron3"/>
    <dgm:cxn modelId="{C7FBD111-8461-4341-A2E8-F4B221B2DE55}" type="presParOf" srcId="{E32DDF1D-2A52-4358-805D-F4D83B1EBCB7}" destId="{DAF5A45D-9F86-443D-B540-F12338B12394}" srcOrd="73" destOrd="0" presId="urn:microsoft.com/office/officeart/2005/8/layout/hChevron3"/>
    <dgm:cxn modelId="{14D9F137-8A25-47A6-A17E-DDB1D701F31F}" type="presParOf" srcId="{E32DDF1D-2A52-4358-805D-F4D83B1EBCB7}" destId="{0C1798D0-B5E0-4926-89F4-4ED3A38AC498}" srcOrd="74" destOrd="0" presId="urn:microsoft.com/office/officeart/2005/8/layout/hChevron3"/>
    <dgm:cxn modelId="{525A6AD7-49C7-44D0-95E3-31E405D0955B}" type="presParOf" srcId="{E32DDF1D-2A52-4358-805D-F4D83B1EBCB7}" destId="{4088D819-A119-47E1-9A1B-CAA53953C030}" srcOrd="75" destOrd="0" presId="urn:microsoft.com/office/officeart/2005/8/layout/hChevron3"/>
    <dgm:cxn modelId="{D6DDE219-6B25-418B-A3B2-510E981B17EF}" type="presParOf" srcId="{E32DDF1D-2A52-4358-805D-F4D83B1EBCB7}" destId="{872AE41A-9A42-4583-BD5B-428E15D6C4D8}" srcOrd="76" destOrd="0" presId="urn:microsoft.com/office/officeart/2005/8/layout/hChevron3"/>
    <dgm:cxn modelId="{1B72E73C-27E3-4F36-AD15-9C50F4A1FE42}" type="presParOf" srcId="{E32DDF1D-2A52-4358-805D-F4D83B1EBCB7}" destId="{6891EB0D-05F1-4BFC-8E92-A829D7B70C2E}" srcOrd="77" destOrd="0" presId="urn:microsoft.com/office/officeart/2005/8/layout/hChevron3"/>
    <dgm:cxn modelId="{F52FB298-CF14-4819-8EF6-2BDF46D92B2F}" type="presParOf" srcId="{E32DDF1D-2A52-4358-805D-F4D83B1EBCB7}" destId="{E4755CB0-68C3-4DA8-A9D2-73B58907C11A}" srcOrd="78" destOrd="0" presId="urn:microsoft.com/office/officeart/2005/8/layout/hChevron3"/>
    <dgm:cxn modelId="{46322196-0ACE-4960-A8CB-DF62561FC58E}" type="presParOf" srcId="{E32DDF1D-2A52-4358-805D-F4D83B1EBCB7}" destId="{98813FD1-D75A-417E-885D-AC243E923A2B}" srcOrd="79" destOrd="0" presId="urn:microsoft.com/office/officeart/2005/8/layout/hChevron3"/>
    <dgm:cxn modelId="{A7A5AB8C-C5D0-414E-A5F2-9F1899A080BD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F3DF4F3A-A2C1-4FA6-8F5A-1664874CA6B7}" type="presOf" srcId="{A3932D8C-6849-43D7-AC8A-C46E8FC8100D}" destId="{8BC94EAD-C36A-4046-AC84-2A1EF272453C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34BDC799-6B7E-4D48-A7CC-C6FFFF6DC126}" type="presOf" srcId="{64CB8CD5-2320-42A8-8773-1D204F49A1EE}" destId="{419F63F8-2EF4-41FD-95C6-D9D54CDB94A6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4AAB6CA1-66A3-495F-88B9-7631A971C640}" type="presOf" srcId="{B50DE578-F840-448C-9F26-8A50FD371058}" destId="{7CBD0BB0-2ADF-4CE8-BFD7-BB447D552509}" srcOrd="0" destOrd="0" presId="urn:microsoft.com/office/officeart/2005/8/layout/hChevron3"/>
    <dgm:cxn modelId="{9BB55A2E-EF46-46C5-B323-D224B38EC40C}" type="presOf" srcId="{6031953C-D99B-4918-8AE4-74D1FC3DD3A0}" destId="{69E105A0-4872-451F-ABE7-2550E014F3DF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EC848CB4-7EC1-4A8E-B1E4-9E9128C35177}" type="presOf" srcId="{1661D143-4C71-4EE6-9C81-E287BBE7E4B2}" destId="{B969A45A-C577-42FE-9EA9-DF34977AB7A9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E1699CE2-0B42-4D6B-B91A-DE785B6B6E1F}" type="presOf" srcId="{2C1E9040-17C8-4E8D-A63F-DB72258387D6}" destId="{419DD1AD-D37F-462F-9733-AA7C2540828E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10BE7B99-9FEC-4CA8-8B8F-40BBD6B4F97B}" type="presOf" srcId="{A3B69041-CEE1-492E-8067-1741F2EE7B97}" destId="{C97B4E7E-1B29-409A-9A9A-AA5B52B6B63E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EF5BCEC3-36C7-4470-A9AE-96B72D8DFEC9}" type="presOf" srcId="{05804EBF-DA52-408C-BEB2-485F7FA490C4}" destId="{33C53847-86DA-49EC-926A-63B9B45830E9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DFD97459-7160-4058-A25C-12A903F859A3}" type="presOf" srcId="{5EC8FB64-ACE3-469E-9787-C48F6C3635F1}" destId="{E32DDF1D-2A52-4358-805D-F4D83B1EBCB7}" srcOrd="0" destOrd="0" presId="urn:microsoft.com/office/officeart/2005/8/layout/hChevron3"/>
    <dgm:cxn modelId="{93AC790A-AD11-45E9-96FA-82B6A89923D4}" type="presOf" srcId="{B018C7FD-482F-41EB-8FDD-85C6A96644A6}" destId="{BE8EB9A1-989B-4A34-BCA3-6900C46E94FE}" srcOrd="0" destOrd="0" presId="urn:microsoft.com/office/officeart/2005/8/layout/hChevron3"/>
    <dgm:cxn modelId="{447548D1-AB86-4EE1-973A-FF283FB3CF80}" type="presOf" srcId="{58B2AA00-AB16-4214-8E92-7C4E54CE41D0}" destId="{1F8A0EB1-3013-440A-90E0-58DB0244C1E8}" srcOrd="0" destOrd="0" presId="urn:microsoft.com/office/officeart/2005/8/layout/hChevron3"/>
    <dgm:cxn modelId="{05BB40C7-04E9-486D-8B60-F7770C93AF4D}" type="presOf" srcId="{1841054A-88B8-4570-A8E0-EA5524F1F074}" destId="{813810D4-3578-4465-AF34-B60CECBEADFC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694A4074-A3F8-4FF0-99AD-F75028C0B7C0}" type="presOf" srcId="{7C5087F6-5E53-4CFC-9BBD-4181F1A2DDB4}" destId="{71C45CF6-C601-470E-9E9F-9175E74C38CE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3C028696-52A9-4270-972A-32006330E677}" type="presOf" srcId="{9AC0B85F-F002-48F8-A368-2A95E3FBA245}" destId="{4E2CA8D1-A7CF-4348-B315-66D71D7C6740}" srcOrd="0" destOrd="0" presId="urn:microsoft.com/office/officeart/2005/8/layout/hChevron3"/>
    <dgm:cxn modelId="{E055C5E4-5213-4144-A664-6D8339080BC3}" type="presOf" srcId="{C2397A5E-1B19-46A0-9D12-932F6574E187}" destId="{4CC1E00E-240E-47DB-B2D9-F1E228723B16}" srcOrd="0" destOrd="0" presId="urn:microsoft.com/office/officeart/2005/8/layout/hChevron3"/>
    <dgm:cxn modelId="{4B8AE52B-D393-4DF8-A256-57DB16258BC7}" type="presOf" srcId="{68DB77E9-52FA-486B-9BBE-FF7BBCA93E2D}" destId="{E4755CB0-68C3-4DA8-A9D2-73B58907C11A}" srcOrd="0" destOrd="0" presId="urn:microsoft.com/office/officeart/2005/8/layout/hChevron3"/>
    <dgm:cxn modelId="{FE286D39-A2AC-43FE-814A-AF783ACFCE3B}" type="presOf" srcId="{8722C7DF-2F9C-4BC4-B0BA-517DBE2D864D}" destId="{46FBA12B-9A7C-46CE-9ADA-B661591B9938}" srcOrd="0" destOrd="0" presId="urn:microsoft.com/office/officeart/2005/8/layout/hChevron3"/>
    <dgm:cxn modelId="{45F15728-3E1B-485D-A0FE-93575D6F1DAB}" type="presOf" srcId="{F1B636A1-73E4-4A94-8328-1CF24EBBF7F3}" destId="{1B6D26FB-FD89-49A7-A682-CDFDD01F1D75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922CDF51-368D-444F-9299-1C3F1B1A9F7B}" type="presOf" srcId="{68F337CC-70B5-443C-9BA7-64EAA2BDE25A}" destId="{AAAF693D-AD7B-43B9-92DC-8AA29F6B321E}" srcOrd="0" destOrd="0" presId="urn:microsoft.com/office/officeart/2005/8/layout/hChevron3"/>
    <dgm:cxn modelId="{2E7D548C-416F-41D1-A17A-AC0FFDED6033}" type="presOf" srcId="{EE5B7ED0-5F37-40CF-A3B0-DE264ACEF339}" destId="{8C77A498-1271-4EFD-ACB2-43CB82007917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D890F0C0-45E1-4B72-BC85-D39C78BA195A}" type="presOf" srcId="{B516EE92-64D6-4FCD-8A24-40602E53098E}" destId="{9CF1165E-AC49-45C4-A3A3-DDB7BC36B50D}" srcOrd="0" destOrd="0" presId="urn:microsoft.com/office/officeart/2005/8/layout/hChevron3"/>
    <dgm:cxn modelId="{6DC883BA-A235-4B0F-A8C4-6AC0A6AF4F64}" type="presOf" srcId="{61CA8120-DCC6-4B15-8E1C-CFB91ABEBDE4}" destId="{D0CBD48E-31F4-4D1B-A75C-643BA2B7D562}" srcOrd="0" destOrd="0" presId="urn:microsoft.com/office/officeart/2005/8/layout/hChevron3"/>
    <dgm:cxn modelId="{2D3FB6F0-E64F-4025-903E-49F6D39B92BB}" type="presOf" srcId="{37A87C57-3EF8-49B6-B455-342C8CF27F93}" destId="{E5C05AB5-9270-4305-9A67-E80BD4B63F64}" srcOrd="0" destOrd="0" presId="urn:microsoft.com/office/officeart/2005/8/layout/hChevron3"/>
    <dgm:cxn modelId="{3AF40B71-1A70-439F-A4C8-9E514B19CEEF}" type="presOf" srcId="{9D2EE2F8-4F2C-4468-8484-E8FB023BE270}" destId="{7D57AB04-6BB9-491D-8A08-2593D0F8E787}" srcOrd="0" destOrd="0" presId="urn:microsoft.com/office/officeart/2005/8/layout/hChevron3"/>
    <dgm:cxn modelId="{2C3F1B27-B859-4BB5-813E-CD9EA94D5D07}" type="presOf" srcId="{37F58A89-9FCC-42BD-9D7F-62E8ADE887BA}" destId="{801C13F3-D94C-4D18-9804-DE6FA6282BDD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22254804-A824-4475-9476-43674B056851}" type="presOf" srcId="{020EFA48-9CC4-4431-94A8-72436184AF5D}" destId="{7C6A920C-8D10-440F-BA5E-46F46B81D17C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9612D6FE-4DBA-4D4A-A38C-161C86854822}" type="presOf" srcId="{C45AFCDB-ACB3-438F-8B66-6E568F47D8A4}" destId="{5FBEED3A-24E0-4120-86C7-F4B24675E908}" srcOrd="0" destOrd="0" presId="urn:microsoft.com/office/officeart/2005/8/layout/hChevron3"/>
    <dgm:cxn modelId="{EE13234A-821A-48CD-B2C4-89D0A4DF9955}" type="presOf" srcId="{0C6AC9BE-9142-485D-98BA-98C1890A2E0E}" destId="{E6B9606E-33B7-40D0-916B-28025D72F359}" srcOrd="0" destOrd="0" presId="urn:microsoft.com/office/officeart/2005/8/layout/hChevron3"/>
    <dgm:cxn modelId="{D8F0DDD2-43C8-4E49-BFB6-3048AF493B03}" type="presOf" srcId="{6CBE4EF5-CAA4-4CAE-A479-05224EF61C51}" destId="{EB37EB95-A5F7-4E65-82D5-55993CB01A01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6C76932E-B8B9-470A-95C8-F1139A890DCB}" type="presOf" srcId="{4E27F18F-3F2E-4A56-91EE-68F42DF637B3}" destId="{EF3DC7ED-4A1C-4261-AB37-51C3A71BE5EB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E6AE9BD9-7B19-44B3-8529-0A0C2A0DAE41}" type="presOf" srcId="{FAC96E8F-F4FD-4ACB-A268-A28E36F76E57}" destId="{8736F99C-FC22-4A85-AB3A-E3D0B6E4F18C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AEE02A16-2635-4B99-B5FB-35EF90ADA8A7}" type="presOf" srcId="{6FE92722-16E7-4B3D-BA6B-210995AB2373}" destId="{5CBC40F4-3DBC-485E-81A1-469F710A7380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C7C777E7-B932-4E33-B070-C325577CD6AA}" type="presOf" srcId="{F774C75D-5067-4612-A73E-C727F8136642}" destId="{1056C277-A385-4775-B46B-B61BE5757FF2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22437365-47CD-4472-89DD-E398DF6E8424}" type="presOf" srcId="{5B8F1E86-BAFC-476F-A956-89C526955FA6}" destId="{EF67B6E1-01A0-4EAA-B97C-F94767656729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467318F2-57FA-4BA9-A1B1-454D79524CEA}" type="presOf" srcId="{CD58D382-1728-40A4-8A1C-69E749F641FE}" destId="{0C1798D0-B5E0-4926-89F4-4ED3A38AC498}" srcOrd="0" destOrd="0" presId="urn:microsoft.com/office/officeart/2005/8/layout/hChevron3"/>
    <dgm:cxn modelId="{3E000303-17F3-47C4-9301-A7D62FF5032E}" type="presOf" srcId="{9914C753-A33F-4DBF-BECB-E5FD1DC98F27}" destId="{D72911E8-6998-44AD-A71E-CB54CF49C0ED}" srcOrd="0" destOrd="0" presId="urn:microsoft.com/office/officeart/2005/8/layout/hChevron3"/>
    <dgm:cxn modelId="{13F045B4-3425-4736-A182-3C725F1625A4}" type="presOf" srcId="{E2D8E3DF-8D59-489A-9050-666993FB8ED6}" destId="{5B5405F7-9476-4E55-9912-3D82A83CE4C1}" srcOrd="0" destOrd="0" presId="urn:microsoft.com/office/officeart/2005/8/layout/hChevron3"/>
    <dgm:cxn modelId="{920186D7-E2EF-495F-AB9E-2EE9C40ECC58}" type="presOf" srcId="{84173EBC-1605-4094-937E-65E5DBBD2F51}" destId="{872AE41A-9A42-4583-BD5B-428E15D6C4D8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EDDAF25F-91B8-4B9C-A8C8-9DFC17E2CDF5}" type="presOf" srcId="{1B0488F0-6E4B-4949-A302-78A9A56E138C}" destId="{3C4E7037-9222-49C8-A64D-5A768290C531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2326BA76-FA41-494A-8008-BD97594E0989}" type="presOf" srcId="{33E1203D-7E4D-4F32-8933-7A45B3E4E4C0}" destId="{1F927897-2664-4477-999C-F45E0DE5ADE2}" srcOrd="0" destOrd="0" presId="urn:microsoft.com/office/officeart/2005/8/layout/hChevron3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646FEE65-0506-4B6E-98BB-63017EF3CC2D}" type="presOf" srcId="{3D0453B6-5431-4B34-BE77-FD9E6A1435B9}" destId="{8C0EEF14-665F-4453-8BB9-9924969283D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FBD99DB1-1FCA-486A-8C28-471C42A5E957}" type="presOf" srcId="{CA99D7B1-433D-4A0A-9063-755BA8DE7A52}" destId="{C8FB3BBF-9D07-4EE6-BA10-478F436F7112}" srcOrd="0" destOrd="0" presId="urn:microsoft.com/office/officeart/2005/8/layout/hChevron3"/>
    <dgm:cxn modelId="{B58E980F-A3AB-4F96-9DC7-70F1A38C155C}" type="presParOf" srcId="{E32DDF1D-2A52-4358-805D-F4D83B1EBCB7}" destId="{E5C05AB5-9270-4305-9A67-E80BD4B63F64}" srcOrd="0" destOrd="0" presId="urn:microsoft.com/office/officeart/2005/8/layout/hChevron3"/>
    <dgm:cxn modelId="{759F6814-B7BF-4DA3-BAF4-DBFB058409CD}" type="presParOf" srcId="{E32DDF1D-2A52-4358-805D-F4D83B1EBCB7}" destId="{B3249CFB-8ED7-4991-8C7E-1BFD21177A2D}" srcOrd="1" destOrd="0" presId="urn:microsoft.com/office/officeart/2005/8/layout/hChevron3"/>
    <dgm:cxn modelId="{41EB224B-F3F8-4A4D-90A8-3562B978F523}" type="presParOf" srcId="{E32DDF1D-2A52-4358-805D-F4D83B1EBCB7}" destId="{46FBA12B-9A7C-46CE-9ADA-B661591B9938}" srcOrd="2" destOrd="0" presId="urn:microsoft.com/office/officeart/2005/8/layout/hChevron3"/>
    <dgm:cxn modelId="{11C96816-0B07-41FD-9302-76DBDC73ABF0}" type="presParOf" srcId="{E32DDF1D-2A52-4358-805D-F4D83B1EBCB7}" destId="{9A606873-8A71-4BBE-AC53-AF8E57DB32DB}" srcOrd="3" destOrd="0" presId="urn:microsoft.com/office/officeart/2005/8/layout/hChevron3"/>
    <dgm:cxn modelId="{9835D156-856F-4DEC-BEFF-BC04EAEA0CDD}" type="presParOf" srcId="{E32DDF1D-2A52-4358-805D-F4D83B1EBCB7}" destId="{1F8A0EB1-3013-440A-90E0-58DB0244C1E8}" srcOrd="4" destOrd="0" presId="urn:microsoft.com/office/officeart/2005/8/layout/hChevron3"/>
    <dgm:cxn modelId="{AB67A8D7-49E5-4CAA-B510-60F524EA18D7}" type="presParOf" srcId="{E32DDF1D-2A52-4358-805D-F4D83B1EBCB7}" destId="{19DD68EC-C5E0-461E-A7B7-B39348260346}" srcOrd="5" destOrd="0" presId="urn:microsoft.com/office/officeart/2005/8/layout/hChevron3"/>
    <dgm:cxn modelId="{9DF8D058-34F1-4C50-8B12-5BF62B241888}" type="presParOf" srcId="{E32DDF1D-2A52-4358-805D-F4D83B1EBCB7}" destId="{C97B4E7E-1B29-409A-9A9A-AA5B52B6B63E}" srcOrd="6" destOrd="0" presId="urn:microsoft.com/office/officeart/2005/8/layout/hChevron3"/>
    <dgm:cxn modelId="{12BC41D6-655C-4B9F-A819-C04495157541}" type="presParOf" srcId="{E32DDF1D-2A52-4358-805D-F4D83B1EBCB7}" destId="{7A3E532F-C77B-49F7-AEDA-FC60C7A6515A}" srcOrd="7" destOrd="0" presId="urn:microsoft.com/office/officeart/2005/8/layout/hChevron3"/>
    <dgm:cxn modelId="{2C3611BE-420E-41D3-BE9D-94D4760979FC}" type="presParOf" srcId="{E32DDF1D-2A52-4358-805D-F4D83B1EBCB7}" destId="{8C77A498-1271-4EFD-ACB2-43CB82007917}" srcOrd="8" destOrd="0" presId="urn:microsoft.com/office/officeart/2005/8/layout/hChevron3"/>
    <dgm:cxn modelId="{3DBBFFCC-F2AE-4B5D-8C46-F1C1D199E6D1}" type="presParOf" srcId="{E32DDF1D-2A52-4358-805D-F4D83B1EBCB7}" destId="{89074C74-5FF8-487E-B75F-DE1D2B34AF5F}" srcOrd="9" destOrd="0" presId="urn:microsoft.com/office/officeart/2005/8/layout/hChevron3"/>
    <dgm:cxn modelId="{26421A4A-78AC-42BB-BC31-1C5A38193BAE}" type="presParOf" srcId="{E32DDF1D-2A52-4358-805D-F4D83B1EBCB7}" destId="{9CF1165E-AC49-45C4-A3A3-DDB7BC36B50D}" srcOrd="10" destOrd="0" presId="urn:microsoft.com/office/officeart/2005/8/layout/hChevron3"/>
    <dgm:cxn modelId="{9F06B814-B77C-4CFF-92D9-5606CE1C4EB8}" type="presParOf" srcId="{E32DDF1D-2A52-4358-805D-F4D83B1EBCB7}" destId="{756D3F08-940F-414A-9D84-C79326AC7EAD}" srcOrd="11" destOrd="0" presId="urn:microsoft.com/office/officeart/2005/8/layout/hChevron3"/>
    <dgm:cxn modelId="{E4ADDD00-654E-4609-B265-E95CC1EF9F02}" type="presParOf" srcId="{E32DDF1D-2A52-4358-805D-F4D83B1EBCB7}" destId="{D72911E8-6998-44AD-A71E-CB54CF49C0ED}" srcOrd="12" destOrd="0" presId="urn:microsoft.com/office/officeart/2005/8/layout/hChevron3"/>
    <dgm:cxn modelId="{38EFF8B7-313E-40BA-BA53-7396770FC58A}" type="presParOf" srcId="{E32DDF1D-2A52-4358-805D-F4D83B1EBCB7}" destId="{DA6AD634-BB15-4438-822C-21EFE11F679C}" srcOrd="13" destOrd="0" presId="urn:microsoft.com/office/officeart/2005/8/layout/hChevron3"/>
    <dgm:cxn modelId="{89B656BD-B22E-48D0-9D60-7977D347C670}" type="presParOf" srcId="{E32DDF1D-2A52-4358-805D-F4D83B1EBCB7}" destId="{D0CBD48E-31F4-4D1B-A75C-643BA2B7D562}" srcOrd="14" destOrd="0" presId="urn:microsoft.com/office/officeart/2005/8/layout/hChevron3"/>
    <dgm:cxn modelId="{6055E460-2EDC-4AEF-9A98-3905407B1508}" type="presParOf" srcId="{E32DDF1D-2A52-4358-805D-F4D83B1EBCB7}" destId="{7AAC0076-D9D8-417B-AB91-5A60B11C2108}" srcOrd="15" destOrd="0" presId="urn:microsoft.com/office/officeart/2005/8/layout/hChevron3"/>
    <dgm:cxn modelId="{BAB75618-5288-4503-A5F7-995A1184387B}" type="presParOf" srcId="{E32DDF1D-2A52-4358-805D-F4D83B1EBCB7}" destId="{4E2CA8D1-A7CF-4348-B315-66D71D7C6740}" srcOrd="16" destOrd="0" presId="urn:microsoft.com/office/officeart/2005/8/layout/hChevron3"/>
    <dgm:cxn modelId="{18360B60-DA8A-4C6A-A7CA-817E5E211BF3}" type="presParOf" srcId="{E32DDF1D-2A52-4358-805D-F4D83B1EBCB7}" destId="{520F1DF1-9D10-4319-A24F-36CDD33B2E97}" srcOrd="17" destOrd="0" presId="urn:microsoft.com/office/officeart/2005/8/layout/hChevron3"/>
    <dgm:cxn modelId="{8AC234A1-F985-4F9D-824D-5CFE4C6F76EF}" type="presParOf" srcId="{E32DDF1D-2A52-4358-805D-F4D83B1EBCB7}" destId="{801C13F3-D94C-4D18-9804-DE6FA6282BDD}" srcOrd="18" destOrd="0" presId="urn:microsoft.com/office/officeart/2005/8/layout/hChevron3"/>
    <dgm:cxn modelId="{835B50F9-ED2D-4FFC-AA87-9C0442847505}" type="presParOf" srcId="{E32DDF1D-2A52-4358-805D-F4D83B1EBCB7}" destId="{A09AFA7C-CED6-40C6-895D-27E12F9440E1}" srcOrd="19" destOrd="0" presId="urn:microsoft.com/office/officeart/2005/8/layout/hChevron3"/>
    <dgm:cxn modelId="{ED08FD0C-8078-4B74-BADD-5683CBB711EC}" type="presParOf" srcId="{E32DDF1D-2A52-4358-805D-F4D83B1EBCB7}" destId="{8736F99C-FC22-4A85-AB3A-E3D0B6E4F18C}" srcOrd="20" destOrd="0" presId="urn:microsoft.com/office/officeart/2005/8/layout/hChevron3"/>
    <dgm:cxn modelId="{C9E4669A-723C-4CCE-BB9B-BF5497FC0AF3}" type="presParOf" srcId="{E32DDF1D-2A52-4358-805D-F4D83B1EBCB7}" destId="{70DA955B-4781-4E1B-BDC2-26687F884A60}" srcOrd="21" destOrd="0" presId="urn:microsoft.com/office/officeart/2005/8/layout/hChevron3"/>
    <dgm:cxn modelId="{35EE4139-FB0B-4B95-A94C-24082E2A5467}" type="presParOf" srcId="{E32DDF1D-2A52-4358-805D-F4D83B1EBCB7}" destId="{419F63F8-2EF4-41FD-95C6-D9D54CDB94A6}" srcOrd="22" destOrd="0" presId="urn:microsoft.com/office/officeart/2005/8/layout/hChevron3"/>
    <dgm:cxn modelId="{67803DBF-15C5-43AE-A7A8-FA5AB57B011E}" type="presParOf" srcId="{E32DDF1D-2A52-4358-805D-F4D83B1EBCB7}" destId="{E407A470-8B60-400A-9ED1-2FE27763A539}" srcOrd="23" destOrd="0" presId="urn:microsoft.com/office/officeart/2005/8/layout/hChevron3"/>
    <dgm:cxn modelId="{0F1E015A-D7FB-453E-B3DC-06F359D64AE2}" type="presParOf" srcId="{E32DDF1D-2A52-4358-805D-F4D83B1EBCB7}" destId="{EF3DC7ED-4A1C-4261-AB37-51C3A71BE5EB}" srcOrd="24" destOrd="0" presId="urn:microsoft.com/office/officeart/2005/8/layout/hChevron3"/>
    <dgm:cxn modelId="{E16923B8-235E-4A30-95D7-8B1BA6F668FD}" type="presParOf" srcId="{E32DDF1D-2A52-4358-805D-F4D83B1EBCB7}" destId="{0F1ABE0D-D7AB-4001-A880-D11FF3655B89}" srcOrd="25" destOrd="0" presId="urn:microsoft.com/office/officeart/2005/8/layout/hChevron3"/>
    <dgm:cxn modelId="{AAEABE82-57C8-44FA-AC76-E24EEA579D23}" type="presParOf" srcId="{E32DDF1D-2A52-4358-805D-F4D83B1EBCB7}" destId="{B969A45A-C577-42FE-9EA9-DF34977AB7A9}" srcOrd="26" destOrd="0" presId="urn:microsoft.com/office/officeart/2005/8/layout/hChevron3"/>
    <dgm:cxn modelId="{D70C9A1B-4821-4AAB-85AD-B5E8CA9DB0CA}" type="presParOf" srcId="{E32DDF1D-2A52-4358-805D-F4D83B1EBCB7}" destId="{42D4F944-93C4-4C0C-9B62-69EF5DA104F8}" srcOrd="27" destOrd="0" presId="urn:microsoft.com/office/officeart/2005/8/layout/hChevron3"/>
    <dgm:cxn modelId="{78778D54-6540-4CB5-A1D3-381501D0389A}" type="presParOf" srcId="{E32DDF1D-2A52-4358-805D-F4D83B1EBCB7}" destId="{5B5405F7-9476-4E55-9912-3D82A83CE4C1}" srcOrd="28" destOrd="0" presId="urn:microsoft.com/office/officeart/2005/8/layout/hChevron3"/>
    <dgm:cxn modelId="{02541EFD-7586-4165-A59E-0835A799D34E}" type="presParOf" srcId="{E32DDF1D-2A52-4358-805D-F4D83B1EBCB7}" destId="{1538ABD9-B7E6-4067-9491-D8311A48C018}" srcOrd="29" destOrd="0" presId="urn:microsoft.com/office/officeart/2005/8/layout/hChevron3"/>
    <dgm:cxn modelId="{B8849081-11D9-4029-9A4C-C1E9DF73899D}" type="presParOf" srcId="{E32DDF1D-2A52-4358-805D-F4D83B1EBCB7}" destId="{AAAF693D-AD7B-43B9-92DC-8AA29F6B321E}" srcOrd="30" destOrd="0" presId="urn:microsoft.com/office/officeart/2005/8/layout/hChevron3"/>
    <dgm:cxn modelId="{9C3F84E7-0AE7-407C-A168-11B67BB2C9B6}" type="presParOf" srcId="{E32DDF1D-2A52-4358-805D-F4D83B1EBCB7}" destId="{8972F749-5519-4068-BF03-0F058FDAC5F1}" srcOrd="31" destOrd="0" presId="urn:microsoft.com/office/officeart/2005/8/layout/hChevron3"/>
    <dgm:cxn modelId="{9D1CF58A-2536-41DA-B35E-AEC6C5C243C9}" type="presParOf" srcId="{E32DDF1D-2A52-4358-805D-F4D83B1EBCB7}" destId="{71C45CF6-C601-470E-9E9F-9175E74C38CE}" srcOrd="32" destOrd="0" presId="urn:microsoft.com/office/officeart/2005/8/layout/hChevron3"/>
    <dgm:cxn modelId="{5AC61034-3C9D-4754-8E1E-C181EB97589A}" type="presParOf" srcId="{E32DDF1D-2A52-4358-805D-F4D83B1EBCB7}" destId="{7133B31F-637F-4E1C-BA62-0D49CF4AF38E}" srcOrd="33" destOrd="0" presId="urn:microsoft.com/office/officeart/2005/8/layout/hChevron3"/>
    <dgm:cxn modelId="{EEDD56FA-AED4-40D5-9227-19B486FAFEA0}" type="presParOf" srcId="{E32DDF1D-2A52-4358-805D-F4D83B1EBCB7}" destId="{EB37EB95-A5F7-4E65-82D5-55993CB01A01}" srcOrd="34" destOrd="0" presId="urn:microsoft.com/office/officeart/2005/8/layout/hChevron3"/>
    <dgm:cxn modelId="{C0BB99CF-A527-405B-89CA-9BB7E76C3BDF}" type="presParOf" srcId="{E32DDF1D-2A52-4358-805D-F4D83B1EBCB7}" destId="{F993441B-B841-4416-8891-3F2C6AD1B256}" srcOrd="35" destOrd="0" presId="urn:microsoft.com/office/officeart/2005/8/layout/hChevron3"/>
    <dgm:cxn modelId="{06588A4B-368A-4A38-A1C9-C3FE05C92F7F}" type="presParOf" srcId="{E32DDF1D-2A52-4358-805D-F4D83B1EBCB7}" destId="{C8FB3BBF-9D07-4EE6-BA10-478F436F7112}" srcOrd="36" destOrd="0" presId="urn:microsoft.com/office/officeart/2005/8/layout/hChevron3"/>
    <dgm:cxn modelId="{D13CEB4A-94A8-445A-967E-0849D2E575E2}" type="presParOf" srcId="{E32DDF1D-2A52-4358-805D-F4D83B1EBCB7}" destId="{4F4F584E-A44F-43CC-8CA2-CF616EBF8F80}" srcOrd="37" destOrd="0" presId="urn:microsoft.com/office/officeart/2005/8/layout/hChevron3"/>
    <dgm:cxn modelId="{A91012C1-6FFF-4E81-B241-DB2566E1EB16}" type="presParOf" srcId="{E32DDF1D-2A52-4358-805D-F4D83B1EBCB7}" destId="{3C4E7037-9222-49C8-A64D-5A768290C531}" srcOrd="38" destOrd="0" presId="urn:microsoft.com/office/officeart/2005/8/layout/hChevron3"/>
    <dgm:cxn modelId="{53504647-694C-493C-852D-0DE54FB77CBF}" type="presParOf" srcId="{E32DDF1D-2A52-4358-805D-F4D83B1EBCB7}" destId="{EB3C83E9-7C69-476A-9928-C7AD9188DE6B}" srcOrd="39" destOrd="0" presId="urn:microsoft.com/office/officeart/2005/8/layout/hChevron3"/>
    <dgm:cxn modelId="{B10771B3-0E9A-4646-9263-A1D0EF7602A4}" type="presParOf" srcId="{E32DDF1D-2A52-4358-805D-F4D83B1EBCB7}" destId="{419DD1AD-D37F-462F-9733-AA7C2540828E}" srcOrd="40" destOrd="0" presId="urn:microsoft.com/office/officeart/2005/8/layout/hChevron3"/>
    <dgm:cxn modelId="{0A17E31A-F1FD-46EE-BF67-CEF2843A87DB}" type="presParOf" srcId="{E32DDF1D-2A52-4358-805D-F4D83B1EBCB7}" destId="{63BD167A-C9D7-48FB-8BFE-35927D0B8FA1}" srcOrd="41" destOrd="0" presId="urn:microsoft.com/office/officeart/2005/8/layout/hChevron3"/>
    <dgm:cxn modelId="{6460D622-0F9E-4B09-9ABA-4C2D6C92E73E}" type="presParOf" srcId="{E32DDF1D-2A52-4358-805D-F4D83B1EBCB7}" destId="{EF67B6E1-01A0-4EAA-B97C-F94767656729}" srcOrd="42" destOrd="0" presId="urn:microsoft.com/office/officeart/2005/8/layout/hChevron3"/>
    <dgm:cxn modelId="{E2D550C0-7342-485F-8D88-5FB60F784C4B}" type="presParOf" srcId="{E32DDF1D-2A52-4358-805D-F4D83B1EBCB7}" destId="{34633107-9FF1-4B1E-AA98-8E57F091ED47}" srcOrd="43" destOrd="0" presId="urn:microsoft.com/office/officeart/2005/8/layout/hChevron3"/>
    <dgm:cxn modelId="{B02C7245-B97B-41FA-84EE-35ADE016619A}" type="presParOf" srcId="{E32DDF1D-2A52-4358-805D-F4D83B1EBCB7}" destId="{1B6D26FB-FD89-49A7-A682-CDFDD01F1D75}" srcOrd="44" destOrd="0" presId="urn:microsoft.com/office/officeart/2005/8/layout/hChevron3"/>
    <dgm:cxn modelId="{8F91DCA9-56E5-427C-BB22-371019583AFA}" type="presParOf" srcId="{E32DDF1D-2A52-4358-805D-F4D83B1EBCB7}" destId="{C334E5AF-E6AF-4890-95F9-82ABF32C7B51}" srcOrd="45" destOrd="0" presId="urn:microsoft.com/office/officeart/2005/8/layout/hChevron3"/>
    <dgm:cxn modelId="{AE454C9C-10C9-4700-8CCA-EF09749F612E}" type="presParOf" srcId="{E32DDF1D-2A52-4358-805D-F4D83B1EBCB7}" destId="{5FBEED3A-24E0-4120-86C7-F4B24675E908}" srcOrd="46" destOrd="0" presId="urn:microsoft.com/office/officeart/2005/8/layout/hChevron3"/>
    <dgm:cxn modelId="{09034A6E-44F9-40A5-A322-E7619FA3877E}" type="presParOf" srcId="{E32DDF1D-2A52-4358-805D-F4D83B1EBCB7}" destId="{6CB85AA0-F862-44FC-B544-338251D86424}" srcOrd="47" destOrd="0" presId="urn:microsoft.com/office/officeart/2005/8/layout/hChevron3"/>
    <dgm:cxn modelId="{F4546BE6-0805-42C0-AF87-63DF9E289DF8}" type="presParOf" srcId="{E32DDF1D-2A52-4358-805D-F4D83B1EBCB7}" destId="{7D57AB04-6BB9-491D-8A08-2593D0F8E787}" srcOrd="48" destOrd="0" presId="urn:microsoft.com/office/officeart/2005/8/layout/hChevron3"/>
    <dgm:cxn modelId="{7C9B9708-FC06-487C-ABF4-2B4E99DD470C}" type="presParOf" srcId="{E32DDF1D-2A52-4358-805D-F4D83B1EBCB7}" destId="{FD1846B6-4F18-4B08-B7E2-115D20A1B795}" srcOrd="49" destOrd="0" presId="urn:microsoft.com/office/officeart/2005/8/layout/hChevron3"/>
    <dgm:cxn modelId="{B03D2833-6B28-45BA-BB90-9E385124BFB4}" type="presParOf" srcId="{E32DDF1D-2A52-4358-805D-F4D83B1EBCB7}" destId="{7C6A920C-8D10-440F-BA5E-46F46B81D17C}" srcOrd="50" destOrd="0" presId="urn:microsoft.com/office/officeart/2005/8/layout/hChevron3"/>
    <dgm:cxn modelId="{CDA0F7CB-8F81-49C9-9949-7404628F94C4}" type="presParOf" srcId="{E32DDF1D-2A52-4358-805D-F4D83B1EBCB7}" destId="{BD222C9E-DE6D-4A99-81A7-88CA0ED1DDC8}" srcOrd="51" destOrd="0" presId="urn:microsoft.com/office/officeart/2005/8/layout/hChevron3"/>
    <dgm:cxn modelId="{E3387AA7-FF96-49F1-A548-50872169C8D4}" type="presParOf" srcId="{E32DDF1D-2A52-4358-805D-F4D83B1EBCB7}" destId="{E6B9606E-33B7-40D0-916B-28025D72F359}" srcOrd="52" destOrd="0" presId="urn:microsoft.com/office/officeart/2005/8/layout/hChevron3"/>
    <dgm:cxn modelId="{84795FED-606C-4676-9D25-562E49CDC450}" type="presParOf" srcId="{E32DDF1D-2A52-4358-805D-F4D83B1EBCB7}" destId="{0686D9C9-BC99-4332-B3EC-7C64878B3B5B}" srcOrd="53" destOrd="0" presId="urn:microsoft.com/office/officeart/2005/8/layout/hChevron3"/>
    <dgm:cxn modelId="{DE8B73D1-337E-4433-85EB-365077B52256}" type="presParOf" srcId="{E32DDF1D-2A52-4358-805D-F4D83B1EBCB7}" destId="{5CBC40F4-3DBC-485E-81A1-469F710A7380}" srcOrd="54" destOrd="0" presId="urn:microsoft.com/office/officeart/2005/8/layout/hChevron3"/>
    <dgm:cxn modelId="{88C15E47-6FBA-4446-B471-BC2C90CAC13E}" type="presParOf" srcId="{E32DDF1D-2A52-4358-805D-F4D83B1EBCB7}" destId="{AFAB29CA-D5D9-413A-8D3A-5822A5986B92}" srcOrd="55" destOrd="0" presId="urn:microsoft.com/office/officeart/2005/8/layout/hChevron3"/>
    <dgm:cxn modelId="{54BF4C58-4B91-40A2-B01A-058E029FDD52}" type="presParOf" srcId="{E32DDF1D-2A52-4358-805D-F4D83B1EBCB7}" destId="{69E105A0-4872-451F-ABE7-2550E014F3DF}" srcOrd="56" destOrd="0" presId="urn:microsoft.com/office/officeart/2005/8/layout/hChevron3"/>
    <dgm:cxn modelId="{54C1CDDE-C246-414F-AEF5-B1312FDB1ECF}" type="presParOf" srcId="{E32DDF1D-2A52-4358-805D-F4D83B1EBCB7}" destId="{2554F9E3-9AC3-45DD-9D58-08A2F4DD1701}" srcOrd="57" destOrd="0" presId="urn:microsoft.com/office/officeart/2005/8/layout/hChevron3"/>
    <dgm:cxn modelId="{1AF09752-0CD1-473F-B98B-6F3310E0254B}" type="presParOf" srcId="{E32DDF1D-2A52-4358-805D-F4D83B1EBCB7}" destId="{33C53847-86DA-49EC-926A-63B9B45830E9}" srcOrd="58" destOrd="0" presId="urn:microsoft.com/office/officeart/2005/8/layout/hChevron3"/>
    <dgm:cxn modelId="{CC6435A9-3BFD-488D-A49A-DD50E4C42BDE}" type="presParOf" srcId="{E32DDF1D-2A52-4358-805D-F4D83B1EBCB7}" destId="{875187DA-3618-4C2E-A0B7-5B05BC8D2789}" srcOrd="59" destOrd="0" presId="urn:microsoft.com/office/officeart/2005/8/layout/hChevron3"/>
    <dgm:cxn modelId="{6971790B-DC66-4B2B-8B20-9A620698DACA}" type="presParOf" srcId="{E32DDF1D-2A52-4358-805D-F4D83B1EBCB7}" destId="{8BC94EAD-C36A-4046-AC84-2A1EF272453C}" srcOrd="60" destOrd="0" presId="urn:microsoft.com/office/officeart/2005/8/layout/hChevron3"/>
    <dgm:cxn modelId="{2E568E13-6E92-46AF-9871-D5984ED01FEF}" type="presParOf" srcId="{E32DDF1D-2A52-4358-805D-F4D83B1EBCB7}" destId="{784AC893-4206-4D04-B1C5-2ADC21FEBD3D}" srcOrd="61" destOrd="0" presId="urn:microsoft.com/office/officeart/2005/8/layout/hChevron3"/>
    <dgm:cxn modelId="{484151E0-6183-4F0E-A0A2-7E24D6BC456D}" type="presParOf" srcId="{E32DDF1D-2A52-4358-805D-F4D83B1EBCB7}" destId="{8C0EEF14-665F-4453-8BB9-9924969283DE}" srcOrd="62" destOrd="0" presId="urn:microsoft.com/office/officeart/2005/8/layout/hChevron3"/>
    <dgm:cxn modelId="{C93BA8D5-8938-41CF-A95C-0999B10F59EE}" type="presParOf" srcId="{E32DDF1D-2A52-4358-805D-F4D83B1EBCB7}" destId="{5A952227-1638-4EF8-AAF3-A570BBA6A4DB}" srcOrd="63" destOrd="0" presId="urn:microsoft.com/office/officeart/2005/8/layout/hChevron3"/>
    <dgm:cxn modelId="{5A63E6A5-76E1-4AC3-B028-807D48B2CE02}" type="presParOf" srcId="{E32DDF1D-2A52-4358-805D-F4D83B1EBCB7}" destId="{4CC1E00E-240E-47DB-B2D9-F1E228723B16}" srcOrd="64" destOrd="0" presId="urn:microsoft.com/office/officeart/2005/8/layout/hChevron3"/>
    <dgm:cxn modelId="{C4EC0178-2012-4E10-8679-DFA85C5BD9B8}" type="presParOf" srcId="{E32DDF1D-2A52-4358-805D-F4D83B1EBCB7}" destId="{567977BA-636D-46DC-872E-05A2B8526F70}" srcOrd="65" destOrd="0" presId="urn:microsoft.com/office/officeart/2005/8/layout/hChevron3"/>
    <dgm:cxn modelId="{3527AFE5-DBD7-4DCD-8A92-254E7EA9EE9B}" type="presParOf" srcId="{E32DDF1D-2A52-4358-805D-F4D83B1EBCB7}" destId="{1F927897-2664-4477-999C-F45E0DE5ADE2}" srcOrd="66" destOrd="0" presId="urn:microsoft.com/office/officeart/2005/8/layout/hChevron3"/>
    <dgm:cxn modelId="{122234AF-5E97-459E-9B50-F47E1D447ACF}" type="presParOf" srcId="{E32DDF1D-2A52-4358-805D-F4D83B1EBCB7}" destId="{327CD222-F0C4-4BFC-80D3-B0091B510849}" srcOrd="67" destOrd="0" presId="urn:microsoft.com/office/officeart/2005/8/layout/hChevron3"/>
    <dgm:cxn modelId="{FC90A7EC-9FA7-4175-AD06-6B42A1A33917}" type="presParOf" srcId="{E32DDF1D-2A52-4358-805D-F4D83B1EBCB7}" destId="{1056C277-A385-4775-B46B-B61BE5757FF2}" srcOrd="68" destOrd="0" presId="urn:microsoft.com/office/officeart/2005/8/layout/hChevron3"/>
    <dgm:cxn modelId="{EFE73788-9619-4964-A2E9-569C46680598}" type="presParOf" srcId="{E32DDF1D-2A52-4358-805D-F4D83B1EBCB7}" destId="{8E0BF486-2CB2-4777-8410-80AD61200FC8}" srcOrd="69" destOrd="0" presId="urn:microsoft.com/office/officeart/2005/8/layout/hChevron3"/>
    <dgm:cxn modelId="{0A046156-582A-48AB-A4E3-B47598D5E2E8}" type="presParOf" srcId="{E32DDF1D-2A52-4358-805D-F4D83B1EBCB7}" destId="{7CBD0BB0-2ADF-4CE8-BFD7-BB447D552509}" srcOrd="70" destOrd="0" presId="urn:microsoft.com/office/officeart/2005/8/layout/hChevron3"/>
    <dgm:cxn modelId="{B93D4C01-928B-4B72-AA07-082A2DDFD08A}" type="presParOf" srcId="{E32DDF1D-2A52-4358-805D-F4D83B1EBCB7}" destId="{67E24B4C-FB32-4063-9D7F-DA86040F613A}" srcOrd="71" destOrd="0" presId="urn:microsoft.com/office/officeart/2005/8/layout/hChevron3"/>
    <dgm:cxn modelId="{E5954094-6E01-4085-A300-F5317103C6F8}" type="presParOf" srcId="{E32DDF1D-2A52-4358-805D-F4D83B1EBCB7}" destId="{813810D4-3578-4465-AF34-B60CECBEADFC}" srcOrd="72" destOrd="0" presId="urn:microsoft.com/office/officeart/2005/8/layout/hChevron3"/>
    <dgm:cxn modelId="{5516A5E0-4FDE-45CC-B3EB-0EC40DB2E303}" type="presParOf" srcId="{E32DDF1D-2A52-4358-805D-F4D83B1EBCB7}" destId="{DAF5A45D-9F86-443D-B540-F12338B12394}" srcOrd="73" destOrd="0" presId="urn:microsoft.com/office/officeart/2005/8/layout/hChevron3"/>
    <dgm:cxn modelId="{37609C0E-A44E-49D8-9D8F-157803EEDC9B}" type="presParOf" srcId="{E32DDF1D-2A52-4358-805D-F4D83B1EBCB7}" destId="{0C1798D0-B5E0-4926-89F4-4ED3A38AC498}" srcOrd="74" destOrd="0" presId="urn:microsoft.com/office/officeart/2005/8/layout/hChevron3"/>
    <dgm:cxn modelId="{7D69A4DD-C12E-416B-B289-B4BF3348C24B}" type="presParOf" srcId="{E32DDF1D-2A52-4358-805D-F4D83B1EBCB7}" destId="{4088D819-A119-47E1-9A1B-CAA53953C030}" srcOrd="75" destOrd="0" presId="urn:microsoft.com/office/officeart/2005/8/layout/hChevron3"/>
    <dgm:cxn modelId="{20CED9CF-095A-4827-B511-BAF9C274644D}" type="presParOf" srcId="{E32DDF1D-2A52-4358-805D-F4D83B1EBCB7}" destId="{872AE41A-9A42-4583-BD5B-428E15D6C4D8}" srcOrd="76" destOrd="0" presId="urn:microsoft.com/office/officeart/2005/8/layout/hChevron3"/>
    <dgm:cxn modelId="{62203BBC-9351-42CD-9F24-3ADB9041F5BC}" type="presParOf" srcId="{E32DDF1D-2A52-4358-805D-F4D83B1EBCB7}" destId="{6891EB0D-05F1-4BFC-8E92-A829D7B70C2E}" srcOrd="77" destOrd="0" presId="urn:microsoft.com/office/officeart/2005/8/layout/hChevron3"/>
    <dgm:cxn modelId="{38FAAEC0-37EE-4BDC-A09E-0657499DC96F}" type="presParOf" srcId="{E32DDF1D-2A52-4358-805D-F4D83B1EBCB7}" destId="{E4755CB0-68C3-4DA8-A9D2-73B58907C11A}" srcOrd="78" destOrd="0" presId="urn:microsoft.com/office/officeart/2005/8/layout/hChevron3"/>
    <dgm:cxn modelId="{65155778-937F-41D0-9F0F-C53EB7E3767E}" type="presParOf" srcId="{E32DDF1D-2A52-4358-805D-F4D83B1EBCB7}" destId="{98813FD1-D75A-417E-885D-AC243E923A2B}" srcOrd="79" destOrd="0" presId="urn:microsoft.com/office/officeart/2005/8/layout/hChevron3"/>
    <dgm:cxn modelId="{B4E62E76-88FC-40F6-BA46-F3846A507704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EB43B98A-49CA-4D56-9954-EADE94740EBD}" type="presOf" srcId="{61CA8120-DCC6-4B15-8E1C-CFB91ABEBDE4}" destId="{D0CBD48E-31F4-4D1B-A75C-643BA2B7D562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4BC3A6A9-721C-44C5-B5A3-752E2B25130C}" type="presOf" srcId="{37A87C57-3EF8-49B6-B455-342C8CF27F93}" destId="{E5C05AB5-9270-4305-9A67-E80BD4B63F64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489DBC88-EB0C-4282-85E8-DEAC40A48E9F}" type="presOf" srcId="{FAC96E8F-F4FD-4ACB-A268-A28E36F76E57}" destId="{8736F99C-FC22-4A85-AB3A-E3D0B6E4F18C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15BDA3BD-D001-41F2-9072-69D08CB00AA4}" type="presOf" srcId="{5B8F1E86-BAFC-476F-A956-89C526955FA6}" destId="{EF67B6E1-01A0-4EAA-B97C-F94767656729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656D41BC-EE72-4F8B-B7A0-6ABAF201E63E}" type="presOf" srcId="{4E27F18F-3F2E-4A56-91EE-68F42DF637B3}" destId="{EF3DC7ED-4A1C-4261-AB37-51C3A71BE5EB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71540E9C-A638-4E0C-A887-7B19DE02D546}" type="presOf" srcId="{05804EBF-DA52-408C-BEB2-485F7FA490C4}" destId="{33C53847-86DA-49EC-926A-63B9B45830E9}" srcOrd="0" destOrd="0" presId="urn:microsoft.com/office/officeart/2005/8/layout/hChevron3"/>
    <dgm:cxn modelId="{96EDE512-B3DF-4077-AA9E-BEBF54211446}" type="presOf" srcId="{6CBE4EF5-CAA4-4CAE-A479-05224EF61C51}" destId="{EB37EB95-A5F7-4E65-82D5-55993CB01A01}" srcOrd="0" destOrd="0" presId="urn:microsoft.com/office/officeart/2005/8/layout/hChevron3"/>
    <dgm:cxn modelId="{F9AA0DFF-7D00-44EB-8371-9159F8A8C4B4}" type="presOf" srcId="{1B0488F0-6E4B-4949-A302-78A9A56E138C}" destId="{3C4E7037-9222-49C8-A64D-5A768290C531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4962914-F88A-4E2D-951E-C05CE3CDFE44}" type="presOf" srcId="{33E1203D-7E4D-4F32-8933-7A45B3E4E4C0}" destId="{1F927897-2664-4477-999C-F45E0DE5ADE2}" srcOrd="0" destOrd="0" presId="urn:microsoft.com/office/officeart/2005/8/layout/hChevron3"/>
    <dgm:cxn modelId="{DFA1A9E9-39A2-4D86-AA98-C15A97A0AD57}" type="presOf" srcId="{58B2AA00-AB16-4214-8E92-7C4E54CE41D0}" destId="{1F8A0EB1-3013-440A-90E0-58DB0244C1E8}" srcOrd="0" destOrd="0" presId="urn:microsoft.com/office/officeart/2005/8/layout/hChevron3"/>
    <dgm:cxn modelId="{CB55EFCA-184A-470F-9641-0857B2F8CA32}" type="presOf" srcId="{B018C7FD-482F-41EB-8FDD-85C6A96644A6}" destId="{BE8EB9A1-989B-4A34-BCA3-6900C46E94FE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840FC07F-D3E1-4072-AC77-17C1D0FBF1B3}" type="presOf" srcId="{68DB77E9-52FA-486B-9BBE-FF7BBCA93E2D}" destId="{E4755CB0-68C3-4DA8-A9D2-73B58907C11A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04B7C796-9FB4-47B2-B3AF-2009F776186B}" type="presOf" srcId="{A3932D8C-6849-43D7-AC8A-C46E8FC8100D}" destId="{8BC94EAD-C36A-4046-AC84-2A1EF272453C}" srcOrd="0" destOrd="0" presId="urn:microsoft.com/office/officeart/2005/8/layout/hChevron3"/>
    <dgm:cxn modelId="{5FC8FA42-E334-499B-A155-743175A572F9}" type="presOf" srcId="{A3B69041-CEE1-492E-8067-1741F2EE7B97}" destId="{C97B4E7E-1B29-409A-9A9A-AA5B52B6B63E}" srcOrd="0" destOrd="0" presId="urn:microsoft.com/office/officeart/2005/8/layout/hChevron3"/>
    <dgm:cxn modelId="{2F6B8355-14EC-429B-87AF-E5F6025B8A45}" type="presOf" srcId="{0C6AC9BE-9142-485D-98BA-98C1890A2E0E}" destId="{E6B9606E-33B7-40D0-916B-28025D72F359}" srcOrd="0" destOrd="0" presId="urn:microsoft.com/office/officeart/2005/8/layout/hChevron3"/>
    <dgm:cxn modelId="{EB2039CE-E77A-4ECC-8B39-3DED9133F489}" type="presOf" srcId="{9D2EE2F8-4F2C-4468-8484-E8FB023BE270}" destId="{7D57AB04-6BB9-491D-8A08-2593D0F8E787}" srcOrd="0" destOrd="0" presId="urn:microsoft.com/office/officeart/2005/8/layout/hChevron3"/>
    <dgm:cxn modelId="{1F0D189C-ABB8-4577-BD54-4585463A62FE}" type="presOf" srcId="{7C5087F6-5E53-4CFC-9BBD-4181F1A2DDB4}" destId="{71C45CF6-C601-470E-9E9F-9175E74C38CE}" srcOrd="0" destOrd="0" presId="urn:microsoft.com/office/officeart/2005/8/layout/hChevron3"/>
    <dgm:cxn modelId="{B48E5BF7-0426-4209-8358-B289F34478EA}" type="presOf" srcId="{6FE92722-16E7-4B3D-BA6B-210995AB2373}" destId="{5CBC40F4-3DBC-485E-81A1-469F710A7380}" srcOrd="0" destOrd="0" presId="urn:microsoft.com/office/officeart/2005/8/layout/hChevron3"/>
    <dgm:cxn modelId="{A66EAFF3-2414-41AD-B936-B0C51D6A9EA8}" type="presOf" srcId="{9914C753-A33F-4DBF-BECB-E5FD1DC98F27}" destId="{D72911E8-6998-44AD-A71E-CB54CF49C0ED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165AC110-EA40-46E3-8DB7-FA0F842A973F}" type="presOf" srcId="{1841054A-88B8-4570-A8E0-EA5524F1F074}" destId="{813810D4-3578-4465-AF34-B60CECBEADFC}" srcOrd="0" destOrd="0" presId="urn:microsoft.com/office/officeart/2005/8/layout/hChevron3"/>
    <dgm:cxn modelId="{25434486-409B-4E29-8D4D-4AD9441DCAA7}" type="presOf" srcId="{37F58A89-9FCC-42BD-9D7F-62E8ADE887BA}" destId="{801C13F3-D94C-4D18-9804-DE6FA6282BDD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9FFA17E8-4E59-49D7-80E8-BFA729528504}" type="presOf" srcId="{8722C7DF-2F9C-4BC4-B0BA-517DBE2D864D}" destId="{46FBA12B-9A7C-46CE-9ADA-B661591B9938}" srcOrd="0" destOrd="0" presId="urn:microsoft.com/office/officeart/2005/8/layout/hChevron3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A25F7BA6-20BC-46E0-B890-189781912761}" type="presOf" srcId="{2C1E9040-17C8-4E8D-A63F-DB72258387D6}" destId="{419DD1AD-D37F-462F-9733-AA7C2540828E}" srcOrd="0" destOrd="0" presId="urn:microsoft.com/office/officeart/2005/8/layout/hChevron3"/>
    <dgm:cxn modelId="{51A3CB2B-ABB2-4487-AE99-9D3E26E8FCC6}" type="presOf" srcId="{F774C75D-5067-4612-A73E-C727F8136642}" destId="{1056C277-A385-4775-B46B-B61BE5757FF2}" srcOrd="0" destOrd="0" presId="urn:microsoft.com/office/officeart/2005/8/layout/hChevron3"/>
    <dgm:cxn modelId="{D2E583CA-9321-47A8-9405-01FE11DCB26F}" type="presOf" srcId="{020EFA48-9CC4-4431-94A8-72436184AF5D}" destId="{7C6A920C-8D10-440F-BA5E-46F46B81D17C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A790E5EC-5A4C-4BF5-8706-4105EF324D80}" type="presOf" srcId="{C2397A5E-1B19-46A0-9D12-932F6574E187}" destId="{4CC1E00E-240E-47DB-B2D9-F1E228723B16}" srcOrd="0" destOrd="0" presId="urn:microsoft.com/office/officeart/2005/8/layout/hChevron3"/>
    <dgm:cxn modelId="{B3646A47-C7FB-4142-83D2-BF9780575673}" type="presOf" srcId="{9AC0B85F-F002-48F8-A368-2A95E3FBA245}" destId="{4E2CA8D1-A7CF-4348-B315-66D71D7C6740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376B8F7F-923F-4D36-BD1B-CC8CFFDB6452}" type="presOf" srcId="{CD58D382-1728-40A4-8A1C-69E749F641FE}" destId="{0C1798D0-B5E0-4926-89F4-4ED3A38AC498}" srcOrd="0" destOrd="0" presId="urn:microsoft.com/office/officeart/2005/8/layout/hChevron3"/>
    <dgm:cxn modelId="{AE1ED438-0164-491C-8835-F3D7BA03EBB1}" type="presOf" srcId="{F1B636A1-73E4-4A94-8328-1CF24EBBF7F3}" destId="{1B6D26FB-FD89-49A7-A682-CDFDD01F1D75}" srcOrd="0" destOrd="0" presId="urn:microsoft.com/office/officeart/2005/8/layout/hChevron3"/>
    <dgm:cxn modelId="{03F3BBBF-8D14-4965-8C57-16C9D68E6452}" type="presOf" srcId="{E2D8E3DF-8D59-489A-9050-666993FB8ED6}" destId="{5B5405F7-9476-4E55-9912-3D82A83CE4C1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BBEFCCD-8889-498B-8792-9ADC3C5BA43D}" type="presOf" srcId="{84173EBC-1605-4094-937E-65E5DBBD2F51}" destId="{872AE41A-9A42-4583-BD5B-428E15D6C4D8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53D5D55D-E614-458D-9A12-6B8680B22820}" type="presOf" srcId="{3D0453B6-5431-4B34-BE77-FD9E6A1435B9}" destId="{8C0EEF14-665F-4453-8BB9-9924969283DE}" srcOrd="0" destOrd="0" presId="urn:microsoft.com/office/officeart/2005/8/layout/hChevron3"/>
    <dgm:cxn modelId="{80AB17B1-13BF-4066-8AEC-DC42EED23E1A}" type="presOf" srcId="{5EC8FB64-ACE3-469E-9787-C48F6C3635F1}" destId="{E32DDF1D-2A52-4358-805D-F4D83B1EBCB7}" srcOrd="0" destOrd="0" presId="urn:microsoft.com/office/officeart/2005/8/layout/hChevron3"/>
    <dgm:cxn modelId="{904234BF-4782-4E27-B7F7-9F74EE59E7A7}" type="presOf" srcId="{CA99D7B1-433D-4A0A-9063-755BA8DE7A52}" destId="{C8FB3BBF-9D07-4EE6-BA10-478F436F7112}" srcOrd="0" destOrd="0" presId="urn:microsoft.com/office/officeart/2005/8/layout/hChevron3"/>
    <dgm:cxn modelId="{6933ECBA-CAC5-4D88-8E2C-D979F3F1C0B5}" type="presOf" srcId="{6031953C-D99B-4918-8AE4-74D1FC3DD3A0}" destId="{69E105A0-4872-451F-ABE7-2550E014F3DF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0ABE840-069D-463D-B30E-03E085487BEF}" type="presOf" srcId="{64CB8CD5-2320-42A8-8773-1D204F49A1EE}" destId="{419F63F8-2EF4-41FD-95C6-D9D54CDB94A6}" srcOrd="0" destOrd="0" presId="urn:microsoft.com/office/officeart/2005/8/layout/hChevron3"/>
    <dgm:cxn modelId="{68AEC6E2-CE60-4A67-B2DA-E7F35FDCFAE6}" type="presOf" srcId="{B50DE578-F840-448C-9F26-8A50FD371058}" destId="{7CBD0BB0-2ADF-4CE8-BFD7-BB447D552509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6A171D1D-7774-476F-890A-66D316721FB3}" type="presOf" srcId="{EE5B7ED0-5F37-40CF-A3B0-DE264ACEF339}" destId="{8C77A498-1271-4EFD-ACB2-43CB82007917}" srcOrd="0" destOrd="0" presId="urn:microsoft.com/office/officeart/2005/8/layout/hChevron3"/>
    <dgm:cxn modelId="{4965D6C5-8106-4FC5-BBAA-FBF24AE6B10C}" type="presOf" srcId="{68F337CC-70B5-443C-9BA7-64EAA2BDE25A}" destId="{AAAF693D-AD7B-43B9-92DC-8AA29F6B321E}" srcOrd="0" destOrd="0" presId="urn:microsoft.com/office/officeart/2005/8/layout/hChevron3"/>
    <dgm:cxn modelId="{70F13F88-0EEE-4AD3-8B6C-F42FAF26FBEB}" type="presOf" srcId="{1661D143-4C71-4EE6-9C81-E287BBE7E4B2}" destId="{B969A45A-C577-42FE-9EA9-DF34977AB7A9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095BA68B-D7C3-4286-BD73-6D5A8EC17C7E}" type="presOf" srcId="{C45AFCDB-ACB3-438F-8B66-6E568F47D8A4}" destId="{5FBEED3A-24E0-4120-86C7-F4B24675E908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4B83262F-AFA1-4071-9D59-AB519C39BF43}" type="presOf" srcId="{B516EE92-64D6-4FCD-8A24-40602E53098E}" destId="{9CF1165E-AC49-45C4-A3A3-DDB7BC36B50D}" srcOrd="0" destOrd="0" presId="urn:microsoft.com/office/officeart/2005/8/layout/hChevron3"/>
    <dgm:cxn modelId="{950EAD31-5EB5-41B1-A13C-0C7A6CECE7E3}" type="presParOf" srcId="{E32DDF1D-2A52-4358-805D-F4D83B1EBCB7}" destId="{E5C05AB5-9270-4305-9A67-E80BD4B63F64}" srcOrd="0" destOrd="0" presId="urn:microsoft.com/office/officeart/2005/8/layout/hChevron3"/>
    <dgm:cxn modelId="{1ADECB1B-455A-46FF-8B7C-0BD2FFCC1313}" type="presParOf" srcId="{E32DDF1D-2A52-4358-805D-F4D83B1EBCB7}" destId="{B3249CFB-8ED7-4991-8C7E-1BFD21177A2D}" srcOrd="1" destOrd="0" presId="urn:microsoft.com/office/officeart/2005/8/layout/hChevron3"/>
    <dgm:cxn modelId="{86A60703-1768-4D97-8712-CC31D75AFA97}" type="presParOf" srcId="{E32DDF1D-2A52-4358-805D-F4D83B1EBCB7}" destId="{46FBA12B-9A7C-46CE-9ADA-B661591B9938}" srcOrd="2" destOrd="0" presId="urn:microsoft.com/office/officeart/2005/8/layout/hChevron3"/>
    <dgm:cxn modelId="{B9904406-531F-46F4-8D24-4C62D679CBB9}" type="presParOf" srcId="{E32DDF1D-2A52-4358-805D-F4D83B1EBCB7}" destId="{9A606873-8A71-4BBE-AC53-AF8E57DB32DB}" srcOrd="3" destOrd="0" presId="urn:microsoft.com/office/officeart/2005/8/layout/hChevron3"/>
    <dgm:cxn modelId="{3B70CDA5-8CD8-4ED6-875C-38465A6D5F7F}" type="presParOf" srcId="{E32DDF1D-2A52-4358-805D-F4D83B1EBCB7}" destId="{1F8A0EB1-3013-440A-90E0-58DB0244C1E8}" srcOrd="4" destOrd="0" presId="urn:microsoft.com/office/officeart/2005/8/layout/hChevron3"/>
    <dgm:cxn modelId="{B95B1C09-ED0C-4FF9-915E-5466828EB126}" type="presParOf" srcId="{E32DDF1D-2A52-4358-805D-F4D83B1EBCB7}" destId="{19DD68EC-C5E0-461E-A7B7-B39348260346}" srcOrd="5" destOrd="0" presId="urn:microsoft.com/office/officeart/2005/8/layout/hChevron3"/>
    <dgm:cxn modelId="{B3F8E573-ADBA-4EC8-A8DF-F41E11244A8A}" type="presParOf" srcId="{E32DDF1D-2A52-4358-805D-F4D83B1EBCB7}" destId="{C97B4E7E-1B29-409A-9A9A-AA5B52B6B63E}" srcOrd="6" destOrd="0" presId="urn:microsoft.com/office/officeart/2005/8/layout/hChevron3"/>
    <dgm:cxn modelId="{4F237D7C-290A-466D-97D9-C9E21C5FBAAD}" type="presParOf" srcId="{E32DDF1D-2A52-4358-805D-F4D83B1EBCB7}" destId="{7A3E532F-C77B-49F7-AEDA-FC60C7A6515A}" srcOrd="7" destOrd="0" presId="urn:microsoft.com/office/officeart/2005/8/layout/hChevron3"/>
    <dgm:cxn modelId="{94BCA82F-A8FB-4B4B-982E-3B87A54417F5}" type="presParOf" srcId="{E32DDF1D-2A52-4358-805D-F4D83B1EBCB7}" destId="{8C77A498-1271-4EFD-ACB2-43CB82007917}" srcOrd="8" destOrd="0" presId="urn:microsoft.com/office/officeart/2005/8/layout/hChevron3"/>
    <dgm:cxn modelId="{A8D7ECA2-986E-4104-9774-FCD3D01A66D1}" type="presParOf" srcId="{E32DDF1D-2A52-4358-805D-F4D83B1EBCB7}" destId="{89074C74-5FF8-487E-B75F-DE1D2B34AF5F}" srcOrd="9" destOrd="0" presId="urn:microsoft.com/office/officeart/2005/8/layout/hChevron3"/>
    <dgm:cxn modelId="{385962A6-10D9-4626-8379-A4715D5D23B2}" type="presParOf" srcId="{E32DDF1D-2A52-4358-805D-F4D83B1EBCB7}" destId="{9CF1165E-AC49-45C4-A3A3-DDB7BC36B50D}" srcOrd="10" destOrd="0" presId="urn:microsoft.com/office/officeart/2005/8/layout/hChevron3"/>
    <dgm:cxn modelId="{D640BCB7-A489-47FB-BC67-E2BBDA09EF5B}" type="presParOf" srcId="{E32DDF1D-2A52-4358-805D-F4D83B1EBCB7}" destId="{756D3F08-940F-414A-9D84-C79326AC7EAD}" srcOrd="11" destOrd="0" presId="urn:microsoft.com/office/officeart/2005/8/layout/hChevron3"/>
    <dgm:cxn modelId="{0E894AED-1035-4FE8-A63A-5E8685FF7503}" type="presParOf" srcId="{E32DDF1D-2A52-4358-805D-F4D83B1EBCB7}" destId="{D72911E8-6998-44AD-A71E-CB54CF49C0ED}" srcOrd="12" destOrd="0" presId="urn:microsoft.com/office/officeart/2005/8/layout/hChevron3"/>
    <dgm:cxn modelId="{6262BFB9-0F99-4DE8-B238-90A3137CC59C}" type="presParOf" srcId="{E32DDF1D-2A52-4358-805D-F4D83B1EBCB7}" destId="{DA6AD634-BB15-4438-822C-21EFE11F679C}" srcOrd="13" destOrd="0" presId="urn:microsoft.com/office/officeart/2005/8/layout/hChevron3"/>
    <dgm:cxn modelId="{6B108774-660F-4ED1-B122-0EA086453358}" type="presParOf" srcId="{E32DDF1D-2A52-4358-805D-F4D83B1EBCB7}" destId="{D0CBD48E-31F4-4D1B-A75C-643BA2B7D562}" srcOrd="14" destOrd="0" presId="urn:microsoft.com/office/officeart/2005/8/layout/hChevron3"/>
    <dgm:cxn modelId="{57F1E9AF-F621-4EC0-B410-71FBFB174010}" type="presParOf" srcId="{E32DDF1D-2A52-4358-805D-F4D83B1EBCB7}" destId="{7AAC0076-D9D8-417B-AB91-5A60B11C2108}" srcOrd="15" destOrd="0" presId="urn:microsoft.com/office/officeart/2005/8/layout/hChevron3"/>
    <dgm:cxn modelId="{D1A1E5A5-DACD-44D0-9402-7086F09D55DF}" type="presParOf" srcId="{E32DDF1D-2A52-4358-805D-F4D83B1EBCB7}" destId="{4E2CA8D1-A7CF-4348-B315-66D71D7C6740}" srcOrd="16" destOrd="0" presId="urn:microsoft.com/office/officeart/2005/8/layout/hChevron3"/>
    <dgm:cxn modelId="{D587099F-4F33-4049-9B7E-4F8F2A43F32D}" type="presParOf" srcId="{E32DDF1D-2A52-4358-805D-F4D83B1EBCB7}" destId="{520F1DF1-9D10-4319-A24F-36CDD33B2E97}" srcOrd="17" destOrd="0" presId="urn:microsoft.com/office/officeart/2005/8/layout/hChevron3"/>
    <dgm:cxn modelId="{6812E9AC-726F-4213-AC8F-47D9714A05D8}" type="presParOf" srcId="{E32DDF1D-2A52-4358-805D-F4D83B1EBCB7}" destId="{801C13F3-D94C-4D18-9804-DE6FA6282BDD}" srcOrd="18" destOrd="0" presId="urn:microsoft.com/office/officeart/2005/8/layout/hChevron3"/>
    <dgm:cxn modelId="{27A34B9C-6E30-4A78-8E2A-7E9C8FE96B4B}" type="presParOf" srcId="{E32DDF1D-2A52-4358-805D-F4D83B1EBCB7}" destId="{A09AFA7C-CED6-40C6-895D-27E12F9440E1}" srcOrd="19" destOrd="0" presId="urn:microsoft.com/office/officeart/2005/8/layout/hChevron3"/>
    <dgm:cxn modelId="{D5EBF2B0-63A9-4BF1-93A7-0765DC82F9F5}" type="presParOf" srcId="{E32DDF1D-2A52-4358-805D-F4D83B1EBCB7}" destId="{8736F99C-FC22-4A85-AB3A-E3D0B6E4F18C}" srcOrd="20" destOrd="0" presId="urn:microsoft.com/office/officeart/2005/8/layout/hChevron3"/>
    <dgm:cxn modelId="{10E0C4A3-679E-436C-B65A-C7E9C59A9CB2}" type="presParOf" srcId="{E32DDF1D-2A52-4358-805D-F4D83B1EBCB7}" destId="{70DA955B-4781-4E1B-BDC2-26687F884A60}" srcOrd="21" destOrd="0" presId="urn:microsoft.com/office/officeart/2005/8/layout/hChevron3"/>
    <dgm:cxn modelId="{D3AAF7B6-DD51-4DFF-8E0A-2FB05EB14B06}" type="presParOf" srcId="{E32DDF1D-2A52-4358-805D-F4D83B1EBCB7}" destId="{419F63F8-2EF4-41FD-95C6-D9D54CDB94A6}" srcOrd="22" destOrd="0" presId="urn:microsoft.com/office/officeart/2005/8/layout/hChevron3"/>
    <dgm:cxn modelId="{3728EF65-3A6A-40AC-A738-9781D94BB2CA}" type="presParOf" srcId="{E32DDF1D-2A52-4358-805D-F4D83B1EBCB7}" destId="{E407A470-8B60-400A-9ED1-2FE27763A539}" srcOrd="23" destOrd="0" presId="urn:microsoft.com/office/officeart/2005/8/layout/hChevron3"/>
    <dgm:cxn modelId="{1F0C1D1D-F010-4C46-B342-C73BD3FDAF64}" type="presParOf" srcId="{E32DDF1D-2A52-4358-805D-F4D83B1EBCB7}" destId="{EF3DC7ED-4A1C-4261-AB37-51C3A71BE5EB}" srcOrd="24" destOrd="0" presId="urn:microsoft.com/office/officeart/2005/8/layout/hChevron3"/>
    <dgm:cxn modelId="{3ADB1EF7-156F-40F2-9B39-5DBFC7B46995}" type="presParOf" srcId="{E32DDF1D-2A52-4358-805D-F4D83B1EBCB7}" destId="{0F1ABE0D-D7AB-4001-A880-D11FF3655B89}" srcOrd="25" destOrd="0" presId="urn:microsoft.com/office/officeart/2005/8/layout/hChevron3"/>
    <dgm:cxn modelId="{68B8F195-A169-416A-9E55-377CAD1C3867}" type="presParOf" srcId="{E32DDF1D-2A52-4358-805D-F4D83B1EBCB7}" destId="{B969A45A-C577-42FE-9EA9-DF34977AB7A9}" srcOrd="26" destOrd="0" presId="urn:microsoft.com/office/officeart/2005/8/layout/hChevron3"/>
    <dgm:cxn modelId="{861D072F-AF9C-49CB-9EF9-A1A35198456C}" type="presParOf" srcId="{E32DDF1D-2A52-4358-805D-F4D83B1EBCB7}" destId="{42D4F944-93C4-4C0C-9B62-69EF5DA104F8}" srcOrd="27" destOrd="0" presId="urn:microsoft.com/office/officeart/2005/8/layout/hChevron3"/>
    <dgm:cxn modelId="{A44071CF-9E8B-4412-9936-DB900F5966C8}" type="presParOf" srcId="{E32DDF1D-2A52-4358-805D-F4D83B1EBCB7}" destId="{5B5405F7-9476-4E55-9912-3D82A83CE4C1}" srcOrd="28" destOrd="0" presId="urn:microsoft.com/office/officeart/2005/8/layout/hChevron3"/>
    <dgm:cxn modelId="{D0C1005E-5EB6-4DC8-BF72-D0848EF194BE}" type="presParOf" srcId="{E32DDF1D-2A52-4358-805D-F4D83B1EBCB7}" destId="{1538ABD9-B7E6-4067-9491-D8311A48C018}" srcOrd="29" destOrd="0" presId="urn:microsoft.com/office/officeart/2005/8/layout/hChevron3"/>
    <dgm:cxn modelId="{0EA538B7-2242-46EE-B148-BCD43D16CA4B}" type="presParOf" srcId="{E32DDF1D-2A52-4358-805D-F4D83B1EBCB7}" destId="{AAAF693D-AD7B-43B9-92DC-8AA29F6B321E}" srcOrd="30" destOrd="0" presId="urn:microsoft.com/office/officeart/2005/8/layout/hChevron3"/>
    <dgm:cxn modelId="{B9A23D4B-79ED-40EB-9638-8CB4FCFF0589}" type="presParOf" srcId="{E32DDF1D-2A52-4358-805D-F4D83B1EBCB7}" destId="{8972F749-5519-4068-BF03-0F058FDAC5F1}" srcOrd="31" destOrd="0" presId="urn:microsoft.com/office/officeart/2005/8/layout/hChevron3"/>
    <dgm:cxn modelId="{79A352A7-70B3-456E-B50B-75EB8C596111}" type="presParOf" srcId="{E32DDF1D-2A52-4358-805D-F4D83B1EBCB7}" destId="{71C45CF6-C601-470E-9E9F-9175E74C38CE}" srcOrd="32" destOrd="0" presId="urn:microsoft.com/office/officeart/2005/8/layout/hChevron3"/>
    <dgm:cxn modelId="{2BE3380D-2F43-4341-A748-08C8E73AA9EC}" type="presParOf" srcId="{E32DDF1D-2A52-4358-805D-F4D83B1EBCB7}" destId="{7133B31F-637F-4E1C-BA62-0D49CF4AF38E}" srcOrd="33" destOrd="0" presId="urn:microsoft.com/office/officeart/2005/8/layout/hChevron3"/>
    <dgm:cxn modelId="{874D7BC9-FA93-4564-932B-4C9401DFA91C}" type="presParOf" srcId="{E32DDF1D-2A52-4358-805D-F4D83B1EBCB7}" destId="{EB37EB95-A5F7-4E65-82D5-55993CB01A01}" srcOrd="34" destOrd="0" presId="urn:microsoft.com/office/officeart/2005/8/layout/hChevron3"/>
    <dgm:cxn modelId="{51BBEF28-3172-427A-9A3E-7124FEE06C0A}" type="presParOf" srcId="{E32DDF1D-2A52-4358-805D-F4D83B1EBCB7}" destId="{F993441B-B841-4416-8891-3F2C6AD1B256}" srcOrd="35" destOrd="0" presId="urn:microsoft.com/office/officeart/2005/8/layout/hChevron3"/>
    <dgm:cxn modelId="{3CD94F95-D8C5-4929-8994-B2F09DBC5D06}" type="presParOf" srcId="{E32DDF1D-2A52-4358-805D-F4D83B1EBCB7}" destId="{C8FB3BBF-9D07-4EE6-BA10-478F436F7112}" srcOrd="36" destOrd="0" presId="urn:microsoft.com/office/officeart/2005/8/layout/hChevron3"/>
    <dgm:cxn modelId="{E303CBEF-CDD2-413F-A437-8FCC9FAF0293}" type="presParOf" srcId="{E32DDF1D-2A52-4358-805D-F4D83B1EBCB7}" destId="{4F4F584E-A44F-43CC-8CA2-CF616EBF8F80}" srcOrd="37" destOrd="0" presId="urn:microsoft.com/office/officeart/2005/8/layout/hChevron3"/>
    <dgm:cxn modelId="{EE0E57F9-079A-4A91-8B54-12FD9FFA2B83}" type="presParOf" srcId="{E32DDF1D-2A52-4358-805D-F4D83B1EBCB7}" destId="{3C4E7037-9222-49C8-A64D-5A768290C531}" srcOrd="38" destOrd="0" presId="urn:microsoft.com/office/officeart/2005/8/layout/hChevron3"/>
    <dgm:cxn modelId="{7E237C63-069B-4278-8D69-02C35F5045E1}" type="presParOf" srcId="{E32DDF1D-2A52-4358-805D-F4D83B1EBCB7}" destId="{EB3C83E9-7C69-476A-9928-C7AD9188DE6B}" srcOrd="39" destOrd="0" presId="urn:microsoft.com/office/officeart/2005/8/layout/hChevron3"/>
    <dgm:cxn modelId="{AC19B4E5-1E63-43B6-AF43-3CB1C553B1C8}" type="presParOf" srcId="{E32DDF1D-2A52-4358-805D-F4D83B1EBCB7}" destId="{419DD1AD-D37F-462F-9733-AA7C2540828E}" srcOrd="40" destOrd="0" presId="urn:microsoft.com/office/officeart/2005/8/layout/hChevron3"/>
    <dgm:cxn modelId="{8458105C-F2A9-4B45-947A-99C503989CCF}" type="presParOf" srcId="{E32DDF1D-2A52-4358-805D-F4D83B1EBCB7}" destId="{63BD167A-C9D7-48FB-8BFE-35927D0B8FA1}" srcOrd="41" destOrd="0" presId="urn:microsoft.com/office/officeart/2005/8/layout/hChevron3"/>
    <dgm:cxn modelId="{04AF9652-F006-4AA3-83F3-7509E12776F5}" type="presParOf" srcId="{E32DDF1D-2A52-4358-805D-F4D83B1EBCB7}" destId="{EF67B6E1-01A0-4EAA-B97C-F94767656729}" srcOrd="42" destOrd="0" presId="urn:microsoft.com/office/officeart/2005/8/layout/hChevron3"/>
    <dgm:cxn modelId="{DF1DC3A2-CD29-4B64-8CE2-484C68AF65F5}" type="presParOf" srcId="{E32DDF1D-2A52-4358-805D-F4D83B1EBCB7}" destId="{34633107-9FF1-4B1E-AA98-8E57F091ED47}" srcOrd="43" destOrd="0" presId="urn:microsoft.com/office/officeart/2005/8/layout/hChevron3"/>
    <dgm:cxn modelId="{516BB941-CB5A-4A7F-B7A6-FA838CB8F5EA}" type="presParOf" srcId="{E32DDF1D-2A52-4358-805D-F4D83B1EBCB7}" destId="{1B6D26FB-FD89-49A7-A682-CDFDD01F1D75}" srcOrd="44" destOrd="0" presId="urn:microsoft.com/office/officeart/2005/8/layout/hChevron3"/>
    <dgm:cxn modelId="{03A145BF-DA39-4CF0-946A-501435799357}" type="presParOf" srcId="{E32DDF1D-2A52-4358-805D-F4D83B1EBCB7}" destId="{C334E5AF-E6AF-4890-95F9-82ABF32C7B51}" srcOrd="45" destOrd="0" presId="urn:microsoft.com/office/officeart/2005/8/layout/hChevron3"/>
    <dgm:cxn modelId="{0334065E-AC36-41BE-BD57-BEAEA794AF85}" type="presParOf" srcId="{E32DDF1D-2A52-4358-805D-F4D83B1EBCB7}" destId="{5FBEED3A-24E0-4120-86C7-F4B24675E908}" srcOrd="46" destOrd="0" presId="urn:microsoft.com/office/officeart/2005/8/layout/hChevron3"/>
    <dgm:cxn modelId="{BD9C0750-32CB-4B32-BEA5-A785CDBF95E8}" type="presParOf" srcId="{E32DDF1D-2A52-4358-805D-F4D83B1EBCB7}" destId="{6CB85AA0-F862-44FC-B544-338251D86424}" srcOrd="47" destOrd="0" presId="urn:microsoft.com/office/officeart/2005/8/layout/hChevron3"/>
    <dgm:cxn modelId="{B2A3F706-C465-48A4-91F5-EA148EC5DBB9}" type="presParOf" srcId="{E32DDF1D-2A52-4358-805D-F4D83B1EBCB7}" destId="{7D57AB04-6BB9-491D-8A08-2593D0F8E787}" srcOrd="48" destOrd="0" presId="urn:microsoft.com/office/officeart/2005/8/layout/hChevron3"/>
    <dgm:cxn modelId="{99015691-7DC3-41CA-BF35-E4CB020EEA04}" type="presParOf" srcId="{E32DDF1D-2A52-4358-805D-F4D83B1EBCB7}" destId="{FD1846B6-4F18-4B08-B7E2-115D20A1B795}" srcOrd="49" destOrd="0" presId="urn:microsoft.com/office/officeart/2005/8/layout/hChevron3"/>
    <dgm:cxn modelId="{C97EE241-75CF-4A2E-9120-C4EEEAD40BE7}" type="presParOf" srcId="{E32DDF1D-2A52-4358-805D-F4D83B1EBCB7}" destId="{7C6A920C-8D10-440F-BA5E-46F46B81D17C}" srcOrd="50" destOrd="0" presId="urn:microsoft.com/office/officeart/2005/8/layout/hChevron3"/>
    <dgm:cxn modelId="{41BD5F7B-D03C-42BE-9A81-40EFE3CCF8CC}" type="presParOf" srcId="{E32DDF1D-2A52-4358-805D-F4D83B1EBCB7}" destId="{BD222C9E-DE6D-4A99-81A7-88CA0ED1DDC8}" srcOrd="51" destOrd="0" presId="urn:microsoft.com/office/officeart/2005/8/layout/hChevron3"/>
    <dgm:cxn modelId="{C1D5C5BD-3B64-4696-B0BE-0C25E703C6FD}" type="presParOf" srcId="{E32DDF1D-2A52-4358-805D-F4D83B1EBCB7}" destId="{E6B9606E-33B7-40D0-916B-28025D72F359}" srcOrd="52" destOrd="0" presId="urn:microsoft.com/office/officeart/2005/8/layout/hChevron3"/>
    <dgm:cxn modelId="{4451151E-2AAC-49CE-B33E-90DD45769BF3}" type="presParOf" srcId="{E32DDF1D-2A52-4358-805D-F4D83B1EBCB7}" destId="{0686D9C9-BC99-4332-B3EC-7C64878B3B5B}" srcOrd="53" destOrd="0" presId="urn:microsoft.com/office/officeart/2005/8/layout/hChevron3"/>
    <dgm:cxn modelId="{B445FE82-B4C1-486F-A59B-AFE8138FA0F2}" type="presParOf" srcId="{E32DDF1D-2A52-4358-805D-F4D83B1EBCB7}" destId="{5CBC40F4-3DBC-485E-81A1-469F710A7380}" srcOrd="54" destOrd="0" presId="urn:microsoft.com/office/officeart/2005/8/layout/hChevron3"/>
    <dgm:cxn modelId="{891A23C1-E7F9-4CC4-A0C4-16F8EDC0FE0A}" type="presParOf" srcId="{E32DDF1D-2A52-4358-805D-F4D83B1EBCB7}" destId="{AFAB29CA-D5D9-413A-8D3A-5822A5986B92}" srcOrd="55" destOrd="0" presId="urn:microsoft.com/office/officeart/2005/8/layout/hChevron3"/>
    <dgm:cxn modelId="{FA446804-D9BC-4C85-AB2B-7C3993E039E5}" type="presParOf" srcId="{E32DDF1D-2A52-4358-805D-F4D83B1EBCB7}" destId="{69E105A0-4872-451F-ABE7-2550E014F3DF}" srcOrd="56" destOrd="0" presId="urn:microsoft.com/office/officeart/2005/8/layout/hChevron3"/>
    <dgm:cxn modelId="{BE2DCEE7-7F43-4950-B989-189D1F4186E0}" type="presParOf" srcId="{E32DDF1D-2A52-4358-805D-F4D83B1EBCB7}" destId="{2554F9E3-9AC3-45DD-9D58-08A2F4DD1701}" srcOrd="57" destOrd="0" presId="urn:microsoft.com/office/officeart/2005/8/layout/hChevron3"/>
    <dgm:cxn modelId="{DF0E1C27-9973-4C02-9D7F-37509A0AB587}" type="presParOf" srcId="{E32DDF1D-2A52-4358-805D-F4D83B1EBCB7}" destId="{33C53847-86DA-49EC-926A-63B9B45830E9}" srcOrd="58" destOrd="0" presId="urn:microsoft.com/office/officeart/2005/8/layout/hChevron3"/>
    <dgm:cxn modelId="{2A84F5D4-2CF2-4E4A-A10D-60AE7306C35E}" type="presParOf" srcId="{E32DDF1D-2A52-4358-805D-F4D83B1EBCB7}" destId="{875187DA-3618-4C2E-A0B7-5B05BC8D2789}" srcOrd="59" destOrd="0" presId="urn:microsoft.com/office/officeart/2005/8/layout/hChevron3"/>
    <dgm:cxn modelId="{9AA117FE-F69F-4294-A671-59513222D2C4}" type="presParOf" srcId="{E32DDF1D-2A52-4358-805D-F4D83B1EBCB7}" destId="{8BC94EAD-C36A-4046-AC84-2A1EF272453C}" srcOrd="60" destOrd="0" presId="urn:microsoft.com/office/officeart/2005/8/layout/hChevron3"/>
    <dgm:cxn modelId="{0730253D-869A-445D-B90E-0D66E4EBA547}" type="presParOf" srcId="{E32DDF1D-2A52-4358-805D-F4D83B1EBCB7}" destId="{784AC893-4206-4D04-B1C5-2ADC21FEBD3D}" srcOrd="61" destOrd="0" presId="urn:microsoft.com/office/officeart/2005/8/layout/hChevron3"/>
    <dgm:cxn modelId="{1F68B082-4B9F-4418-9B80-EBF98118122F}" type="presParOf" srcId="{E32DDF1D-2A52-4358-805D-F4D83B1EBCB7}" destId="{8C0EEF14-665F-4453-8BB9-9924969283DE}" srcOrd="62" destOrd="0" presId="urn:microsoft.com/office/officeart/2005/8/layout/hChevron3"/>
    <dgm:cxn modelId="{9D3DCEDB-5381-4102-8EDF-96F54D94D8B9}" type="presParOf" srcId="{E32DDF1D-2A52-4358-805D-F4D83B1EBCB7}" destId="{5A952227-1638-4EF8-AAF3-A570BBA6A4DB}" srcOrd="63" destOrd="0" presId="urn:microsoft.com/office/officeart/2005/8/layout/hChevron3"/>
    <dgm:cxn modelId="{0D698501-25CE-4C79-8FD3-FC21E9AE854B}" type="presParOf" srcId="{E32DDF1D-2A52-4358-805D-F4D83B1EBCB7}" destId="{4CC1E00E-240E-47DB-B2D9-F1E228723B16}" srcOrd="64" destOrd="0" presId="urn:microsoft.com/office/officeart/2005/8/layout/hChevron3"/>
    <dgm:cxn modelId="{1749129F-4536-47BF-BE0D-BE8503C34152}" type="presParOf" srcId="{E32DDF1D-2A52-4358-805D-F4D83B1EBCB7}" destId="{567977BA-636D-46DC-872E-05A2B8526F70}" srcOrd="65" destOrd="0" presId="urn:microsoft.com/office/officeart/2005/8/layout/hChevron3"/>
    <dgm:cxn modelId="{8A9376DE-F2EE-4E43-8162-5AEF56E8B285}" type="presParOf" srcId="{E32DDF1D-2A52-4358-805D-F4D83B1EBCB7}" destId="{1F927897-2664-4477-999C-F45E0DE5ADE2}" srcOrd="66" destOrd="0" presId="urn:microsoft.com/office/officeart/2005/8/layout/hChevron3"/>
    <dgm:cxn modelId="{44C31DA2-BBF0-4965-B25D-2A96D09EE93C}" type="presParOf" srcId="{E32DDF1D-2A52-4358-805D-F4D83B1EBCB7}" destId="{327CD222-F0C4-4BFC-80D3-B0091B510849}" srcOrd="67" destOrd="0" presId="urn:microsoft.com/office/officeart/2005/8/layout/hChevron3"/>
    <dgm:cxn modelId="{3C3E3724-5A4E-4052-8038-3E3E8E95DC36}" type="presParOf" srcId="{E32DDF1D-2A52-4358-805D-F4D83B1EBCB7}" destId="{1056C277-A385-4775-B46B-B61BE5757FF2}" srcOrd="68" destOrd="0" presId="urn:microsoft.com/office/officeart/2005/8/layout/hChevron3"/>
    <dgm:cxn modelId="{471981FB-1D83-4352-9831-CF73946ED9E1}" type="presParOf" srcId="{E32DDF1D-2A52-4358-805D-F4D83B1EBCB7}" destId="{8E0BF486-2CB2-4777-8410-80AD61200FC8}" srcOrd="69" destOrd="0" presId="urn:microsoft.com/office/officeart/2005/8/layout/hChevron3"/>
    <dgm:cxn modelId="{C655C12E-2D43-413A-AA34-E01E65B04B6F}" type="presParOf" srcId="{E32DDF1D-2A52-4358-805D-F4D83B1EBCB7}" destId="{7CBD0BB0-2ADF-4CE8-BFD7-BB447D552509}" srcOrd="70" destOrd="0" presId="urn:microsoft.com/office/officeart/2005/8/layout/hChevron3"/>
    <dgm:cxn modelId="{89F2AEBB-CC38-4735-80E7-3E3285BBB7FD}" type="presParOf" srcId="{E32DDF1D-2A52-4358-805D-F4D83B1EBCB7}" destId="{67E24B4C-FB32-4063-9D7F-DA86040F613A}" srcOrd="71" destOrd="0" presId="urn:microsoft.com/office/officeart/2005/8/layout/hChevron3"/>
    <dgm:cxn modelId="{F7A880A1-E62D-47A3-A68E-B7787DF5CFA9}" type="presParOf" srcId="{E32DDF1D-2A52-4358-805D-F4D83B1EBCB7}" destId="{813810D4-3578-4465-AF34-B60CECBEADFC}" srcOrd="72" destOrd="0" presId="urn:microsoft.com/office/officeart/2005/8/layout/hChevron3"/>
    <dgm:cxn modelId="{4BFAF102-95F9-4CF4-B446-A411F8EA33F3}" type="presParOf" srcId="{E32DDF1D-2A52-4358-805D-F4D83B1EBCB7}" destId="{DAF5A45D-9F86-443D-B540-F12338B12394}" srcOrd="73" destOrd="0" presId="urn:microsoft.com/office/officeart/2005/8/layout/hChevron3"/>
    <dgm:cxn modelId="{60641C31-5938-4F67-8170-0B352F9341C2}" type="presParOf" srcId="{E32DDF1D-2A52-4358-805D-F4D83B1EBCB7}" destId="{0C1798D0-B5E0-4926-89F4-4ED3A38AC498}" srcOrd="74" destOrd="0" presId="urn:microsoft.com/office/officeart/2005/8/layout/hChevron3"/>
    <dgm:cxn modelId="{1A30477D-C1C8-4C6D-8001-85F0C49F74FD}" type="presParOf" srcId="{E32DDF1D-2A52-4358-805D-F4D83B1EBCB7}" destId="{4088D819-A119-47E1-9A1B-CAA53953C030}" srcOrd="75" destOrd="0" presId="urn:microsoft.com/office/officeart/2005/8/layout/hChevron3"/>
    <dgm:cxn modelId="{8B89E8AE-7193-46E5-8868-20F79B8A5B51}" type="presParOf" srcId="{E32DDF1D-2A52-4358-805D-F4D83B1EBCB7}" destId="{872AE41A-9A42-4583-BD5B-428E15D6C4D8}" srcOrd="76" destOrd="0" presId="urn:microsoft.com/office/officeart/2005/8/layout/hChevron3"/>
    <dgm:cxn modelId="{D35C284E-AC22-4E29-8A9C-90FC064A30F6}" type="presParOf" srcId="{E32DDF1D-2A52-4358-805D-F4D83B1EBCB7}" destId="{6891EB0D-05F1-4BFC-8E92-A829D7B70C2E}" srcOrd="77" destOrd="0" presId="urn:microsoft.com/office/officeart/2005/8/layout/hChevron3"/>
    <dgm:cxn modelId="{1B4D25DC-C504-4DC3-9199-DB968CF24D7F}" type="presParOf" srcId="{E32DDF1D-2A52-4358-805D-F4D83B1EBCB7}" destId="{E4755CB0-68C3-4DA8-A9D2-73B58907C11A}" srcOrd="78" destOrd="0" presId="urn:microsoft.com/office/officeart/2005/8/layout/hChevron3"/>
    <dgm:cxn modelId="{368B9AFB-899C-49BC-821F-DAD2D5AEE0A2}" type="presParOf" srcId="{E32DDF1D-2A52-4358-805D-F4D83B1EBCB7}" destId="{98813FD1-D75A-417E-885D-AC243E923A2B}" srcOrd="79" destOrd="0" presId="urn:microsoft.com/office/officeart/2005/8/layout/hChevron3"/>
    <dgm:cxn modelId="{DDC80D88-AC5E-44D6-99C9-2BB514167D98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8C931220-4365-4CC1-8B45-139830068BD5}" type="presOf" srcId="{9D2EE2F8-4F2C-4468-8484-E8FB023BE270}" destId="{7D57AB04-6BB9-491D-8A08-2593D0F8E787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6387260B-73E8-454C-8ABE-2F502417DDC0}" type="presOf" srcId="{58B2AA00-AB16-4214-8E92-7C4E54CE41D0}" destId="{1F8A0EB1-3013-440A-90E0-58DB0244C1E8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196B464C-806C-40E2-847C-0B0C481DAA59}" type="presOf" srcId="{B50DE578-F840-448C-9F26-8A50FD371058}" destId="{7CBD0BB0-2ADF-4CE8-BFD7-BB447D552509}" srcOrd="0" destOrd="0" presId="urn:microsoft.com/office/officeart/2005/8/layout/hChevron3"/>
    <dgm:cxn modelId="{BDB4DE51-28A6-4070-9303-C470ADC3D903}" type="presOf" srcId="{4E27F18F-3F2E-4A56-91EE-68F42DF637B3}" destId="{EF3DC7ED-4A1C-4261-AB37-51C3A71BE5EB}" srcOrd="0" destOrd="0" presId="urn:microsoft.com/office/officeart/2005/8/layout/hChevron3"/>
    <dgm:cxn modelId="{3F7300BF-0420-47EC-9864-A730512249A9}" type="presOf" srcId="{A3932D8C-6849-43D7-AC8A-C46E8FC8100D}" destId="{8BC94EAD-C36A-4046-AC84-2A1EF272453C}" srcOrd="0" destOrd="0" presId="urn:microsoft.com/office/officeart/2005/8/layout/hChevron3"/>
    <dgm:cxn modelId="{7BAAAD7C-795D-426B-90EA-0CEC8726463B}" type="presOf" srcId="{1B0488F0-6E4B-4949-A302-78A9A56E138C}" destId="{3C4E7037-9222-49C8-A64D-5A768290C531}" srcOrd="0" destOrd="0" presId="urn:microsoft.com/office/officeart/2005/8/layout/hChevron3"/>
    <dgm:cxn modelId="{5FF75F4D-F86D-446D-9207-057C066EC401}" type="presOf" srcId="{8722C7DF-2F9C-4BC4-B0BA-517DBE2D864D}" destId="{46FBA12B-9A7C-46CE-9ADA-B661591B9938}" srcOrd="0" destOrd="0" presId="urn:microsoft.com/office/officeart/2005/8/layout/hChevron3"/>
    <dgm:cxn modelId="{CD8417B9-A799-43D8-B6DF-781132EB2157}" type="presOf" srcId="{B516EE92-64D6-4FCD-8A24-40602E53098E}" destId="{9CF1165E-AC49-45C4-A3A3-DDB7BC36B50D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10C05807-892E-43E2-AF61-D93A2F4BC0B5}" type="presOf" srcId="{33E1203D-7E4D-4F32-8933-7A45B3E4E4C0}" destId="{1F927897-2664-4477-999C-F45E0DE5ADE2}" srcOrd="0" destOrd="0" presId="urn:microsoft.com/office/officeart/2005/8/layout/hChevron3"/>
    <dgm:cxn modelId="{7284BC42-BE71-4755-9B98-E0D43F08D47E}" type="presOf" srcId="{61CA8120-DCC6-4B15-8E1C-CFB91ABEBDE4}" destId="{D0CBD48E-31F4-4D1B-A75C-643BA2B7D562}" srcOrd="0" destOrd="0" presId="urn:microsoft.com/office/officeart/2005/8/layout/hChevron3"/>
    <dgm:cxn modelId="{1C00EB11-B106-44BD-847C-2F8E1B265012}" type="presOf" srcId="{EE5B7ED0-5F37-40CF-A3B0-DE264ACEF339}" destId="{8C77A498-1271-4EFD-ACB2-43CB82007917}" srcOrd="0" destOrd="0" presId="urn:microsoft.com/office/officeart/2005/8/layout/hChevron3"/>
    <dgm:cxn modelId="{06574CFA-3D16-40ED-BBD9-0A48C044435F}" type="presOf" srcId="{9AC0B85F-F002-48F8-A368-2A95E3FBA245}" destId="{4E2CA8D1-A7CF-4348-B315-66D71D7C6740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54A122FB-E81C-4295-B989-50F0460D1CF3}" type="presOf" srcId="{6031953C-D99B-4918-8AE4-74D1FC3DD3A0}" destId="{69E105A0-4872-451F-ABE7-2550E014F3DF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2700F18D-7A1A-4D14-9BE6-C51A5D86F03D}" type="presOf" srcId="{1661D143-4C71-4EE6-9C81-E287BBE7E4B2}" destId="{B969A45A-C577-42FE-9EA9-DF34977AB7A9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40B15E33-03DA-490C-BB27-8FBC5DE80EB7}" type="presOf" srcId="{020EFA48-9CC4-4431-94A8-72436184AF5D}" destId="{7C6A920C-8D10-440F-BA5E-46F46B81D17C}" srcOrd="0" destOrd="0" presId="urn:microsoft.com/office/officeart/2005/8/layout/hChevron3"/>
    <dgm:cxn modelId="{19CA28F1-097D-4C45-A145-2AAB6E322D5F}" type="presOf" srcId="{9914C753-A33F-4DBF-BECB-E5FD1DC98F27}" destId="{D72911E8-6998-44AD-A71E-CB54CF49C0ED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DAC95F5C-B131-4980-9A8C-EE5B0B5AF068}" type="presOf" srcId="{05804EBF-DA52-408C-BEB2-485F7FA490C4}" destId="{33C53847-86DA-49EC-926A-63B9B45830E9}" srcOrd="0" destOrd="0" presId="urn:microsoft.com/office/officeart/2005/8/layout/hChevron3"/>
    <dgm:cxn modelId="{0ECA0338-15E2-4D83-AB26-4FD9DC951BE1}" type="presOf" srcId="{3D0453B6-5431-4B34-BE77-FD9E6A1435B9}" destId="{8C0EEF14-665F-4453-8BB9-9924969283DE}" srcOrd="0" destOrd="0" presId="urn:microsoft.com/office/officeart/2005/8/layout/hChevron3"/>
    <dgm:cxn modelId="{B1EFFBE6-55BA-4CE6-A123-E1C5474146EE}" type="presOf" srcId="{68F337CC-70B5-443C-9BA7-64EAA2BDE25A}" destId="{AAAF693D-AD7B-43B9-92DC-8AA29F6B321E}" srcOrd="0" destOrd="0" presId="urn:microsoft.com/office/officeart/2005/8/layout/hChevron3"/>
    <dgm:cxn modelId="{1C70A3D9-34B3-4C13-B6AB-208B85644600}" type="presOf" srcId="{5EC8FB64-ACE3-469E-9787-C48F6C3635F1}" destId="{E32DDF1D-2A52-4358-805D-F4D83B1EBCB7}" srcOrd="0" destOrd="0" presId="urn:microsoft.com/office/officeart/2005/8/layout/hChevron3"/>
    <dgm:cxn modelId="{17319E1D-DCAB-4824-AB5C-FF3379873506}" type="presOf" srcId="{CD58D382-1728-40A4-8A1C-69E749F641FE}" destId="{0C1798D0-B5E0-4926-89F4-4ED3A38AC49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28465A21-2420-49F2-A859-F52CFC5644AA}" type="presOf" srcId="{7C5087F6-5E53-4CFC-9BBD-4181F1A2DDB4}" destId="{71C45CF6-C601-470E-9E9F-9175E74C38CE}" srcOrd="0" destOrd="0" presId="urn:microsoft.com/office/officeart/2005/8/layout/hChevron3"/>
    <dgm:cxn modelId="{72EBC0E1-F695-4DB5-84B9-10043AB66B44}" type="presOf" srcId="{6FE92722-16E7-4B3D-BA6B-210995AB2373}" destId="{5CBC40F4-3DBC-485E-81A1-469F710A7380}" srcOrd="0" destOrd="0" presId="urn:microsoft.com/office/officeart/2005/8/layout/hChevron3"/>
    <dgm:cxn modelId="{007CAC66-16F9-4CD2-9A65-B9D9315990F6}" type="presOf" srcId="{FAC96E8F-F4FD-4ACB-A268-A28E36F76E57}" destId="{8736F99C-FC22-4A85-AB3A-E3D0B6E4F18C}" srcOrd="0" destOrd="0" presId="urn:microsoft.com/office/officeart/2005/8/layout/hChevron3"/>
    <dgm:cxn modelId="{2090D087-D08F-4CAA-8550-EC7EE0CB84DE}" type="presOf" srcId="{C45AFCDB-ACB3-438F-8B66-6E568F47D8A4}" destId="{5FBEED3A-24E0-4120-86C7-F4B24675E90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019370DA-C5AE-4AEB-B9A7-91FC533BACD5}" type="presOf" srcId="{2C1E9040-17C8-4E8D-A63F-DB72258387D6}" destId="{419DD1AD-D37F-462F-9733-AA7C2540828E}" srcOrd="0" destOrd="0" presId="urn:microsoft.com/office/officeart/2005/8/layout/hChevron3"/>
    <dgm:cxn modelId="{869D0144-76E0-4A14-AE47-212E26793974}" type="presOf" srcId="{37F58A89-9FCC-42BD-9D7F-62E8ADE887BA}" destId="{801C13F3-D94C-4D18-9804-DE6FA6282BDD}" srcOrd="0" destOrd="0" presId="urn:microsoft.com/office/officeart/2005/8/layout/hChevron3"/>
    <dgm:cxn modelId="{F9107368-6CDE-4D98-9C10-45EBE51BB860}" type="presOf" srcId="{37A87C57-3EF8-49B6-B455-342C8CF27F93}" destId="{E5C05AB5-9270-4305-9A67-E80BD4B63F64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ACF85079-7640-4126-BFD6-A2CA73999DB4}" type="presOf" srcId="{64CB8CD5-2320-42A8-8773-1D204F49A1EE}" destId="{419F63F8-2EF4-41FD-95C6-D9D54CDB94A6}" srcOrd="0" destOrd="0" presId="urn:microsoft.com/office/officeart/2005/8/layout/hChevron3"/>
    <dgm:cxn modelId="{EC89A7D8-0C34-464A-A3B4-02B40EF5E571}" type="presOf" srcId="{68DB77E9-52FA-486B-9BBE-FF7BBCA93E2D}" destId="{E4755CB0-68C3-4DA8-A9D2-73B58907C11A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F6475251-B6E1-4815-91B6-B9F034800946}" type="presOf" srcId="{1841054A-88B8-4570-A8E0-EA5524F1F074}" destId="{813810D4-3578-4465-AF34-B60CECBEADFC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AF033741-C148-4F9E-A193-2B3C4FB85A9C}" type="presOf" srcId="{5B8F1E86-BAFC-476F-A956-89C526955FA6}" destId="{EF67B6E1-01A0-4EAA-B97C-F94767656729}" srcOrd="0" destOrd="0" presId="urn:microsoft.com/office/officeart/2005/8/layout/hChevron3"/>
    <dgm:cxn modelId="{97FD222E-4F70-43D3-A7E3-682745A8EA0E}" type="presOf" srcId="{A3B69041-CEE1-492E-8067-1741F2EE7B97}" destId="{C97B4E7E-1B29-409A-9A9A-AA5B52B6B63E}" srcOrd="0" destOrd="0" presId="urn:microsoft.com/office/officeart/2005/8/layout/hChevron3"/>
    <dgm:cxn modelId="{2E8ADE01-E32D-4C93-AFED-C336784FE7B9}" type="presOf" srcId="{84173EBC-1605-4094-937E-65E5DBBD2F51}" destId="{872AE41A-9A42-4583-BD5B-428E15D6C4D8}" srcOrd="0" destOrd="0" presId="urn:microsoft.com/office/officeart/2005/8/layout/hChevron3"/>
    <dgm:cxn modelId="{6300ED8E-6475-4CBF-B985-EF6A7000E6AB}" type="presOf" srcId="{F1B636A1-73E4-4A94-8328-1CF24EBBF7F3}" destId="{1B6D26FB-FD89-49A7-A682-CDFDD01F1D75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981B6084-4F8B-4EC4-9EC9-4DD0784674EB}" type="presOf" srcId="{CA99D7B1-433D-4A0A-9063-755BA8DE7A52}" destId="{C8FB3BBF-9D07-4EE6-BA10-478F436F7112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EEA27EB5-8194-421A-8D15-9295F3BE9AA1}" type="presOf" srcId="{6CBE4EF5-CAA4-4CAE-A479-05224EF61C51}" destId="{EB37EB95-A5F7-4E65-82D5-55993CB01A01}" srcOrd="0" destOrd="0" presId="urn:microsoft.com/office/officeart/2005/8/layout/hChevron3"/>
    <dgm:cxn modelId="{E9BFE75E-B59B-4D5E-9A83-5CFA7AF1A912}" type="presOf" srcId="{0C6AC9BE-9142-485D-98BA-98C1890A2E0E}" destId="{E6B9606E-33B7-40D0-916B-28025D72F359}" srcOrd="0" destOrd="0" presId="urn:microsoft.com/office/officeart/2005/8/layout/hChevron3"/>
    <dgm:cxn modelId="{1F158DA2-EF35-4FC3-8BA3-6C0774E1AE61}" type="presOf" srcId="{C2397A5E-1B19-46A0-9D12-932F6574E187}" destId="{4CC1E00E-240E-47DB-B2D9-F1E228723B16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BDA0623A-DE90-450A-9ABF-40038A9C002B}" type="presOf" srcId="{F774C75D-5067-4612-A73E-C727F8136642}" destId="{1056C277-A385-4775-B46B-B61BE5757FF2}" srcOrd="0" destOrd="0" presId="urn:microsoft.com/office/officeart/2005/8/layout/hChevron3"/>
    <dgm:cxn modelId="{B1728B93-FB8C-43AD-A619-6B1173098028}" type="presOf" srcId="{E2D8E3DF-8D59-489A-9050-666993FB8ED6}" destId="{5B5405F7-9476-4E55-9912-3D82A83CE4C1}" srcOrd="0" destOrd="0" presId="urn:microsoft.com/office/officeart/2005/8/layout/hChevron3"/>
    <dgm:cxn modelId="{772B175A-F696-454C-A358-E2F5379B7533}" type="presOf" srcId="{B018C7FD-482F-41EB-8FDD-85C6A96644A6}" destId="{BE8EB9A1-989B-4A34-BCA3-6900C46E94FE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FF5A318B-29D0-4416-BD0B-9F24F23BB07F}" type="presParOf" srcId="{E32DDF1D-2A52-4358-805D-F4D83B1EBCB7}" destId="{E5C05AB5-9270-4305-9A67-E80BD4B63F64}" srcOrd="0" destOrd="0" presId="urn:microsoft.com/office/officeart/2005/8/layout/hChevron3"/>
    <dgm:cxn modelId="{5A7634FA-39BD-4EF9-84E2-E7F05EC48297}" type="presParOf" srcId="{E32DDF1D-2A52-4358-805D-F4D83B1EBCB7}" destId="{B3249CFB-8ED7-4991-8C7E-1BFD21177A2D}" srcOrd="1" destOrd="0" presId="urn:microsoft.com/office/officeart/2005/8/layout/hChevron3"/>
    <dgm:cxn modelId="{2EE79B86-E021-45A1-A237-50F63143DDB7}" type="presParOf" srcId="{E32DDF1D-2A52-4358-805D-F4D83B1EBCB7}" destId="{46FBA12B-9A7C-46CE-9ADA-B661591B9938}" srcOrd="2" destOrd="0" presId="urn:microsoft.com/office/officeart/2005/8/layout/hChevron3"/>
    <dgm:cxn modelId="{77D0BEF9-87B9-4BEB-BB6B-96E0B3D9175D}" type="presParOf" srcId="{E32DDF1D-2A52-4358-805D-F4D83B1EBCB7}" destId="{9A606873-8A71-4BBE-AC53-AF8E57DB32DB}" srcOrd="3" destOrd="0" presId="urn:microsoft.com/office/officeart/2005/8/layout/hChevron3"/>
    <dgm:cxn modelId="{11E4606B-0292-40DF-BAF3-0B38CFA3E5D2}" type="presParOf" srcId="{E32DDF1D-2A52-4358-805D-F4D83B1EBCB7}" destId="{1F8A0EB1-3013-440A-90E0-58DB0244C1E8}" srcOrd="4" destOrd="0" presId="urn:microsoft.com/office/officeart/2005/8/layout/hChevron3"/>
    <dgm:cxn modelId="{660164EB-8E11-4A9F-B612-FAFA9CD2BAA6}" type="presParOf" srcId="{E32DDF1D-2A52-4358-805D-F4D83B1EBCB7}" destId="{19DD68EC-C5E0-461E-A7B7-B39348260346}" srcOrd="5" destOrd="0" presId="urn:microsoft.com/office/officeart/2005/8/layout/hChevron3"/>
    <dgm:cxn modelId="{54151973-DB75-49DF-B758-65BD86E1273E}" type="presParOf" srcId="{E32DDF1D-2A52-4358-805D-F4D83B1EBCB7}" destId="{C97B4E7E-1B29-409A-9A9A-AA5B52B6B63E}" srcOrd="6" destOrd="0" presId="urn:microsoft.com/office/officeart/2005/8/layout/hChevron3"/>
    <dgm:cxn modelId="{2EFD43F0-5DF1-4D67-B9B7-0C8959D00AEA}" type="presParOf" srcId="{E32DDF1D-2A52-4358-805D-F4D83B1EBCB7}" destId="{7A3E532F-C77B-49F7-AEDA-FC60C7A6515A}" srcOrd="7" destOrd="0" presId="urn:microsoft.com/office/officeart/2005/8/layout/hChevron3"/>
    <dgm:cxn modelId="{C97F9C2A-D6BE-48F1-8D4C-472547814CBC}" type="presParOf" srcId="{E32DDF1D-2A52-4358-805D-F4D83B1EBCB7}" destId="{8C77A498-1271-4EFD-ACB2-43CB82007917}" srcOrd="8" destOrd="0" presId="urn:microsoft.com/office/officeart/2005/8/layout/hChevron3"/>
    <dgm:cxn modelId="{76AC0CCF-DB70-401F-8316-5E0387BBD43A}" type="presParOf" srcId="{E32DDF1D-2A52-4358-805D-F4D83B1EBCB7}" destId="{89074C74-5FF8-487E-B75F-DE1D2B34AF5F}" srcOrd="9" destOrd="0" presId="urn:microsoft.com/office/officeart/2005/8/layout/hChevron3"/>
    <dgm:cxn modelId="{FA903E83-3B11-4A83-8C99-AAD46B0ECEF7}" type="presParOf" srcId="{E32DDF1D-2A52-4358-805D-F4D83B1EBCB7}" destId="{9CF1165E-AC49-45C4-A3A3-DDB7BC36B50D}" srcOrd="10" destOrd="0" presId="urn:microsoft.com/office/officeart/2005/8/layout/hChevron3"/>
    <dgm:cxn modelId="{AF89B1A5-8FFA-4C6A-99C5-F15D4C0296CE}" type="presParOf" srcId="{E32DDF1D-2A52-4358-805D-F4D83B1EBCB7}" destId="{756D3F08-940F-414A-9D84-C79326AC7EAD}" srcOrd="11" destOrd="0" presId="urn:microsoft.com/office/officeart/2005/8/layout/hChevron3"/>
    <dgm:cxn modelId="{F2209837-D4ED-400F-B71C-B7D3C20C98CC}" type="presParOf" srcId="{E32DDF1D-2A52-4358-805D-F4D83B1EBCB7}" destId="{D72911E8-6998-44AD-A71E-CB54CF49C0ED}" srcOrd="12" destOrd="0" presId="urn:microsoft.com/office/officeart/2005/8/layout/hChevron3"/>
    <dgm:cxn modelId="{BBB7AF0D-CBD7-47C5-B887-C2B11F77373E}" type="presParOf" srcId="{E32DDF1D-2A52-4358-805D-F4D83B1EBCB7}" destId="{DA6AD634-BB15-4438-822C-21EFE11F679C}" srcOrd="13" destOrd="0" presId="urn:microsoft.com/office/officeart/2005/8/layout/hChevron3"/>
    <dgm:cxn modelId="{83ABA9BB-3CD5-47E0-96AD-286579A40B48}" type="presParOf" srcId="{E32DDF1D-2A52-4358-805D-F4D83B1EBCB7}" destId="{D0CBD48E-31F4-4D1B-A75C-643BA2B7D562}" srcOrd="14" destOrd="0" presId="urn:microsoft.com/office/officeart/2005/8/layout/hChevron3"/>
    <dgm:cxn modelId="{A4A3AEC9-23C3-471A-93AB-42FD911CF279}" type="presParOf" srcId="{E32DDF1D-2A52-4358-805D-F4D83B1EBCB7}" destId="{7AAC0076-D9D8-417B-AB91-5A60B11C2108}" srcOrd="15" destOrd="0" presId="urn:microsoft.com/office/officeart/2005/8/layout/hChevron3"/>
    <dgm:cxn modelId="{74A6854F-CF22-4EAB-9BC0-FF0D173F2125}" type="presParOf" srcId="{E32DDF1D-2A52-4358-805D-F4D83B1EBCB7}" destId="{4E2CA8D1-A7CF-4348-B315-66D71D7C6740}" srcOrd="16" destOrd="0" presId="urn:microsoft.com/office/officeart/2005/8/layout/hChevron3"/>
    <dgm:cxn modelId="{35A0764C-E29D-4889-BF9F-A6BEDBF0B5A9}" type="presParOf" srcId="{E32DDF1D-2A52-4358-805D-F4D83B1EBCB7}" destId="{520F1DF1-9D10-4319-A24F-36CDD33B2E97}" srcOrd="17" destOrd="0" presId="urn:microsoft.com/office/officeart/2005/8/layout/hChevron3"/>
    <dgm:cxn modelId="{AABF0278-3D67-4449-BFE4-90DE47C528DC}" type="presParOf" srcId="{E32DDF1D-2A52-4358-805D-F4D83B1EBCB7}" destId="{801C13F3-D94C-4D18-9804-DE6FA6282BDD}" srcOrd="18" destOrd="0" presId="urn:microsoft.com/office/officeart/2005/8/layout/hChevron3"/>
    <dgm:cxn modelId="{376FFB51-EC86-4C5A-AA36-905965208B4F}" type="presParOf" srcId="{E32DDF1D-2A52-4358-805D-F4D83B1EBCB7}" destId="{A09AFA7C-CED6-40C6-895D-27E12F9440E1}" srcOrd="19" destOrd="0" presId="urn:microsoft.com/office/officeart/2005/8/layout/hChevron3"/>
    <dgm:cxn modelId="{688A0B9D-79C6-4DD7-ACE7-452D48BB20AD}" type="presParOf" srcId="{E32DDF1D-2A52-4358-805D-F4D83B1EBCB7}" destId="{8736F99C-FC22-4A85-AB3A-E3D0B6E4F18C}" srcOrd="20" destOrd="0" presId="urn:microsoft.com/office/officeart/2005/8/layout/hChevron3"/>
    <dgm:cxn modelId="{6A975CC7-EF8A-465F-A989-45EAD2FA4549}" type="presParOf" srcId="{E32DDF1D-2A52-4358-805D-F4D83B1EBCB7}" destId="{70DA955B-4781-4E1B-BDC2-26687F884A60}" srcOrd="21" destOrd="0" presId="urn:microsoft.com/office/officeart/2005/8/layout/hChevron3"/>
    <dgm:cxn modelId="{BD01E716-BFA6-4D12-A53E-BF977FE937FA}" type="presParOf" srcId="{E32DDF1D-2A52-4358-805D-F4D83B1EBCB7}" destId="{419F63F8-2EF4-41FD-95C6-D9D54CDB94A6}" srcOrd="22" destOrd="0" presId="urn:microsoft.com/office/officeart/2005/8/layout/hChevron3"/>
    <dgm:cxn modelId="{06FC1A8D-7FA9-448A-8B4C-D75D5A4F9C98}" type="presParOf" srcId="{E32DDF1D-2A52-4358-805D-F4D83B1EBCB7}" destId="{E407A470-8B60-400A-9ED1-2FE27763A539}" srcOrd="23" destOrd="0" presId="urn:microsoft.com/office/officeart/2005/8/layout/hChevron3"/>
    <dgm:cxn modelId="{756908E2-0984-46B6-A888-E442581EF79D}" type="presParOf" srcId="{E32DDF1D-2A52-4358-805D-F4D83B1EBCB7}" destId="{EF3DC7ED-4A1C-4261-AB37-51C3A71BE5EB}" srcOrd="24" destOrd="0" presId="urn:microsoft.com/office/officeart/2005/8/layout/hChevron3"/>
    <dgm:cxn modelId="{0C2A806F-D2FB-4518-ABE5-84F73DAE95D9}" type="presParOf" srcId="{E32DDF1D-2A52-4358-805D-F4D83B1EBCB7}" destId="{0F1ABE0D-D7AB-4001-A880-D11FF3655B89}" srcOrd="25" destOrd="0" presId="urn:microsoft.com/office/officeart/2005/8/layout/hChevron3"/>
    <dgm:cxn modelId="{62DCB31C-2A6C-4B8D-96B6-396225375D1F}" type="presParOf" srcId="{E32DDF1D-2A52-4358-805D-F4D83B1EBCB7}" destId="{B969A45A-C577-42FE-9EA9-DF34977AB7A9}" srcOrd="26" destOrd="0" presId="urn:microsoft.com/office/officeart/2005/8/layout/hChevron3"/>
    <dgm:cxn modelId="{69C4717B-071A-451A-8B12-7513C5B770CA}" type="presParOf" srcId="{E32DDF1D-2A52-4358-805D-F4D83B1EBCB7}" destId="{42D4F944-93C4-4C0C-9B62-69EF5DA104F8}" srcOrd="27" destOrd="0" presId="urn:microsoft.com/office/officeart/2005/8/layout/hChevron3"/>
    <dgm:cxn modelId="{269BB1A5-B52B-4734-B030-88A90B52CFF6}" type="presParOf" srcId="{E32DDF1D-2A52-4358-805D-F4D83B1EBCB7}" destId="{5B5405F7-9476-4E55-9912-3D82A83CE4C1}" srcOrd="28" destOrd="0" presId="urn:microsoft.com/office/officeart/2005/8/layout/hChevron3"/>
    <dgm:cxn modelId="{BC9D335F-0946-4655-9A85-91D176CA6BBF}" type="presParOf" srcId="{E32DDF1D-2A52-4358-805D-F4D83B1EBCB7}" destId="{1538ABD9-B7E6-4067-9491-D8311A48C018}" srcOrd="29" destOrd="0" presId="urn:microsoft.com/office/officeart/2005/8/layout/hChevron3"/>
    <dgm:cxn modelId="{DEF99A60-CA90-4E5F-A395-5D6614C9B4CC}" type="presParOf" srcId="{E32DDF1D-2A52-4358-805D-F4D83B1EBCB7}" destId="{AAAF693D-AD7B-43B9-92DC-8AA29F6B321E}" srcOrd="30" destOrd="0" presId="urn:microsoft.com/office/officeart/2005/8/layout/hChevron3"/>
    <dgm:cxn modelId="{3DF7C0C3-78EC-4FEA-9A8D-DD7EE291663B}" type="presParOf" srcId="{E32DDF1D-2A52-4358-805D-F4D83B1EBCB7}" destId="{8972F749-5519-4068-BF03-0F058FDAC5F1}" srcOrd="31" destOrd="0" presId="urn:microsoft.com/office/officeart/2005/8/layout/hChevron3"/>
    <dgm:cxn modelId="{F925E40C-D1BE-4CEC-BF26-053BBBA0B76C}" type="presParOf" srcId="{E32DDF1D-2A52-4358-805D-F4D83B1EBCB7}" destId="{71C45CF6-C601-470E-9E9F-9175E74C38CE}" srcOrd="32" destOrd="0" presId="urn:microsoft.com/office/officeart/2005/8/layout/hChevron3"/>
    <dgm:cxn modelId="{F537A193-96E3-4633-9221-32605C957353}" type="presParOf" srcId="{E32DDF1D-2A52-4358-805D-F4D83B1EBCB7}" destId="{7133B31F-637F-4E1C-BA62-0D49CF4AF38E}" srcOrd="33" destOrd="0" presId="urn:microsoft.com/office/officeart/2005/8/layout/hChevron3"/>
    <dgm:cxn modelId="{737A38F8-BCB2-4FFF-90A9-CE9FD04C931E}" type="presParOf" srcId="{E32DDF1D-2A52-4358-805D-F4D83B1EBCB7}" destId="{EB37EB95-A5F7-4E65-82D5-55993CB01A01}" srcOrd="34" destOrd="0" presId="urn:microsoft.com/office/officeart/2005/8/layout/hChevron3"/>
    <dgm:cxn modelId="{4781773C-3910-48C2-A146-1DCBF1DE3562}" type="presParOf" srcId="{E32DDF1D-2A52-4358-805D-F4D83B1EBCB7}" destId="{F993441B-B841-4416-8891-3F2C6AD1B256}" srcOrd="35" destOrd="0" presId="urn:microsoft.com/office/officeart/2005/8/layout/hChevron3"/>
    <dgm:cxn modelId="{FCDB177F-B199-4EC6-9DCC-C85262635434}" type="presParOf" srcId="{E32DDF1D-2A52-4358-805D-F4D83B1EBCB7}" destId="{C8FB3BBF-9D07-4EE6-BA10-478F436F7112}" srcOrd="36" destOrd="0" presId="urn:microsoft.com/office/officeart/2005/8/layout/hChevron3"/>
    <dgm:cxn modelId="{014BEE01-FE67-47FD-9F68-7A66D05030F3}" type="presParOf" srcId="{E32DDF1D-2A52-4358-805D-F4D83B1EBCB7}" destId="{4F4F584E-A44F-43CC-8CA2-CF616EBF8F80}" srcOrd="37" destOrd="0" presId="urn:microsoft.com/office/officeart/2005/8/layout/hChevron3"/>
    <dgm:cxn modelId="{BE8862B9-A397-4EFD-BEB7-A96CB96C9E25}" type="presParOf" srcId="{E32DDF1D-2A52-4358-805D-F4D83B1EBCB7}" destId="{3C4E7037-9222-49C8-A64D-5A768290C531}" srcOrd="38" destOrd="0" presId="urn:microsoft.com/office/officeart/2005/8/layout/hChevron3"/>
    <dgm:cxn modelId="{194D26F9-ECA7-43CF-A516-F4718FD14DB1}" type="presParOf" srcId="{E32DDF1D-2A52-4358-805D-F4D83B1EBCB7}" destId="{EB3C83E9-7C69-476A-9928-C7AD9188DE6B}" srcOrd="39" destOrd="0" presId="urn:microsoft.com/office/officeart/2005/8/layout/hChevron3"/>
    <dgm:cxn modelId="{EBC692F3-71B5-4423-B03F-5AC0DF8ECC27}" type="presParOf" srcId="{E32DDF1D-2A52-4358-805D-F4D83B1EBCB7}" destId="{419DD1AD-D37F-462F-9733-AA7C2540828E}" srcOrd="40" destOrd="0" presId="urn:microsoft.com/office/officeart/2005/8/layout/hChevron3"/>
    <dgm:cxn modelId="{F5BDBC1E-D652-448F-AA8D-73DA4C7C850D}" type="presParOf" srcId="{E32DDF1D-2A52-4358-805D-F4D83B1EBCB7}" destId="{63BD167A-C9D7-48FB-8BFE-35927D0B8FA1}" srcOrd="41" destOrd="0" presId="urn:microsoft.com/office/officeart/2005/8/layout/hChevron3"/>
    <dgm:cxn modelId="{E4E76309-2326-412F-837A-1FEAFEC567E0}" type="presParOf" srcId="{E32DDF1D-2A52-4358-805D-F4D83B1EBCB7}" destId="{EF67B6E1-01A0-4EAA-B97C-F94767656729}" srcOrd="42" destOrd="0" presId="urn:microsoft.com/office/officeart/2005/8/layout/hChevron3"/>
    <dgm:cxn modelId="{6BBF24CB-C80B-48B0-ACC7-10E02F5622EF}" type="presParOf" srcId="{E32DDF1D-2A52-4358-805D-F4D83B1EBCB7}" destId="{34633107-9FF1-4B1E-AA98-8E57F091ED47}" srcOrd="43" destOrd="0" presId="urn:microsoft.com/office/officeart/2005/8/layout/hChevron3"/>
    <dgm:cxn modelId="{EF7122ED-7624-4E35-B40F-4C2BE6D75B54}" type="presParOf" srcId="{E32DDF1D-2A52-4358-805D-F4D83B1EBCB7}" destId="{1B6D26FB-FD89-49A7-A682-CDFDD01F1D75}" srcOrd="44" destOrd="0" presId="urn:microsoft.com/office/officeart/2005/8/layout/hChevron3"/>
    <dgm:cxn modelId="{601CDD16-E39C-4207-A934-F3AC6A663650}" type="presParOf" srcId="{E32DDF1D-2A52-4358-805D-F4D83B1EBCB7}" destId="{C334E5AF-E6AF-4890-95F9-82ABF32C7B51}" srcOrd="45" destOrd="0" presId="urn:microsoft.com/office/officeart/2005/8/layout/hChevron3"/>
    <dgm:cxn modelId="{E372A4B9-5A3A-4894-AB2B-01F1B1EA1CE4}" type="presParOf" srcId="{E32DDF1D-2A52-4358-805D-F4D83B1EBCB7}" destId="{5FBEED3A-24E0-4120-86C7-F4B24675E908}" srcOrd="46" destOrd="0" presId="urn:microsoft.com/office/officeart/2005/8/layout/hChevron3"/>
    <dgm:cxn modelId="{639ECB09-B11E-4D71-B70C-2A23629EDFF0}" type="presParOf" srcId="{E32DDF1D-2A52-4358-805D-F4D83B1EBCB7}" destId="{6CB85AA0-F862-44FC-B544-338251D86424}" srcOrd="47" destOrd="0" presId="urn:microsoft.com/office/officeart/2005/8/layout/hChevron3"/>
    <dgm:cxn modelId="{E7FB3F98-76D4-42E8-9E1B-B9C38B35F492}" type="presParOf" srcId="{E32DDF1D-2A52-4358-805D-F4D83B1EBCB7}" destId="{7D57AB04-6BB9-491D-8A08-2593D0F8E787}" srcOrd="48" destOrd="0" presId="urn:microsoft.com/office/officeart/2005/8/layout/hChevron3"/>
    <dgm:cxn modelId="{0954DBBA-7ACB-4796-9CF8-174A8289E7E5}" type="presParOf" srcId="{E32DDF1D-2A52-4358-805D-F4D83B1EBCB7}" destId="{FD1846B6-4F18-4B08-B7E2-115D20A1B795}" srcOrd="49" destOrd="0" presId="urn:microsoft.com/office/officeart/2005/8/layout/hChevron3"/>
    <dgm:cxn modelId="{C6086692-A26B-4D87-B132-439A06A3C11F}" type="presParOf" srcId="{E32DDF1D-2A52-4358-805D-F4D83B1EBCB7}" destId="{7C6A920C-8D10-440F-BA5E-46F46B81D17C}" srcOrd="50" destOrd="0" presId="urn:microsoft.com/office/officeart/2005/8/layout/hChevron3"/>
    <dgm:cxn modelId="{E736D46F-0A05-4139-BE06-9000C59E0273}" type="presParOf" srcId="{E32DDF1D-2A52-4358-805D-F4D83B1EBCB7}" destId="{BD222C9E-DE6D-4A99-81A7-88CA0ED1DDC8}" srcOrd="51" destOrd="0" presId="urn:microsoft.com/office/officeart/2005/8/layout/hChevron3"/>
    <dgm:cxn modelId="{24B4E267-0E9F-44FB-86AB-D3BD7D006529}" type="presParOf" srcId="{E32DDF1D-2A52-4358-805D-F4D83B1EBCB7}" destId="{E6B9606E-33B7-40D0-916B-28025D72F359}" srcOrd="52" destOrd="0" presId="urn:microsoft.com/office/officeart/2005/8/layout/hChevron3"/>
    <dgm:cxn modelId="{C71C9194-166C-4E5E-9A44-036D0C4568EB}" type="presParOf" srcId="{E32DDF1D-2A52-4358-805D-F4D83B1EBCB7}" destId="{0686D9C9-BC99-4332-B3EC-7C64878B3B5B}" srcOrd="53" destOrd="0" presId="urn:microsoft.com/office/officeart/2005/8/layout/hChevron3"/>
    <dgm:cxn modelId="{F0BC93D9-11D7-4FD8-BFCB-85EE7961F494}" type="presParOf" srcId="{E32DDF1D-2A52-4358-805D-F4D83B1EBCB7}" destId="{5CBC40F4-3DBC-485E-81A1-469F710A7380}" srcOrd="54" destOrd="0" presId="urn:microsoft.com/office/officeart/2005/8/layout/hChevron3"/>
    <dgm:cxn modelId="{2CCBBEAB-0FAF-4B94-8A34-57DB82F826BB}" type="presParOf" srcId="{E32DDF1D-2A52-4358-805D-F4D83B1EBCB7}" destId="{AFAB29CA-D5D9-413A-8D3A-5822A5986B92}" srcOrd="55" destOrd="0" presId="urn:microsoft.com/office/officeart/2005/8/layout/hChevron3"/>
    <dgm:cxn modelId="{24CE8401-161B-4485-AB1D-43686896E448}" type="presParOf" srcId="{E32DDF1D-2A52-4358-805D-F4D83B1EBCB7}" destId="{69E105A0-4872-451F-ABE7-2550E014F3DF}" srcOrd="56" destOrd="0" presId="urn:microsoft.com/office/officeart/2005/8/layout/hChevron3"/>
    <dgm:cxn modelId="{43CEBFDA-4792-4420-982C-3192A9C0AA1F}" type="presParOf" srcId="{E32DDF1D-2A52-4358-805D-F4D83B1EBCB7}" destId="{2554F9E3-9AC3-45DD-9D58-08A2F4DD1701}" srcOrd="57" destOrd="0" presId="urn:microsoft.com/office/officeart/2005/8/layout/hChevron3"/>
    <dgm:cxn modelId="{2D001994-7A5F-4093-B87A-762EFCAFE42E}" type="presParOf" srcId="{E32DDF1D-2A52-4358-805D-F4D83B1EBCB7}" destId="{33C53847-86DA-49EC-926A-63B9B45830E9}" srcOrd="58" destOrd="0" presId="urn:microsoft.com/office/officeart/2005/8/layout/hChevron3"/>
    <dgm:cxn modelId="{08F04A5C-62EB-4297-B4AC-574B6E431FAF}" type="presParOf" srcId="{E32DDF1D-2A52-4358-805D-F4D83B1EBCB7}" destId="{875187DA-3618-4C2E-A0B7-5B05BC8D2789}" srcOrd="59" destOrd="0" presId="urn:microsoft.com/office/officeart/2005/8/layout/hChevron3"/>
    <dgm:cxn modelId="{0518F534-63A2-498F-880D-D80E2BED46B0}" type="presParOf" srcId="{E32DDF1D-2A52-4358-805D-F4D83B1EBCB7}" destId="{8BC94EAD-C36A-4046-AC84-2A1EF272453C}" srcOrd="60" destOrd="0" presId="urn:microsoft.com/office/officeart/2005/8/layout/hChevron3"/>
    <dgm:cxn modelId="{32D6F67C-BE09-4AC7-BAB4-67C9FA246B97}" type="presParOf" srcId="{E32DDF1D-2A52-4358-805D-F4D83B1EBCB7}" destId="{784AC893-4206-4D04-B1C5-2ADC21FEBD3D}" srcOrd="61" destOrd="0" presId="urn:microsoft.com/office/officeart/2005/8/layout/hChevron3"/>
    <dgm:cxn modelId="{DB071C9B-5F69-4B08-B569-3BD0772FC7DE}" type="presParOf" srcId="{E32DDF1D-2A52-4358-805D-F4D83B1EBCB7}" destId="{8C0EEF14-665F-4453-8BB9-9924969283DE}" srcOrd="62" destOrd="0" presId="urn:microsoft.com/office/officeart/2005/8/layout/hChevron3"/>
    <dgm:cxn modelId="{DFFEA6A7-415D-44C0-BB54-FD5A3B02F711}" type="presParOf" srcId="{E32DDF1D-2A52-4358-805D-F4D83B1EBCB7}" destId="{5A952227-1638-4EF8-AAF3-A570BBA6A4DB}" srcOrd="63" destOrd="0" presId="urn:microsoft.com/office/officeart/2005/8/layout/hChevron3"/>
    <dgm:cxn modelId="{2A80B8F1-E37E-4A94-8F1B-E9267776BA81}" type="presParOf" srcId="{E32DDF1D-2A52-4358-805D-F4D83B1EBCB7}" destId="{4CC1E00E-240E-47DB-B2D9-F1E228723B16}" srcOrd="64" destOrd="0" presId="urn:microsoft.com/office/officeart/2005/8/layout/hChevron3"/>
    <dgm:cxn modelId="{89425760-ABFA-4C31-8BCD-3E3B671C28CC}" type="presParOf" srcId="{E32DDF1D-2A52-4358-805D-F4D83B1EBCB7}" destId="{567977BA-636D-46DC-872E-05A2B8526F70}" srcOrd="65" destOrd="0" presId="urn:microsoft.com/office/officeart/2005/8/layout/hChevron3"/>
    <dgm:cxn modelId="{1E6A50E1-1957-4CA4-961B-019B038AB4E7}" type="presParOf" srcId="{E32DDF1D-2A52-4358-805D-F4D83B1EBCB7}" destId="{1F927897-2664-4477-999C-F45E0DE5ADE2}" srcOrd="66" destOrd="0" presId="urn:microsoft.com/office/officeart/2005/8/layout/hChevron3"/>
    <dgm:cxn modelId="{B1EA7C8A-D105-4692-9019-7861FEFA3E7F}" type="presParOf" srcId="{E32DDF1D-2A52-4358-805D-F4D83B1EBCB7}" destId="{327CD222-F0C4-4BFC-80D3-B0091B510849}" srcOrd="67" destOrd="0" presId="urn:microsoft.com/office/officeart/2005/8/layout/hChevron3"/>
    <dgm:cxn modelId="{3F540879-3499-4A51-8F9D-D98309ECCE23}" type="presParOf" srcId="{E32DDF1D-2A52-4358-805D-F4D83B1EBCB7}" destId="{1056C277-A385-4775-B46B-B61BE5757FF2}" srcOrd="68" destOrd="0" presId="urn:microsoft.com/office/officeart/2005/8/layout/hChevron3"/>
    <dgm:cxn modelId="{C8DB7623-970D-44D9-ABFB-6FEF23F57D10}" type="presParOf" srcId="{E32DDF1D-2A52-4358-805D-F4D83B1EBCB7}" destId="{8E0BF486-2CB2-4777-8410-80AD61200FC8}" srcOrd="69" destOrd="0" presId="urn:microsoft.com/office/officeart/2005/8/layout/hChevron3"/>
    <dgm:cxn modelId="{C9458F7A-1865-4E1F-8F20-B85BD7DF78AF}" type="presParOf" srcId="{E32DDF1D-2A52-4358-805D-F4D83B1EBCB7}" destId="{7CBD0BB0-2ADF-4CE8-BFD7-BB447D552509}" srcOrd="70" destOrd="0" presId="urn:microsoft.com/office/officeart/2005/8/layout/hChevron3"/>
    <dgm:cxn modelId="{08B8FA79-7F6A-4AB3-A9E9-DB21D9322774}" type="presParOf" srcId="{E32DDF1D-2A52-4358-805D-F4D83B1EBCB7}" destId="{67E24B4C-FB32-4063-9D7F-DA86040F613A}" srcOrd="71" destOrd="0" presId="urn:microsoft.com/office/officeart/2005/8/layout/hChevron3"/>
    <dgm:cxn modelId="{42ABAE60-E279-4CA3-9B33-E306D702A07E}" type="presParOf" srcId="{E32DDF1D-2A52-4358-805D-F4D83B1EBCB7}" destId="{813810D4-3578-4465-AF34-B60CECBEADFC}" srcOrd="72" destOrd="0" presId="urn:microsoft.com/office/officeart/2005/8/layout/hChevron3"/>
    <dgm:cxn modelId="{07B57FCB-A55B-4712-8F78-A888A588A36A}" type="presParOf" srcId="{E32DDF1D-2A52-4358-805D-F4D83B1EBCB7}" destId="{DAF5A45D-9F86-443D-B540-F12338B12394}" srcOrd="73" destOrd="0" presId="urn:microsoft.com/office/officeart/2005/8/layout/hChevron3"/>
    <dgm:cxn modelId="{23BC50CA-F592-489E-ADCD-036C45A9065B}" type="presParOf" srcId="{E32DDF1D-2A52-4358-805D-F4D83B1EBCB7}" destId="{0C1798D0-B5E0-4926-89F4-4ED3A38AC498}" srcOrd="74" destOrd="0" presId="urn:microsoft.com/office/officeart/2005/8/layout/hChevron3"/>
    <dgm:cxn modelId="{F85B8294-9753-4AFB-931D-11018FD6A159}" type="presParOf" srcId="{E32DDF1D-2A52-4358-805D-F4D83B1EBCB7}" destId="{4088D819-A119-47E1-9A1B-CAA53953C030}" srcOrd="75" destOrd="0" presId="urn:microsoft.com/office/officeart/2005/8/layout/hChevron3"/>
    <dgm:cxn modelId="{A5F2B996-7B03-470E-9849-221B2AD89FA5}" type="presParOf" srcId="{E32DDF1D-2A52-4358-805D-F4D83B1EBCB7}" destId="{872AE41A-9A42-4583-BD5B-428E15D6C4D8}" srcOrd="76" destOrd="0" presId="urn:microsoft.com/office/officeart/2005/8/layout/hChevron3"/>
    <dgm:cxn modelId="{BC724D5F-EC48-4C3F-8AD9-11156670E990}" type="presParOf" srcId="{E32DDF1D-2A52-4358-805D-F4D83B1EBCB7}" destId="{6891EB0D-05F1-4BFC-8E92-A829D7B70C2E}" srcOrd="77" destOrd="0" presId="urn:microsoft.com/office/officeart/2005/8/layout/hChevron3"/>
    <dgm:cxn modelId="{FD936888-7D7A-497E-9E1E-2856CD02287F}" type="presParOf" srcId="{E32DDF1D-2A52-4358-805D-F4D83B1EBCB7}" destId="{E4755CB0-68C3-4DA8-A9D2-73B58907C11A}" srcOrd="78" destOrd="0" presId="urn:microsoft.com/office/officeart/2005/8/layout/hChevron3"/>
    <dgm:cxn modelId="{BC374734-A2F8-4CDD-9BDA-26269CAAD82B}" type="presParOf" srcId="{E32DDF1D-2A52-4358-805D-F4D83B1EBCB7}" destId="{98813FD1-D75A-417E-885D-AC243E923A2B}" srcOrd="79" destOrd="0" presId="urn:microsoft.com/office/officeart/2005/8/layout/hChevron3"/>
    <dgm:cxn modelId="{74A1919A-4A5A-4A36-88C9-A75AB9AAE084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246D8F12-F76F-4CF5-AF3F-8D570255CEB9}" type="presOf" srcId="{A3B69041-CEE1-492E-8067-1741F2EE7B97}" destId="{C97B4E7E-1B29-409A-9A9A-AA5B52B6B63E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C1DA9CD2-036E-42B7-9894-8B6788F0FBF5}" type="presOf" srcId="{7C5087F6-5E53-4CFC-9BBD-4181F1A2DDB4}" destId="{71C45CF6-C601-470E-9E9F-9175E74C38CE}" srcOrd="0" destOrd="0" presId="urn:microsoft.com/office/officeart/2005/8/layout/hChevron3"/>
    <dgm:cxn modelId="{204BD7F4-B185-465C-8205-D5710F16E561}" type="presOf" srcId="{58B2AA00-AB16-4214-8E92-7C4E54CE41D0}" destId="{1F8A0EB1-3013-440A-90E0-58DB0244C1E8}" srcOrd="0" destOrd="0" presId="urn:microsoft.com/office/officeart/2005/8/layout/hChevron3"/>
    <dgm:cxn modelId="{B611207A-86AD-4B2D-A865-8BEF6D892DC8}" type="presOf" srcId="{33E1203D-7E4D-4F32-8933-7A45B3E4E4C0}" destId="{1F927897-2664-4477-999C-F45E0DE5ADE2}" srcOrd="0" destOrd="0" presId="urn:microsoft.com/office/officeart/2005/8/layout/hChevron3"/>
    <dgm:cxn modelId="{48240B99-7724-475A-ACD1-88928D12C39B}" type="presOf" srcId="{37A87C57-3EF8-49B6-B455-342C8CF27F93}" destId="{E5C05AB5-9270-4305-9A67-E80BD4B63F64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8A71FE95-3794-439C-9916-98B16E6DF509}" type="presOf" srcId="{6CBE4EF5-CAA4-4CAE-A479-05224EF61C51}" destId="{EB37EB95-A5F7-4E65-82D5-55993CB01A01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AA945796-0E92-4044-BA23-A131805D6891}" type="presOf" srcId="{4E27F18F-3F2E-4A56-91EE-68F42DF637B3}" destId="{EF3DC7ED-4A1C-4261-AB37-51C3A71BE5EB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92C65D41-1101-4226-9C73-A23739BA1BDE}" type="presOf" srcId="{FAC96E8F-F4FD-4ACB-A268-A28E36F76E57}" destId="{8736F99C-FC22-4A85-AB3A-E3D0B6E4F18C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E6354C29-B810-4279-8250-064CA4AEE6FB}" type="presOf" srcId="{CD58D382-1728-40A4-8A1C-69E749F641FE}" destId="{0C1798D0-B5E0-4926-89F4-4ED3A38AC49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27952DF8-5B48-4B97-B56C-ED817810554C}" type="presOf" srcId="{6FE92722-16E7-4B3D-BA6B-210995AB2373}" destId="{5CBC40F4-3DBC-485E-81A1-469F710A7380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2D873C4F-2094-4BEA-8065-F7DC49F4DB9A}" type="presOf" srcId="{020EFA48-9CC4-4431-94A8-72436184AF5D}" destId="{7C6A920C-8D10-440F-BA5E-46F46B81D17C}" srcOrd="0" destOrd="0" presId="urn:microsoft.com/office/officeart/2005/8/layout/hChevron3"/>
    <dgm:cxn modelId="{EA63E38D-3BD2-41CC-BD73-70BAF1AE9005}" type="presOf" srcId="{EE5B7ED0-5F37-40CF-A3B0-DE264ACEF339}" destId="{8C77A498-1271-4EFD-ACB2-43CB82007917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A48B39FE-DFD5-4C45-ABD4-CDAC18868715}" type="presOf" srcId="{68F337CC-70B5-443C-9BA7-64EAA2BDE25A}" destId="{AAAF693D-AD7B-43B9-92DC-8AA29F6B321E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061E1408-B87E-46CA-94C3-FEC8083E88B2}" type="presOf" srcId="{8722C7DF-2F9C-4BC4-B0BA-517DBE2D864D}" destId="{46FBA12B-9A7C-46CE-9ADA-B661591B9938}" srcOrd="0" destOrd="0" presId="urn:microsoft.com/office/officeart/2005/8/layout/hChevron3"/>
    <dgm:cxn modelId="{4FC17FF1-27BB-487B-ADC6-BE9F64F3AE02}" type="presOf" srcId="{E2D8E3DF-8D59-489A-9050-666993FB8ED6}" destId="{5B5405F7-9476-4E55-9912-3D82A83CE4C1}" srcOrd="0" destOrd="0" presId="urn:microsoft.com/office/officeart/2005/8/layout/hChevron3"/>
    <dgm:cxn modelId="{AABD9D43-10CD-4006-BD43-94AF36BDD938}" type="presOf" srcId="{05804EBF-DA52-408C-BEB2-485F7FA490C4}" destId="{33C53847-86DA-49EC-926A-63B9B45830E9}" srcOrd="0" destOrd="0" presId="urn:microsoft.com/office/officeart/2005/8/layout/hChevron3"/>
    <dgm:cxn modelId="{F3B9790A-446B-4F4B-A833-839AADB071B0}" type="presOf" srcId="{61CA8120-DCC6-4B15-8E1C-CFB91ABEBDE4}" destId="{D0CBD48E-31F4-4D1B-A75C-643BA2B7D562}" srcOrd="0" destOrd="0" presId="urn:microsoft.com/office/officeart/2005/8/layout/hChevron3"/>
    <dgm:cxn modelId="{CC62E4E5-CDE6-4748-803E-62F7DFA4E3B4}" type="presOf" srcId="{1661D143-4C71-4EE6-9C81-E287BBE7E4B2}" destId="{B969A45A-C577-42FE-9EA9-DF34977AB7A9}" srcOrd="0" destOrd="0" presId="urn:microsoft.com/office/officeart/2005/8/layout/hChevron3"/>
    <dgm:cxn modelId="{8E1092F0-709D-4515-ACCE-061AB1BA7000}" type="presOf" srcId="{3D0453B6-5431-4B34-BE77-FD9E6A1435B9}" destId="{8C0EEF14-665F-4453-8BB9-9924969283DE}" srcOrd="0" destOrd="0" presId="urn:microsoft.com/office/officeart/2005/8/layout/hChevron3"/>
    <dgm:cxn modelId="{0DFA04EB-9CC9-421E-8817-3F3F5F004116}" type="presOf" srcId="{1B0488F0-6E4B-4949-A302-78A9A56E138C}" destId="{3C4E7037-9222-49C8-A64D-5A768290C531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C87F94CD-30F2-450A-BB2A-926AD6BAC8A3}" type="presOf" srcId="{64CB8CD5-2320-42A8-8773-1D204F49A1EE}" destId="{419F63F8-2EF4-41FD-95C6-D9D54CDB94A6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BA1D057-FA1B-401A-BE1C-6DD7798EB029}" type="presOf" srcId="{68DB77E9-52FA-486B-9BBE-FF7BBCA93E2D}" destId="{E4755CB0-68C3-4DA8-A9D2-73B58907C11A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31637009-BB72-4378-AD6C-C1405015918D}" type="presOf" srcId="{C45AFCDB-ACB3-438F-8B66-6E568F47D8A4}" destId="{5FBEED3A-24E0-4120-86C7-F4B24675E908}" srcOrd="0" destOrd="0" presId="urn:microsoft.com/office/officeart/2005/8/layout/hChevron3"/>
    <dgm:cxn modelId="{E6F658FE-D786-448E-8B20-3C68489ED8FA}" type="presOf" srcId="{F1B636A1-73E4-4A94-8328-1CF24EBBF7F3}" destId="{1B6D26FB-FD89-49A7-A682-CDFDD01F1D75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212BF61E-7E3F-40B4-A674-44381E53343E}" type="presOf" srcId="{C2397A5E-1B19-46A0-9D12-932F6574E187}" destId="{4CC1E00E-240E-47DB-B2D9-F1E228723B16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EC4B3570-61D2-44DF-ACE6-8ACB28A92F41}" type="presOf" srcId="{F774C75D-5067-4612-A73E-C727F8136642}" destId="{1056C277-A385-4775-B46B-B61BE5757FF2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E5FED693-CBA1-403C-BEDD-5E94F7495702}" type="presOf" srcId="{B50DE578-F840-448C-9F26-8A50FD371058}" destId="{7CBD0BB0-2ADF-4CE8-BFD7-BB447D552509}" srcOrd="0" destOrd="0" presId="urn:microsoft.com/office/officeart/2005/8/layout/hChevron3"/>
    <dgm:cxn modelId="{EBF83862-8F67-4D29-8D37-74E6B10924D1}" type="presOf" srcId="{9914C753-A33F-4DBF-BECB-E5FD1DC98F27}" destId="{D72911E8-6998-44AD-A71E-CB54CF49C0ED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D511B8D8-B1BB-4DAE-83CA-85C79B504377}" type="presOf" srcId="{0C6AC9BE-9142-485D-98BA-98C1890A2E0E}" destId="{E6B9606E-33B7-40D0-916B-28025D72F359}" srcOrd="0" destOrd="0" presId="urn:microsoft.com/office/officeart/2005/8/layout/hChevron3"/>
    <dgm:cxn modelId="{A7967FD1-3021-49E7-926F-2919363BDB6C}" type="presOf" srcId="{CA99D7B1-433D-4A0A-9063-755BA8DE7A52}" destId="{C8FB3BBF-9D07-4EE6-BA10-478F436F7112}" srcOrd="0" destOrd="0" presId="urn:microsoft.com/office/officeart/2005/8/layout/hChevron3"/>
    <dgm:cxn modelId="{FABA45ED-6C74-472A-89DC-C94820CFCB65}" type="presOf" srcId="{5EC8FB64-ACE3-469E-9787-C48F6C3635F1}" destId="{E32DDF1D-2A52-4358-805D-F4D83B1EBCB7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7224869F-C801-43E4-8DAB-DC9E2B32469D}" type="presOf" srcId="{84173EBC-1605-4094-937E-65E5DBBD2F51}" destId="{872AE41A-9A42-4583-BD5B-428E15D6C4D8}" srcOrd="0" destOrd="0" presId="urn:microsoft.com/office/officeart/2005/8/layout/hChevron3"/>
    <dgm:cxn modelId="{91115506-984D-44D8-B4EA-01555B42EAED}" type="presOf" srcId="{B018C7FD-482F-41EB-8FDD-85C6A96644A6}" destId="{BE8EB9A1-989B-4A34-BCA3-6900C46E94FE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817B787-64BB-4D4D-97B8-BC9EBA1BB813}" type="presOf" srcId="{A3932D8C-6849-43D7-AC8A-C46E8FC8100D}" destId="{8BC94EAD-C36A-4046-AC84-2A1EF272453C}" srcOrd="0" destOrd="0" presId="urn:microsoft.com/office/officeart/2005/8/layout/hChevron3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B7F4231A-1CFB-4534-903D-BDF0D39192C1}" type="presOf" srcId="{1841054A-88B8-4570-A8E0-EA5524F1F074}" destId="{813810D4-3578-4465-AF34-B60CECBEADFC}" srcOrd="0" destOrd="0" presId="urn:microsoft.com/office/officeart/2005/8/layout/hChevron3"/>
    <dgm:cxn modelId="{692B6D8D-5961-497E-A0CC-69C869A77398}" type="presOf" srcId="{37F58A89-9FCC-42BD-9D7F-62E8ADE887BA}" destId="{801C13F3-D94C-4D18-9804-DE6FA6282BDD}" srcOrd="0" destOrd="0" presId="urn:microsoft.com/office/officeart/2005/8/layout/hChevron3"/>
    <dgm:cxn modelId="{911163DE-B7C4-4A59-A05B-A2296BC979E0}" type="presOf" srcId="{5B8F1E86-BAFC-476F-A956-89C526955FA6}" destId="{EF67B6E1-01A0-4EAA-B97C-F94767656729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DEA3FADD-30F5-4593-8BD5-3FE0970824C1}" type="presOf" srcId="{9AC0B85F-F002-48F8-A368-2A95E3FBA245}" destId="{4E2CA8D1-A7CF-4348-B315-66D71D7C6740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65766EE0-37FE-46CA-BB19-1B721A296B0C}" type="presOf" srcId="{9D2EE2F8-4F2C-4468-8484-E8FB023BE270}" destId="{7D57AB04-6BB9-491D-8A08-2593D0F8E787}" srcOrd="0" destOrd="0" presId="urn:microsoft.com/office/officeart/2005/8/layout/hChevron3"/>
    <dgm:cxn modelId="{EC376021-8E17-4083-8718-2036C3555750}" type="presOf" srcId="{B516EE92-64D6-4FCD-8A24-40602E53098E}" destId="{9CF1165E-AC49-45C4-A3A3-DDB7BC36B50D}" srcOrd="0" destOrd="0" presId="urn:microsoft.com/office/officeart/2005/8/layout/hChevron3"/>
    <dgm:cxn modelId="{6741A717-61DF-44C7-A253-C1BCCEA422D6}" type="presOf" srcId="{2C1E9040-17C8-4E8D-A63F-DB72258387D6}" destId="{419DD1AD-D37F-462F-9733-AA7C2540828E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A3BC203E-970B-455A-A31E-76E1E7D5A2B5}" type="presOf" srcId="{6031953C-D99B-4918-8AE4-74D1FC3DD3A0}" destId="{69E105A0-4872-451F-ABE7-2550E014F3DF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92D62A35-581F-4D15-B1DB-40337A2241C6}" type="presParOf" srcId="{E32DDF1D-2A52-4358-805D-F4D83B1EBCB7}" destId="{E5C05AB5-9270-4305-9A67-E80BD4B63F64}" srcOrd="0" destOrd="0" presId="urn:microsoft.com/office/officeart/2005/8/layout/hChevron3"/>
    <dgm:cxn modelId="{4AFEE6FF-2DC3-4CAF-B784-18F87853FF94}" type="presParOf" srcId="{E32DDF1D-2A52-4358-805D-F4D83B1EBCB7}" destId="{B3249CFB-8ED7-4991-8C7E-1BFD21177A2D}" srcOrd="1" destOrd="0" presId="urn:microsoft.com/office/officeart/2005/8/layout/hChevron3"/>
    <dgm:cxn modelId="{B40EF997-DD96-43EF-9D0D-76AB8468E271}" type="presParOf" srcId="{E32DDF1D-2A52-4358-805D-F4D83B1EBCB7}" destId="{46FBA12B-9A7C-46CE-9ADA-B661591B9938}" srcOrd="2" destOrd="0" presId="urn:microsoft.com/office/officeart/2005/8/layout/hChevron3"/>
    <dgm:cxn modelId="{D30EC6D1-3971-4657-A13B-26F0F0F72B3E}" type="presParOf" srcId="{E32DDF1D-2A52-4358-805D-F4D83B1EBCB7}" destId="{9A606873-8A71-4BBE-AC53-AF8E57DB32DB}" srcOrd="3" destOrd="0" presId="urn:microsoft.com/office/officeart/2005/8/layout/hChevron3"/>
    <dgm:cxn modelId="{C5CA691F-E006-426B-A155-CB723814BC9C}" type="presParOf" srcId="{E32DDF1D-2A52-4358-805D-F4D83B1EBCB7}" destId="{1F8A0EB1-3013-440A-90E0-58DB0244C1E8}" srcOrd="4" destOrd="0" presId="urn:microsoft.com/office/officeart/2005/8/layout/hChevron3"/>
    <dgm:cxn modelId="{D257D014-6245-4C6D-8D7F-258D09D298E6}" type="presParOf" srcId="{E32DDF1D-2A52-4358-805D-F4D83B1EBCB7}" destId="{19DD68EC-C5E0-461E-A7B7-B39348260346}" srcOrd="5" destOrd="0" presId="urn:microsoft.com/office/officeart/2005/8/layout/hChevron3"/>
    <dgm:cxn modelId="{F944C406-9DDD-45BB-8CF7-872AB0EB16E5}" type="presParOf" srcId="{E32DDF1D-2A52-4358-805D-F4D83B1EBCB7}" destId="{C97B4E7E-1B29-409A-9A9A-AA5B52B6B63E}" srcOrd="6" destOrd="0" presId="urn:microsoft.com/office/officeart/2005/8/layout/hChevron3"/>
    <dgm:cxn modelId="{BEBC79E9-7547-4C8F-9CC0-74B37043BC74}" type="presParOf" srcId="{E32DDF1D-2A52-4358-805D-F4D83B1EBCB7}" destId="{7A3E532F-C77B-49F7-AEDA-FC60C7A6515A}" srcOrd="7" destOrd="0" presId="urn:microsoft.com/office/officeart/2005/8/layout/hChevron3"/>
    <dgm:cxn modelId="{7DD6E11F-FBAC-48B8-8790-31DE8ABA23B9}" type="presParOf" srcId="{E32DDF1D-2A52-4358-805D-F4D83B1EBCB7}" destId="{8C77A498-1271-4EFD-ACB2-43CB82007917}" srcOrd="8" destOrd="0" presId="urn:microsoft.com/office/officeart/2005/8/layout/hChevron3"/>
    <dgm:cxn modelId="{7C2E678D-FB17-4C67-A465-88498A9B2CF5}" type="presParOf" srcId="{E32DDF1D-2A52-4358-805D-F4D83B1EBCB7}" destId="{89074C74-5FF8-487E-B75F-DE1D2B34AF5F}" srcOrd="9" destOrd="0" presId="urn:microsoft.com/office/officeart/2005/8/layout/hChevron3"/>
    <dgm:cxn modelId="{4524DF85-5BC5-4A45-8608-96A4DE9B3C31}" type="presParOf" srcId="{E32DDF1D-2A52-4358-805D-F4D83B1EBCB7}" destId="{9CF1165E-AC49-45C4-A3A3-DDB7BC36B50D}" srcOrd="10" destOrd="0" presId="urn:microsoft.com/office/officeart/2005/8/layout/hChevron3"/>
    <dgm:cxn modelId="{E2FF6067-361E-4DB0-B8CF-9999158D6F13}" type="presParOf" srcId="{E32DDF1D-2A52-4358-805D-F4D83B1EBCB7}" destId="{756D3F08-940F-414A-9D84-C79326AC7EAD}" srcOrd="11" destOrd="0" presId="urn:microsoft.com/office/officeart/2005/8/layout/hChevron3"/>
    <dgm:cxn modelId="{74AA35F7-3BEC-4541-B190-0AD9AC280DBB}" type="presParOf" srcId="{E32DDF1D-2A52-4358-805D-F4D83B1EBCB7}" destId="{D72911E8-6998-44AD-A71E-CB54CF49C0ED}" srcOrd="12" destOrd="0" presId="urn:microsoft.com/office/officeart/2005/8/layout/hChevron3"/>
    <dgm:cxn modelId="{0A1F1C34-A337-4B31-9E06-2D64C2263B1D}" type="presParOf" srcId="{E32DDF1D-2A52-4358-805D-F4D83B1EBCB7}" destId="{DA6AD634-BB15-4438-822C-21EFE11F679C}" srcOrd="13" destOrd="0" presId="urn:microsoft.com/office/officeart/2005/8/layout/hChevron3"/>
    <dgm:cxn modelId="{7735966A-185C-4AC7-AAAD-9886D05DB764}" type="presParOf" srcId="{E32DDF1D-2A52-4358-805D-F4D83B1EBCB7}" destId="{D0CBD48E-31F4-4D1B-A75C-643BA2B7D562}" srcOrd="14" destOrd="0" presId="urn:microsoft.com/office/officeart/2005/8/layout/hChevron3"/>
    <dgm:cxn modelId="{CAB76FDB-890B-45D3-9090-FAEE3FD27F0D}" type="presParOf" srcId="{E32DDF1D-2A52-4358-805D-F4D83B1EBCB7}" destId="{7AAC0076-D9D8-417B-AB91-5A60B11C2108}" srcOrd="15" destOrd="0" presId="urn:microsoft.com/office/officeart/2005/8/layout/hChevron3"/>
    <dgm:cxn modelId="{4621129D-4DE6-41A9-842C-6B8B4B7BEC18}" type="presParOf" srcId="{E32DDF1D-2A52-4358-805D-F4D83B1EBCB7}" destId="{4E2CA8D1-A7CF-4348-B315-66D71D7C6740}" srcOrd="16" destOrd="0" presId="urn:microsoft.com/office/officeart/2005/8/layout/hChevron3"/>
    <dgm:cxn modelId="{29E3FC5B-8E8A-4FC8-87E4-BBB15A9D7037}" type="presParOf" srcId="{E32DDF1D-2A52-4358-805D-F4D83B1EBCB7}" destId="{520F1DF1-9D10-4319-A24F-36CDD33B2E97}" srcOrd="17" destOrd="0" presId="urn:microsoft.com/office/officeart/2005/8/layout/hChevron3"/>
    <dgm:cxn modelId="{B1999A96-9CA7-4BA4-B0FD-7962B4A38811}" type="presParOf" srcId="{E32DDF1D-2A52-4358-805D-F4D83B1EBCB7}" destId="{801C13F3-D94C-4D18-9804-DE6FA6282BDD}" srcOrd="18" destOrd="0" presId="urn:microsoft.com/office/officeart/2005/8/layout/hChevron3"/>
    <dgm:cxn modelId="{F4BC1F13-6BF2-4F9D-9745-BFB0BEDA7ED7}" type="presParOf" srcId="{E32DDF1D-2A52-4358-805D-F4D83B1EBCB7}" destId="{A09AFA7C-CED6-40C6-895D-27E12F9440E1}" srcOrd="19" destOrd="0" presId="urn:microsoft.com/office/officeart/2005/8/layout/hChevron3"/>
    <dgm:cxn modelId="{B7EE98FB-6A25-4E31-8BF4-C88E89273971}" type="presParOf" srcId="{E32DDF1D-2A52-4358-805D-F4D83B1EBCB7}" destId="{8736F99C-FC22-4A85-AB3A-E3D0B6E4F18C}" srcOrd="20" destOrd="0" presId="urn:microsoft.com/office/officeart/2005/8/layout/hChevron3"/>
    <dgm:cxn modelId="{C7C099C1-B319-4001-8CC6-39831B97431B}" type="presParOf" srcId="{E32DDF1D-2A52-4358-805D-F4D83B1EBCB7}" destId="{70DA955B-4781-4E1B-BDC2-26687F884A60}" srcOrd="21" destOrd="0" presId="urn:microsoft.com/office/officeart/2005/8/layout/hChevron3"/>
    <dgm:cxn modelId="{E7C9528E-4720-4316-9C19-6CCFB7C6C3BA}" type="presParOf" srcId="{E32DDF1D-2A52-4358-805D-F4D83B1EBCB7}" destId="{419F63F8-2EF4-41FD-95C6-D9D54CDB94A6}" srcOrd="22" destOrd="0" presId="urn:microsoft.com/office/officeart/2005/8/layout/hChevron3"/>
    <dgm:cxn modelId="{BDB81488-2FD9-4FC2-BAF0-66A71135130F}" type="presParOf" srcId="{E32DDF1D-2A52-4358-805D-F4D83B1EBCB7}" destId="{E407A470-8B60-400A-9ED1-2FE27763A539}" srcOrd="23" destOrd="0" presId="urn:microsoft.com/office/officeart/2005/8/layout/hChevron3"/>
    <dgm:cxn modelId="{4AF6ED68-37D9-4C7C-A6C4-BCAAB9279B0D}" type="presParOf" srcId="{E32DDF1D-2A52-4358-805D-F4D83B1EBCB7}" destId="{EF3DC7ED-4A1C-4261-AB37-51C3A71BE5EB}" srcOrd="24" destOrd="0" presId="urn:microsoft.com/office/officeart/2005/8/layout/hChevron3"/>
    <dgm:cxn modelId="{AC055919-5B04-41D7-AA08-94AE718F6184}" type="presParOf" srcId="{E32DDF1D-2A52-4358-805D-F4D83B1EBCB7}" destId="{0F1ABE0D-D7AB-4001-A880-D11FF3655B89}" srcOrd="25" destOrd="0" presId="urn:microsoft.com/office/officeart/2005/8/layout/hChevron3"/>
    <dgm:cxn modelId="{8D26FDE1-D907-4C9F-9310-E8126F34E009}" type="presParOf" srcId="{E32DDF1D-2A52-4358-805D-F4D83B1EBCB7}" destId="{B969A45A-C577-42FE-9EA9-DF34977AB7A9}" srcOrd="26" destOrd="0" presId="urn:microsoft.com/office/officeart/2005/8/layout/hChevron3"/>
    <dgm:cxn modelId="{7B190665-AB91-479A-8E26-38CA44831EE9}" type="presParOf" srcId="{E32DDF1D-2A52-4358-805D-F4D83B1EBCB7}" destId="{42D4F944-93C4-4C0C-9B62-69EF5DA104F8}" srcOrd="27" destOrd="0" presId="urn:microsoft.com/office/officeart/2005/8/layout/hChevron3"/>
    <dgm:cxn modelId="{45E6D71E-5A48-4965-9297-E94A4C40BD0B}" type="presParOf" srcId="{E32DDF1D-2A52-4358-805D-F4D83B1EBCB7}" destId="{5B5405F7-9476-4E55-9912-3D82A83CE4C1}" srcOrd="28" destOrd="0" presId="urn:microsoft.com/office/officeart/2005/8/layout/hChevron3"/>
    <dgm:cxn modelId="{2E1AB850-3965-45CA-918D-48F0945EF4B4}" type="presParOf" srcId="{E32DDF1D-2A52-4358-805D-F4D83B1EBCB7}" destId="{1538ABD9-B7E6-4067-9491-D8311A48C018}" srcOrd="29" destOrd="0" presId="urn:microsoft.com/office/officeart/2005/8/layout/hChevron3"/>
    <dgm:cxn modelId="{273FF163-E11D-4051-B899-72656D2F750A}" type="presParOf" srcId="{E32DDF1D-2A52-4358-805D-F4D83B1EBCB7}" destId="{AAAF693D-AD7B-43B9-92DC-8AA29F6B321E}" srcOrd="30" destOrd="0" presId="urn:microsoft.com/office/officeart/2005/8/layout/hChevron3"/>
    <dgm:cxn modelId="{854F0C23-4CFA-40A8-B7A0-F9785FED7703}" type="presParOf" srcId="{E32DDF1D-2A52-4358-805D-F4D83B1EBCB7}" destId="{8972F749-5519-4068-BF03-0F058FDAC5F1}" srcOrd="31" destOrd="0" presId="urn:microsoft.com/office/officeart/2005/8/layout/hChevron3"/>
    <dgm:cxn modelId="{F8C639DD-4A27-464A-A94C-E30B32DCB2F6}" type="presParOf" srcId="{E32DDF1D-2A52-4358-805D-F4D83B1EBCB7}" destId="{71C45CF6-C601-470E-9E9F-9175E74C38CE}" srcOrd="32" destOrd="0" presId="urn:microsoft.com/office/officeart/2005/8/layout/hChevron3"/>
    <dgm:cxn modelId="{1D0AA5D8-23AB-49A4-A75B-35F67045880C}" type="presParOf" srcId="{E32DDF1D-2A52-4358-805D-F4D83B1EBCB7}" destId="{7133B31F-637F-4E1C-BA62-0D49CF4AF38E}" srcOrd="33" destOrd="0" presId="urn:microsoft.com/office/officeart/2005/8/layout/hChevron3"/>
    <dgm:cxn modelId="{A5014E17-4E78-4317-B354-71A75E2B663D}" type="presParOf" srcId="{E32DDF1D-2A52-4358-805D-F4D83B1EBCB7}" destId="{EB37EB95-A5F7-4E65-82D5-55993CB01A01}" srcOrd="34" destOrd="0" presId="urn:microsoft.com/office/officeart/2005/8/layout/hChevron3"/>
    <dgm:cxn modelId="{A81EFE85-CACE-4426-9DD4-12F365A61E85}" type="presParOf" srcId="{E32DDF1D-2A52-4358-805D-F4D83B1EBCB7}" destId="{F993441B-B841-4416-8891-3F2C6AD1B256}" srcOrd="35" destOrd="0" presId="urn:microsoft.com/office/officeart/2005/8/layout/hChevron3"/>
    <dgm:cxn modelId="{47F33155-61AC-4AC0-8B63-EF3958939D5E}" type="presParOf" srcId="{E32DDF1D-2A52-4358-805D-F4D83B1EBCB7}" destId="{C8FB3BBF-9D07-4EE6-BA10-478F436F7112}" srcOrd="36" destOrd="0" presId="urn:microsoft.com/office/officeart/2005/8/layout/hChevron3"/>
    <dgm:cxn modelId="{85005F87-723C-44A1-B4C5-C300AC00AE72}" type="presParOf" srcId="{E32DDF1D-2A52-4358-805D-F4D83B1EBCB7}" destId="{4F4F584E-A44F-43CC-8CA2-CF616EBF8F80}" srcOrd="37" destOrd="0" presId="urn:microsoft.com/office/officeart/2005/8/layout/hChevron3"/>
    <dgm:cxn modelId="{7F09E0B6-1416-4706-8D21-D92B54E1D66B}" type="presParOf" srcId="{E32DDF1D-2A52-4358-805D-F4D83B1EBCB7}" destId="{3C4E7037-9222-49C8-A64D-5A768290C531}" srcOrd="38" destOrd="0" presId="urn:microsoft.com/office/officeart/2005/8/layout/hChevron3"/>
    <dgm:cxn modelId="{0D8425FA-1D3B-41D6-B78D-65FF0072C4CE}" type="presParOf" srcId="{E32DDF1D-2A52-4358-805D-F4D83B1EBCB7}" destId="{EB3C83E9-7C69-476A-9928-C7AD9188DE6B}" srcOrd="39" destOrd="0" presId="urn:microsoft.com/office/officeart/2005/8/layout/hChevron3"/>
    <dgm:cxn modelId="{A575FC7D-6125-4886-BE0B-0D11A7CA7972}" type="presParOf" srcId="{E32DDF1D-2A52-4358-805D-F4D83B1EBCB7}" destId="{419DD1AD-D37F-462F-9733-AA7C2540828E}" srcOrd="40" destOrd="0" presId="urn:microsoft.com/office/officeart/2005/8/layout/hChevron3"/>
    <dgm:cxn modelId="{F176EE5C-7396-43C2-B1E0-4499CC35B0A8}" type="presParOf" srcId="{E32DDF1D-2A52-4358-805D-F4D83B1EBCB7}" destId="{63BD167A-C9D7-48FB-8BFE-35927D0B8FA1}" srcOrd="41" destOrd="0" presId="urn:microsoft.com/office/officeart/2005/8/layout/hChevron3"/>
    <dgm:cxn modelId="{B7DF7E8E-6A81-486E-AB40-2BE9A160BE54}" type="presParOf" srcId="{E32DDF1D-2A52-4358-805D-F4D83B1EBCB7}" destId="{EF67B6E1-01A0-4EAA-B97C-F94767656729}" srcOrd="42" destOrd="0" presId="urn:microsoft.com/office/officeart/2005/8/layout/hChevron3"/>
    <dgm:cxn modelId="{24F1D455-E3D1-4BCF-8F17-BEE233C2BF6F}" type="presParOf" srcId="{E32DDF1D-2A52-4358-805D-F4D83B1EBCB7}" destId="{34633107-9FF1-4B1E-AA98-8E57F091ED47}" srcOrd="43" destOrd="0" presId="urn:microsoft.com/office/officeart/2005/8/layout/hChevron3"/>
    <dgm:cxn modelId="{F83B045A-D732-4EEB-984C-4828278D09EB}" type="presParOf" srcId="{E32DDF1D-2A52-4358-805D-F4D83B1EBCB7}" destId="{1B6D26FB-FD89-49A7-A682-CDFDD01F1D75}" srcOrd="44" destOrd="0" presId="urn:microsoft.com/office/officeart/2005/8/layout/hChevron3"/>
    <dgm:cxn modelId="{F72A7376-E14A-4748-B414-2640943C9D89}" type="presParOf" srcId="{E32DDF1D-2A52-4358-805D-F4D83B1EBCB7}" destId="{C334E5AF-E6AF-4890-95F9-82ABF32C7B51}" srcOrd="45" destOrd="0" presId="urn:microsoft.com/office/officeart/2005/8/layout/hChevron3"/>
    <dgm:cxn modelId="{FF000C07-D01F-4CAC-9330-1A4153201290}" type="presParOf" srcId="{E32DDF1D-2A52-4358-805D-F4D83B1EBCB7}" destId="{5FBEED3A-24E0-4120-86C7-F4B24675E908}" srcOrd="46" destOrd="0" presId="urn:microsoft.com/office/officeart/2005/8/layout/hChevron3"/>
    <dgm:cxn modelId="{E6C5625F-C3D4-4B70-BAF6-436E27FD0408}" type="presParOf" srcId="{E32DDF1D-2A52-4358-805D-F4D83B1EBCB7}" destId="{6CB85AA0-F862-44FC-B544-338251D86424}" srcOrd="47" destOrd="0" presId="urn:microsoft.com/office/officeart/2005/8/layout/hChevron3"/>
    <dgm:cxn modelId="{821D7C4C-5433-45E2-9AF7-1223EA9D7244}" type="presParOf" srcId="{E32DDF1D-2A52-4358-805D-F4D83B1EBCB7}" destId="{7D57AB04-6BB9-491D-8A08-2593D0F8E787}" srcOrd="48" destOrd="0" presId="urn:microsoft.com/office/officeart/2005/8/layout/hChevron3"/>
    <dgm:cxn modelId="{5EE71285-F44B-4480-836C-48C3D884E34D}" type="presParOf" srcId="{E32DDF1D-2A52-4358-805D-F4D83B1EBCB7}" destId="{FD1846B6-4F18-4B08-B7E2-115D20A1B795}" srcOrd="49" destOrd="0" presId="urn:microsoft.com/office/officeart/2005/8/layout/hChevron3"/>
    <dgm:cxn modelId="{3EC3C510-B0FE-494D-9050-BF5F5A98C2B9}" type="presParOf" srcId="{E32DDF1D-2A52-4358-805D-F4D83B1EBCB7}" destId="{7C6A920C-8D10-440F-BA5E-46F46B81D17C}" srcOrd="50" destOrd="0" presId="urn:microsoft.com/office/officeart/2005/8/layout/hChevron3"/>
    <dgm:cxn modelId="{2CD7ED49-A285-4001-8D0F-4A7F408FFF4A}" type="presParOf" srcId="{E32DDF1D-2A52-4358-805D-F4D83B1EBCB7}" destId="{BD222C9E-DE6D-4A99-81A7-88CA0ED1DDC8}" srcOrd="51" destOrd="0" presId="urn:microsoft.com/office/officeart/2005/8/layout/hChevron3"/>
    <dgm:cxn modelId="{38B06FDD-BA47-4CDE-9BF0-82E480FB654D}" type="presParOf" srcId="{E32DDF1D-2A52-4358-805D-F4D83B1EBCB7}" destId="{E6B9606E-33B7-40D0-916B-28025D72F359}" srcOrd="52" destOrd="0" presId="urn:microsoft.com/office/officeart/2005/8/layout/hChevron3"/>
    <dgm:cxn modelId="{03D22C70-7107-4E6B-AB14-CE44708BB6E2}" type="presParOf" srcId="{E32DDF1D-2A52-4358-805D-F4D83B1EBCB7}" destId="{0686D9C9-BC99-4332-B3EC-7C64878B3B5B}" srcOrd="53" destOrd="0" presId="urn:microsoft.com/office/officeart/2005/8/layout/hChevron3"/>
    <dgm:cxn modelId="{9C73F5B4-2290-4909-B2BA-144C007AFF61}" type="presParOf" srcId="{E32DDF1D-2A52-4358-805D-F4D83B1EBCB7}" destId="{5CBC40F4-3DBC-485E-81A1-469F710A7380}" srcOrd="54" destOrd="0" presId="urn:microsoft.com/office/officeart/2005/8/layout/hChevron3"/>
    <dgm:cxn modelId="{5A94A15F-E613-4CD4-B4AB-C3F226B9A874}" type="presParOf" srcId="{E32DDF1D-2A52-4358-805D-F4D83B1EBCB7}" destId="{AFAB29CA-D5D9-413A-8D3A-5822A5986B92}" srcOrd="55" destOrd="0" presId="urn:microsoft.com/office/officeart/2005/8/layout/hChevron3"/>
    <dgm:cxn modelId="{6208BA1E-05A9-4227-99A6-97BE6F4EBAB0}" type="presParOf" srcId="{E32DDF1D-2A52-4358-805D-F4D83B1EBCB7}" destId="{69E105A0-4872-451F-ABE7-2550E014F3DF}" srcOrd="56" destOrd="0" presId="urn:microsoft.com/office/officeart/2005/8/layout/hChevron3"/>
    <dgm:cxn modelId="{C9F0AF19-FCE8-469F-A632-8C68D884ABA5}" type="presParOf" srcId="{E32DDF1D-2A52-4358-805D-F4D83B1EBCB7}" destId="{2554F9E3-9AC3-45DD-9D58-08A2F4DD1701}" srcOrd="57" destOrd="0" presId="urn:microsoft.com/office/officeart/2005/8/layout/hChevron3"/>
    <dgm:cxn modelId="{68ABA59F-2DAA-4331-AB3C-1BC1FC7C8182}" type="presParOf" srcId="{E32DDF1D-2A52-4358-805D-F4D83B1EBCB7}" destId="{33C53847-86DA-49EC-926A-63B9B45830E9}" srcOrd="58" destOrd="0" presId="urn:microsoft.com/office/officeart/2005/8/layout/hChevron3"/>
    <dgm:cxn modelId="{1220DAE3-314E-4270-88A1-B2CBCA75897B}" type="presParOf" srcId="{E32DDF1D-2A52-4358-805D-F4D83B1EBCB7}" destId="{875187DA-3618-4C2E-A0B7-5B05BC8D2789}" srcOrd="59" destOrd="0" presId="urn:microsoft.com/office/officeart/2005/8/layout/hChevron3"/>
    <dgm:cxn modelId="{BE8DEA1D-5BFE-456C-A32A-2E1826F7A79D}" type="presParOf" srcId="{E32DDF1D-2A52-4358-805D-F4D83B1EBCB7}" destId="{8BC94EAD-C36A-4046-AC84-2A1EF272453C}" srcOrd="60" destOrd="0" presId="urn:microsoft.com/office/officeart/2005/8/layout/hChevron3"/>
    <dgm:cxn modelId="{6B37DF64-BAA2-46DC-84A3-7737F5900028}" type="presParOf" srcId="{E32DDF1D-2A52-4358-805D-F4D83B1EBCB7}" destId="{784AC893-4206-4D04-B1C5-2ADC21FEBD3D}" srcOrd="61" destOrd="0" presId="urn:microsoft.com/office/officeart/2005/8/layout/hChevron3"/>
    <dgm:cxn modelId="{3CDE6B8A-5FDA-4626-9848-502BFAFAA889}" type="presParOf" srcId="{E32DDF1D-2A52-4358-805D-F4D83B1EBCB7}" destId="{8C0EEF14-665F-4453-8BB9-9924969283DE}" srcOrd="62" destOrd="0" presId="urn:microsoft.com/office/officeart/2005/8/layout/hChevron3"/>
    <dgm:cxn modelId="{59A23612-7553-4074-97A4-0BDA6A81CD93}" type="presParOf" srcId="{E32DDF1D-2A52-4358-805D-F4D83B1EBCB7}" destId="{5A952227-1638-4EF8-AAF3-A570BBA6A4DB}" srcOrd="63" destOrd="0" presId="urn:microsoft.com/office/officeart/2005/8/layout/hChevron3"/>
    <dgm:cxn modelId="{61AD57FD-8A5C-466A-88F3-32FBCFF85E2B}" type="presParOf" srcId="{E32DDF1D-2A52-4358-805D-F4D83B1EBCB7}" destId="{4CC1E00E-240E-47DB-B2D9-F1E228723B16}" srcOrd="64" destOrd="0" presId="urn:microsoft.com/office/officeart/2005/8/layout/hChevron3"/>
    <dgm:cxn modelId="{B129A875-3309-4E49-B61C-2DF81F787A17}" type="presParOf" srcId="{E32DDF1D-2A52-4358-805D-F4D83B1EBCB7}" destId="{567977BA-636D-46DC-872E-05A2B8526F70}" srcOrd="65" destOrd="0" presId="urn:microsoft.com/office/officeart/2005/8/layout/hChevron3"/>
    <dgm:cxn modelId="{5F10B691-44BF-41D3-AC83-1928A11A0D0F}" type="presParOf" srcId="{E32DDF1D-2A52-4358-805D-F4D83B1EBCB7}" destId="{1F927897-2664-4477-999C-F45E0DE5ADE2}" srcOrd="66" destOrd="0" presId="urn:microsoft.com/office/officeart/2005/8/layout/hChevron3"/>
    <dgm:cxn modelId="{AF52E924-EA18-4564-983A-2075EFB635B1}" type="presParOf" srcId="{E32DDF1D-2A52-4358-805D-F4D83B1EBCB7}" destId="{327CD222-F0C4-4BFC-80D3-B0091B510849}" srcOrd="67" destOrd="0" presId="urn:microsoft.com/office/officeart/2005/8/layout/hChevron3"/>
    <dgm:cxn modelId="{D2FD1EB0-0F21-4708-B036-2A5D632F5A83}" type="presParOf" srcId="{E32DDF1D-2A52-4358-805D-F4D83B1EBCB7}" destId="{1056C277-A385-4775-B46B-B61BE5757FF2}" srcOrd="68" destOrd="0" presId="urn:microsoft.com/office/officeart/2005/8/layout/hChevron3"/>
    <dgm:cxn modelId="{50BD1F86-C1E0-4864-B74A-2DDEB525872E}" type="presParOf" srcId="{E32DDF1D-2A52-4358-805D-F4D83B1EBCB7}" destId="{8E0BF486-2CB2-4777-8410-80AD61200FC8}" srcOrd="69" destOrd="0" presId="urn:microsoft.com/office/officeart/2005/8/layout/hChevron3"/>
    <dgm:cxn modelId="{3CCB0ACA-61BD-4C78-900A-BBB7A2002D52}" type="presParOf" srcId="{E32DDF1D-2A52-4358-805D-F4D83B1EBCB7}" destId="{7CBD0BB0-2ADF-4CE8-BFD7-BB447D552509}" srcOrd="70" destOrd="0" presId="urn:microsoft.com/office/officeart/2005/8/layout/hChevron3"/>
    <dgm:cxn modelId="{FB5438DB-7DEC-4598-ABAB-FD2C2A650C23}" type="presParOf" srcId="{E32DDF1D-2A52-4358-805D-F4D83B1EBCB7}" destId="{67E24B4C-FB32-4063-9D7F-DA86040F613A}" srcOrd="71" destOrd="0" presId="urn:microsoft.com/office/officeart/2005/8/layout/hChevron3"/>
    <dgm:cxn modelId="{B403CAEC-7308-4A54-BD1E-3D64AD1AA9C8}" type="presParOf" srcId="{E32DDF1D-2A52-4358-805D-F4D83B1EBCB7}" destId="{813810D4-3578-4465-AF34-B60CECBEADFC}" srcOrd="72" destOrd="0" presId="urn:microsoft.com/office/officeart/2005/8/layout/hChevron3"/>
    <dgm:cxn modelId="{3597A004-4971-4B43-8441-09D7FD0DB194}" type="presParOf" srcId="{E32DDF1D-2A52-4358-805D-F4D83B1EBCB7}" destId="{DAF5A45D-9F86-443D-B540-F12338B12394}" srcOrd="73" destOrd="0" presId="urn:microsoft.com/office/officeart/2005/8/layout/hChevron3"/>
    <dgm:cxn modelId="{6AEB29D3-462E-4CBE-BC59-4DDF0C566895}" type="presParOf" srcId="{E32DDF1D-2A52-4358-805D-F4D83B1EBCB7}" destId="{0C1798D0-B5E0-4926-89F4-4ED3A38AC498}" srcOrd="74" destOrd="0" presId="urn:microsoft.com/office/officeart/2005/8/layout/hChevron3"/>
    <dgm:cxn modelId="{B2060E91-EE6B-4F6F-ABF6-0493DA352E7A}" type="presParOf" srcId="{E32DDF1D-2A52-4358-805D-F4D83B1EBCB7}" destId="{4088D819-A119-47E1-9A1B-CAA53953C030}" srcOrd="75" destOrd="0" presId="urn:microsoft.com/office/officeart/2005/8/layout/hChevron3"/>
    <dgm:cxn modelId="{E1304E88-68EF-455E-94E3-45874B4E94EC}" type="presParOf" srcId="{E32DDF1D-2A52-4358-805D-F4D83B1EBCB7}" destId="{872AE41A-9A42-4583-BD5B-428E15D6C4D8}" srcOrd="76" destOrd="0" presId="urn:microsoft.com/office/officeart/2005/8/layout/hChevron3"/>
    <dgm:cxn modelId="{53EBDD27-75EB-4119-99AA-77F35D72A52D}" type="presParOf" srcId="{E32DDF1D-2A52-4358-805D-F4D83B1EBCB7}" destId="{6891EB0D-05F1-4BFC-8E92-A829D7B70C2E}" srcOrd="77" destOrd="0" presId="urn:microsoft.com/office/officeart/2005/8/layout/hChevron3"/>
    <dgm:cxn modelId="{A068900E-DBD9-4C6F-958B-E1702028A0B8}" type="presParOf" srcId="{E32DDF1D-2A52-4358-805D-F4D83B1EBCB7}" destId="{E4755CB0-68C3-4DA8-A9D2-73B58907C11A}" srcOrd="78" destOrd="0" presId="urn:microsoft.com/office/officeart/2005/8/layout/hChevron3"/>
    <dgm:cxn modelId="{9BA1872A-6F4A-4F79-8F77-A2DEFF5C23A9}" type="presParOf" srcId="{E32DDF1D-2A52-4358-805D-F4D83B1EBCB7}" destId="{98813FD1-D75A-417E-885D-AC243E923A2B}" srcOrd="79" destOrd="0" presId="urn:microsoft.com/office/officeart/2005/8/layout/hChevron3"/>
    <dgm:cxn modelId="{5EA69215-7694-4C60-BD13-C2180A537CA8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E60C4CF6-0D40-4AAE-B804-76627B6908A8}" type="presOf" srcId="{CD58D382-1728-40A4-8A1C-69E749F641FE}" destId="{0C1798D0-B5E0-4926-89F4-4ED3A38AC498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FAD7D650-DAD1-44CC-B35B-606BDEAADB97}" type="presOf" srcId="{68DB77E9-52FA-486B-9BBE-FF7BBCA93E2D}" destId="{E4755CB0-68C3-4DA8-A9D2-73B58907C11A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410A0055-C703-4D0F-8583-0BDD46087BF5}" type="presOf" srcId="{6FE92722-16E7-4B3D-BA6B-210995AB2373}" destId="{5CBC40F4-3DBC-485E-81A1-469F710A7380}" srcOrd="0" destOrd="0" presId="urn:microsoft.com/office/officeart/2005/8/layout/hChevron3"/>
    <dgm:cxn modelId="{96CA1D76-0BF6-4524-9109-59C80641C4D7}" type="presOf" srcId="{C45AFCDB-ACB3-438F-8B66-6E568F47D8A4}" destId="{5FBEED3A-24E0-4120-86C7-F4B24675E908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2EA7C9C0-A82C-4CD0-85F9-39819211CA9B}" type="presOf" srcId="{7C5087F6-5E53-4CFC-9BBD-4181F1A2DDB4}" destId="{71C45CF6-C601-470E-9E9F-9175E74C38CE}" srcOrd="0" destOrd="0" presId="urn:microsoft.com/office/officeart/2005/8/layout/hChevron3"/>
    <dgm:cxn modelId="{90EB824F-83D8-48F0-ACEA-0C9909B3236B}" type="presOf" srcId="{68F337CC-70B5-443C-9BA7-64EAA2BDE25A}" destId="{AAAF693D-AD7B-43B9-92DC-8AA29F6B321E}" srcOrd="0" destOrd="0" presId="urn:microsoft.com/office/officeart/2005/8/layout/hChevron3"/>
    <dgm:cxn modelId="{C2B6EA25-C1CB-404C-9453-2DCC545D79FD}" type="presOf" srcId="{A3B69041-CEE1-492E-8067-1741F2EE7B97}" destId="{C97B4E7E-1B29-409A-9A9A-AA5B52B6B63E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386DCD00-13FF-4551-AE4F-2146D6ED092B}" type="presOf" srcId="{05804EBF-DA52-408C-BEB2-485F7FA490C4}" destId="{33C53847-86DA-49EC-926A-63B9B45830E9}" srcOrd="0" destOrd="0" presId="urn:microsoft.com/office/officeart/2005/8/layout/hChevron3"/>
    <dgm:cxn modelId="{11E5B8EB-7609-4FED-A49B-9FCC2A784ECF}" type="presOf" srcId="{1841054A-88B8-4570-A8E0-EA5524F1F074}" destId="{813810D4-3578-4465-AF34-B60CECBEADFC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126C90A3-5389-453A-8A82-1696DC456FBA}" type="presOf" srcId="{1661D143-4C71-4EE6-9C81-E287BBE7E4B2}" destId="{B969A45A-C577-42FE-9EA9-DF34977AB7A9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243FFAEF-1932-4CCE-A252-AD41C5451521}" type="presOf" srcId="{9D2EE2F8-4F2C-4468-8484-E8FB023BE270}" destId="{7D57AB04-6BB9-491D-8A08-2593D0F8E787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278DD36F-162B-42F4-90F9-F7A1E48758EB}" type="presOf" srcId="{61CA8120-DCC6-4B15-8E1C-CFB91ABEBDE4}" destId="{D0CBD48E-31F4-4D1B-A75C-643BA2B7D562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506A9FC7-AE8B-4BA0-8187-C8511D47D2C8}" type="presOf" srcId="{6CBE4EF5-CAA4-4CAE-A479-05224EF61C51}" destId="{EB37EB95-A5F7-4E65-82D5-55993CB01A01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1A5DBDA-5A2F-4859-B7E6-C3F71D119352}" type="presOf" srcId="{5B8F1E86-BAFC-476F-A956-89C526955FA6}" destId="{EF67B6E1-01A0-4EAA-B97C-F94767656729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339C2997-A88D-4D07-959D-061F746E35F9}" type="presOf" srcId="{B516EE92-64D6-4FCD-8A24-40602E53098E}" destId="{9CF1165E-AC49-45C4-A3A3-DDB7BC36B50D}" srcOrd="0" destOrd="0" presId="urn:microsoft.com/office/officeart/2005/8/layout/hChevron3"/>
    <dgm:cxn modelId="{FC23BB49-C7F9-459E-BFBF-874687E0623E}" type="presOf" srcId="{B50DE578-F840-448C-9F26-8A50FD371058}" destId="{7CBD0BB0-2ADF-4CE8-BFD7-BB447D552509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F3347CE8-1C74-41B5-A176-B2531A22A4C4}" type="presOf" srcId="{8722C7DF-2F9C-4BC4-B0BA-517DBE2D864D}" destId="{46FBA12B-9A7C-46CE-9ADA-B661591B9938}" srcOrd="0" destOrd="0" presId="urn:microsoft.com/office/officeart/2005/8/layout/hChevron3"/>
    <dgm:cxn modelId="{72C2D278-9C83-4904-A81E-57039856AD8C}" type="presOf" srcId="{33E1203D-7E4D-4F32-8933-7A45B3E4E4C0}" destId="{1F927897-2664-4477-999C-F45E0DE5ADE2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0A9019DC-F4F4-4E0D-9AD2-EF8F9046FDE3}" type="presOf" srcId="{1B0488F0-6E4B-4949-A302-78A9A56E138C}" destId="{3C4E7037-9222-49C8-A64D-5A768290C531}" srcOrd="0" destOrd="0" presId="urn:microsoft.com/office/officeart/2005/8/layout/hChevron3"/>
    <dgm:cxn modelId="{26494E88-282D-402B-89E0-D598F3CA711F}" type="presOf" srcId="{A3932D8C-6849-43D7-AC8A-C46E8FC8100D}" destId="{8BC94EAD-C36A-4046-AC84-2A1EF272453C}" srcOrd="0" destOrd="0" presId="urn:microsoft.com/office/officeart/2005/8/layout/hChevron3"/>
    <dgm:cxn modelId="{339F52F1-5A6F-4110-842B-1E658F187FE7}" type="presOf" srcId="{64CB8CD5-2320-42A8-8773-1D204F49A1EE}" destId="{419F63F8-2EF4-41FD-95C6-D9D54CDB94A6}" srcOrd="0" destOrd="0" presId="urn:microsoft.com/office/officeart/2005/8/layout/hChevron3"/>
    <dgm:cxn modelId="{F8BBFEC3-4445-4CBB-A034-F7FBFDDD75A6}" type="presOf" srcId="{6031953C-D99B-4918-8AE4-74D1FC3DD3A0}" destId="{69E105A0-4872-451F-ABE7-2550E014F3DF}" srcOrd="0" destOrd="0" presId="urn:microsoft.com/office/officeart/2005/8/layout/hChevron3"/>
    <dgm:cxn modelId="{8520A1F8-C9B9-40E0-B80A-6CD8E11DFE42}" type="presOf" srcId="{C2397A5E-1B19-46A0-9D12-932F6574E187}" destId="{4CC1E00E-240E-47DB-B2D9-F1E228723B16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1FE00C18-2B78-4455-B04F-757FBB3CB327}" type="presOf" srcId="{020EFA48-9CC4-4431-94A8-72436184AF5D}" destId="{7C6A920C-8D10-440F-BA5E-46F46B81D17C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E3645BF5-5195-4679-AC70-68E44F8976C2}" type="presOf" srcId="{EE5B7ED0-5F37-40CF-A3B0-DE264ACEF339}" destId="{8C77A498-1271-4EFD-ACB2-43CB82007917}" srcOrd="0" destOrd="0" presId="urn:microsoft.com/office/officeart/2005/8/layout/hChevron3"/>
    <dgm:cxn modelId="{FFB2946F-AEF8-4A60-AEA3-A5176BC1A333}" type="presOf" srcId="{3D0453B6-5431-4B34-BE77-FD9E6A1435B9}" destId="{8C0EEF14-665F-4453-8BB9-9924969283DE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53842317-0203-495D-B496-BF3E09123B52}" type="presOf" srcId="{CA99D7B1-433D-4A0A-9063-755BA8DE7A52}" destId="{C8FB3BBF-9D07-4EE6-BA10-478F436F7112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93822169-D46D-4E51-A6F4-026E080D4E37}" type="presOf" srcId="{F1B636A1-73E4-4A94-8328-1CF24EBBF7F3}" destId="{1B6D26FB-FD89-49A7-A682-CDFDD01F1D75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64AE4C5C-F33B-4A44-AB55-77B3941DE2A2}" type="presOf" srcId="{9914C753-A33F-4DBF-BECB-E5FD1DC98F27}" destId="{D72911E8-6998-44AD-A71E-CB54CF49C0ED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B4910D29-16F8-46D7-A824-56A5043CCE63}" type="presOf" srcId="{E2D8E3DF-8D59-489A-9050-666993FB8ED6}" destId="{5B5405F7-9476-4E55-9912-3D82A83CE4C1}" srcOrd="0" destOrd="0" presId="urn:microsoft.com/office/officeart/2005/8/layout/hChevron3"/>
    <dgm:cxn modelId="{BF47F9DA-60BF-41F7-84EF-AF8EB9D1283D}" type="presOf" srcId="{0C6AC9BE-9142-485D-98BA-98C1890A2E0E}" destId="{E6B9606E-33B7-40D0-916B-28025D72F359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49DD2160-613A-40BB-A379-74C60D0AF105}" type="presOf" srcId="{F774C75D-5067-4612-A73E-C727F8136642}" destId="{1056C277-A385-4775-B46B-B61BE5757FF2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FDAAAFF1-2C0E-4213-8252-A8F51767A7A2}" type="presOf" srcId="{58B2AA00-AB16-4214-8E92-7C4E54CE41D0}" destId="{1F8A0EB1-3013-440A-90E0-58DB0244C1E8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47A2404B-973A-4129-9AA0-09282CF4C095}" type="presOf" srcId="{37F58A89-9FCC-42BD-9D7F-62E8ADE887BA}" destId="{801C13F3-D94C-4D18-9804-DE6FA6282BDD}" srcOrd="0" destOrd="0" presId="urn:microsoft.com/office/officeart/2005/8/layout/hChevron3"/>
    <dgm:cxn modelId="{01409E97-34F4-416B-82ED-B9540221AD76}" type="presOf" srcId="{5EC8FB64-ACE3-469E-9787-C48F6C3635F1}" destId="{E32DDF1D-2A52-4358-805D-F4D83B1EBCB7}" srcOrd="0" destOrd="0" presId="urn:microsoft.com/office/officeart/2005/8/layout/hChevron3"/>
    <dgm:cxn modelId="{D83CDFB9-EE31-4E00-A043-39EC0A0C423E}" type="presOf" srcId="{84173EBC-1605-4094-937E-65E5DBBD2F51}" destId="{872AE41A-9A42-4583-BD5B-428E15D6C4D8}" srcOrd="0" destOrd="0" presId="urn:microsoft.com/office/officeart/2005/8/layout/hChevron3"/>
    <dgm:cxn modelId="{1530CCDE-29F7-4D8C-B317-EA0A4FF232A2}" type="presOf" srcId="{FAC96E8F-F4FD-4ACB-A268-A28E36F76E57}" destId="{8736F99C-FC22-4A85-AB3A-E3D0B6E4F18C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2C65184D-C8BC-42E9-9EC6-B0357259F611}" type="presOf" srcId="{2C1E9040-17C8-4E8D-A63F-DB72258387D6}" destId="{419DD1AD-D37F-462F-9733-AA7C2540828E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8BA7F402-DEE0-4AA6-8C33-A5D1D672EAF9}" type="presOf" srcId="{9AC0B85F-F002-48F8-A368-2A95E3FBA245}" destId="{4E2CA8D1-A7CF-4348-B315-66D71D7C6740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CBDFF4B8-82EA-4821-9252-8A0FDF92C865}" type="presOf" srcId="{4E27F18F-3F2E-4A56-91EE-68F42DF637B3}" destId="{EF3DC7ED-4A1C-4261-AB37-51C3A71BE5EB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3F891C1B-FF9D-4B62-A1A8-55416A59B36E}" type="presOf" srcId="{B018C7FD-482F-41EB-8FDD-85C6A96644A6}" destId="{BE8EB9A1-989B-4A34-BCA3-6900C46E94FE}" srcOrd="0" destOrd="0" presId="urn:microsoft.com/office/officeart/2005/8/layout/hChevron3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459916EB-00BC-4535-B777-C9CF2D57A666}" type="presOf" srcId="{37A87C57-3EF8-49B6-B455-342C8CF27F93}" destId="{E5C05AB5-9270-4305-9A67-E80BD4B63F64}" srcOrd="0" destOrd="0" presId="urn:microsoft.com/office/officeart/2005/8/layout/hChevron3"/>
    <dgm:cxn modelId="{D256823E-8052-4215-A650-B00EDBD60E15}" type="presParOf" srcId="{E32DDF1D-2A52-4358-805D-F4D83B1EBCB7}" destId="{E5C05AB5-9270-4305-9A67-E80BD4B63F64}" srcOrd="0" destOrd="0" presId="urn:microsoft.com/office/officeart/2005/8/layout/hChevron3"/>
    <dgm:cxn modelId="{A646CFE8-6138-4393-AEF1-A9758560A8F0}" type="presParOf" srcId="{E32DDF1D-2A52-4358-805D-F4D83B1EBCB7}" destId="{B3249CFB-8ED7-4991-8C7E-1BFD21177A2D}" srcOrd="1" destOrd="0" presId="urn:microsoft.com/office/officeart/2005/8/layout/hChevron3"/>
    <dgm:cxn modelId="{B354A8CD-8998-48D0-918D-A7FBCBCD4700}" type="presParOf" srcId="{E32DDF1D-2A52-4358-805D-F4D83B1EBCB7}" destId="{46FBA12B-9A7C-46CE-9ADA-B661591B9938}" srcOrd="2" destOrd="0" presId="urn:microsoft.com/office/officeart/2005/8/layout/hChevron3"/>
    <dgm:cxn modelId="{7992A398-8779-4429-AE3F-50F55DC9EE59}" type="presParOf" srcId="{E32DDF1D-2A52-4358-805D-F4D83B1EBCB7}" destId="{9A606873-8A71-4BBE-AC53-AF8E57DB32DB}" srcOrd="3" destOrd="0" presId="urn:microsoft.com/office/officeart/2005/8/layout/hChevron3"/>
    <dgm:cxn modelId="{8B0F1C24-1F06-488A-AD02-2734E0D4297B}" type="presParOf" srcId="{E32DDF1D-2A52-4358-805D-F4D83B1EBCB7}" destId="{1F8A0EB1-3013-440A-90E0-58DB0244C1E8}" srcOrd="4" destOrd="0" presId="urn:microsoft.com/office/officeart/2005/8/layout/hChevron3"/>
    <dgm:cxn modelId="{52B53438-C328-4203-BE2D-0958A2C436C4}" type="presParOf" srcId="{E32DDF1D-2A52-4358-805D-F4D83B1EBCB7}" destId="{19DD68EC-C5E0-461E-A7B7-B39348260346}" srcOrd="5" destOrd="0" presId="urn:microsoft.com/office/officeart/2005/8/layout/hChevron3"/>
    <dgm:cxn modelId="{EF7B39AE-3941-4498-858D-D006522B7573}" type="presParOf" srcId="{E32DDF1D-2A52-4358-805D-F4D83B1EBCB7}" destId="{C97B4E7E-1B29-409A-9A9A-AA5B52B6B63E}" srcOrd="6" destOrd="0" presId="urn:microsoft.com/office/officeart/2005/8/layout/hChevron3"/>
    <dgm:cxn modelId="{F0056938-CAD7-4CAA-A5AC-50C956CC73FE}" type="presParOf" srcId="{E32DDF1D-2A52-4358-805D-F4D83B1EBCB7}" destId="{7A3E532F-C77B-49F7-AEDA-FC60C7A6515A}" srcOrd="7" destOrd="0" presId="urn:microsoft.com/office/officeart/2005/8/layout/hChevron3"/>
    <dgm:cxn modelId="{C81E059F-74BC-44F8-88A2-D7B5FFBB454E}" type="presParOf" srcId="{E32DDF1D-2A52-4358-805D-F4D83B1EBCB7}" destId="{8C77A498-1271-4EFD-ACB2-43CB82007917}" srcOrd="8" destOrd="0" presId="urn:microsoft.com/office/officeart/2005/8/layout/hChevron3"/>
    <dgm:cxn modelId="{CC64C0E8-A614-493F-B312-90A35ED5E828}" type="presParOf" srcId="{E32DDF1D-2A52-4358-805D-F4D83B1EBCB7}" destId="{89074C74-5FF8-487E-B75F-DE1D2B34AF5F}" srcOrd="9" destOrd="0" presId="urn:microsoft.com/office/officeart/2005/8/layout/hChevron3"/>
    <dgm:cxn modelId="{CDE786BF-465A-4ED9-978E-F7C9947B8FC9}" type="presParOf" srcId="{E32DDF1D-2A52-4358-805D-F4D83B1EBCB7}" destId="{9CF1165E-AC49-45C4-A3A3-DDB7BC36B50D}" srcOrd="10" destOrd="0" presId="urn:microsoft.com/office/officeart/2005/8/layout/hChevron3"/>
    <dgm:cxn modelId="{47373807-8B1F-4A48-816D-EB1F3FE93FC6}" type="presParOf" srcId="{E32DDF1D-2A52-4358-805D-F4D83B1EBCB7}" destId="{756D3F08-940F-414A-9D84-C79326AC7EAD}" srcOrd="11" destOrd="0" presId="urn:microsoft.com/office/officeart/2005/8/layout/hChevron3"/>
    <dgm:cxn modelId="{A7DB7600-6FDA-4050-BE64-59B3AFDB47CF}" type="presParOf" srcId="{E32DDF1D-2A52-4358-805D-F4D83B1EBCB7}" destId="{D72911E8-6998-44AD-A71E-CB54CF49C0ED}" srcOrd="12" destOrd="0" presId="urn:microsoft.com/office/officeart/2005/8/layout/hChevron3"/>
    <dgm:cxn modelId="{1CBAFFA5-14F4-4B6F-9807-45D85A32286A}" type="presParOf" srcId="{E32DDF1D-2A52-4358-805D-F4D83B1EBCB7}" destId="{DA6AD634-BB15-4438-822C-21EFE11F679C}" srcOrd="13" destOrd="0" presId="urn:microsoft.com/office/officeart/2005/8/layout/hChevron3"/>
    <dgm:cxn modelId="{72BA8FB1-D194-4940-8A32-51DD519C3308}" type="presParOf" srcId="{E32DDF1D-2A52-4358-805D-F4D83B1EBCB7}" destId="{D0CBD48E-31F4-4D1B-A75C-643BA2B7D562}" srcOrd="14" destOrd="0" presId="urn:microsoft.com/office/officeart/2005/8/layout/hChevron3"/>
    <dgm:cxn modelId="{4AAE2A17-0B77-4840-9276-0B353030DA7D}" type="presParOf" srcId="{E32DDF1D-2A52-4358-805D-F4D83B1EBCB7}" destId="{7AAC0076-D9D8-417B-AB91-5A60B11C2108}" srcOrd="15" destOrd="0" presId="urn:microsoft.com/office/officeart/2005/8/layout/hChevron3"/>
    <dgm:cxn modelId="{183F906F-DDB4-4A4A-8870-2595C4EBE6AA}" type="presParOf" srcId="{E32DDF1D-2A52-4358-805D-F4D83B1EBCB7}" destId="{4E2CA8D1-A7CF-4348-B315-66D71D7C6740}" srcOrd="16" destOrd="0" presId="urn:microsoft.com/office/officeart/2005/8/layout/hChevron3"/>
    <dgm:cxn modelId="{21F36A28-5102-4B27-B474-AD750CD4A098}" type="presParOf" srcId="{E32DDF1D-2A52-4358-805D-F4D83B1EBCB7}" destId="{520F1DF1-9D10-4319-A24F-36CDD33B2E97}" srcOrd="17" destOrd="0" presId="urn:microsoft.com/office/officeart/2005/8/layout/hChevron3"/>
    <dgm:cxn modelId="{C23F2320-809A-4179-98D0-E44A949FC13C}" type="presParOf" srcId="{E32DDF1D-2A52-4358-805D-F4D83B1EBCB7}" destId="{801C13F3-D94C-4D18-9804-DE6FA6282BDD}" srcOrd="18" destOrd="0" presId="urn:microsoft.com/office/officeart/2005/8/layout/hChevron3"/>
    <dgm:cxn modelId="{0802D5C1-9CF6-4961-A6F0-BB06076B0AB7}" type="presParOf" srcId="{E32DDF1D-2A52-4358-805D-F4D83B1EBCB7}" destId="{A09AFA7C-CED6-40C6-895D-27E12F9440E1}" srcOrd="19" destOrd="0" presId="urn:microsoft.com/office/officeart/2005/8/layout/hChevron3"/>
    <dgm:cxn modelId="{F8F3D14C-B906-48F4-A493-E1D9EDE190B8}" type="presParOf" srcId="{E32DDF1D-2A52-4358-805D-F4D83B1EBCB7}" destId="{8736F99C-FC22-4A85-AB3A-E3D0B6E4F18C}" srcOrd="20" destOrd="0" presId="urn:microsoft.com/office/officeart/2005/8/layout/hChevron3"/>
    <dgm:cxn modelId="{182F7CE5-2433-475F-96CD-CAA6F5DB14C8}" type="presParOf" srcId="{E32DDF1D-2A52-4358-805D-F4D83B1EBCB7}" destId="{70DA955B-4781-4E1B-BDC2-26687F884A60}" srcOrd="21" destOrd="0" presId="urn:microsoft.com/office/officeart/2005/8/layout/hChevron3"/>
    <dgm:cxn modelId="{8D9E1B24-D552-4CE2-9EBB-E9EF4F60C767}" type="presParOf" srcId="{E32DDF1D-2A52-4358-805D-F4D83B1EBCB7}" destId="{419F63F8-2EF4-41FD-95C6-D9D54CDB94A6}" srcOrd="22" destOrd="0" presId="urn:microsoft.com/office/officeart/2005/8/layout/hChevron3"/>
    <dgm:cxn modelId="{131F0A68-DA46-4F72-88BD-28194D448E64}" type="presParOf" srcId="{E32DDF1D-2A52-4358-805D-F4D83B1EBCB7}" destId="{E407A470-8B60-400A-9ED1-2FE27763A539}" srcOrd="23" destOrd="0" presId="urn:microsoft.com/office/officeart/2005/8/layout/hChevron3"/>
    <dgm:cxn modelId="{F450F2AA-A7D2-4612-B7E1-CEA5CDFD2060}" type="presParOf" srcId="{E32DDF1D-2A52-4358-805D-F4D83B1EBCB7}" destId="{EF3DC7ED-4A1C-4261-AB37-51C3A71BE5EB}" srcOrd="24" destOrd="0" presId="urn:microsoft.com/office/officeart/2005/8/layout/hChevron3"/>
    <dgm:cxn modelId="{A07C09EA-41B6-4421-829F-330B87DCC121}" type="presParOf" srcId="{E32DDF1D-2A52-4358-805D-F4D83B1EBCB7}" destId="{0F1ABE0D-D7AB-4001-A880-D11FF3655B89}" srcOrd="25" destOrd="0" presId="urn:microsoft.com/office/officeart/2005/8/layout/hChevron3"/>
    <dgm:cxn modelId="{022533D8-2DD5-4ED6-A045-920886299694}" type="presParOf" srcId="{E32DDF1D-2A52-4358-805D-F4D83B1EBCB7}" destId="{B969A45A-C577-42FE-9EA9-DF34977AB7A9}" srcOrd="26" destOrd="0" presId="urn:microsoft.com/office/officeart/2005/8/layout/hChevron3"/>
    <dgm:cxn modelId="{B656749C-FBC3-44CE-9460-1A8F0990F006}" type="presParOf" srcId="{E32DDF1D-2A52-4358-805D-F4D83B1EBCB7}" destId="{42D4F944-93C4-4C0C-9B62-69EF5DA104F8}" srcOrd="27" destOrd="0" presId="urn:microsoft.com/office/officeart/2005/8/layout/hChevron3"/>
    <dgm:cxn modelId="{067221FF-A4BF-4F62-9F64-28941960C192}" type="presParOf" srcId="{E32DDF1D-2A52-4358-805D-F4D83B1EBCB7}" destId="{5B5405F7-9476-4E55-9912-3D82A83CE4C1}" srcOrd="28" destOrd="0" presId="urn:microsoft.com/office/officeart/2005/8/layout/hChevron3"/>
    <dgm:cxn modelId="{A51EB088-6A00-4F72-91CC-C7A27E299086}" type="presParOf" srcId="{E32DDF1D-2A52-4358-805D-F4D83B1EBCB7}" destId="{1538ABD9-B7E6-4067-9491-D8311A48C018}" srcOrd="29" destOrd="0" presId="urn:microsoft.com/office/officeart/2005/8/layout/hChevron3"/>
    <dgm:cxn modelId="{E300E653-53B7-42F4-889C-5149EF87DF17}" type="presParOf" srcId="{E32DDF1D-2A52-4358-805D-F4D83B1EBCB7}" destId="{AAAF693D-AD7B-43B9-92DC-8AA29F6B321E}" srcOrd="30" destOrd="0" presId="urn:microsoft.com/office/officeart/2005/8/layout/hChevron3"/>
    <dgm:cxn modelId="{10B9F6BD-CB25-4C7C-B89E-5CBDA099C9C3}" type="presParOf" srcId="{E32DDF1D-2A52-4358-805D-F4D83B1EBCB7}" destId="{8972F749-5519-4068-BF03-0F058FDAC5F1}" srcOrd="31" destOrd="0" presId="urn:microsoft.com/office/officeart/2005/8/layout/hChevron3"/>
    <dgm:cxn modelId="{E938C102-AFB4-4971-BA05-F2C32C2232C9}" type="presParOf" srcId="{E32DDF1D-2A52-4358-805D-F4D83B1EBCB7}" destId="{71C45CF6-C601-470E-9E9F-9175E74C38CE}" srcOrd="32" destOrd="0" presId="urn:microsoft.com/office/officeart/2005/8/layout/hChevron3"/>
    <dgm:cxn modelId="{652092E9-BFED-42B1-90DA-53B8D0638505}" type="presParOf" srcId="{E32DDF1D-2A52-4358-805D-F4D83B1EBCB7}" destId="{7133B31F-637F-4E1C-BA62-0D49CF4AF38E}" srcOrd="33" destOrd="0" presId="urn:microsoft.com/office/officeart/2005/8/layout/hChevron3"/>
    <dgm:cxn modelId="{32B07B52-B2A9-4F64-B072-25893F5CC7A0}" type="presParOf" srcId="{E32DDF1D-2A52-4358-805D-F4D83B1EBCB7}" destId="{EB37EB95-A5F7-4E65-82D5-55993CB01A01}" srcOrd="34" destOrd="0" presId="urn:microsoft.com/office/officeart/2005/8/layout/hChevron3"/>
    <dgm:cxn modelId="{FA1949EE-D83C-4B0D-BABA-5E771D0B80D6}" type="presParOf" srcId="{E32DDF1D-2A52-4358-805D-F4D83B1EBCB7}" destId="{F993441B-B841-4416-8891-3F2C6AD1B256}" srcOrd="35" destOrd="0" presId="urn:microsoft.com/office/officeart/2005/8/layout/hChevron3"/>
    <dgm:cxn modelId="{C6FBC2CC-6B87-459B-88DB-3E2A2BC76293}" type="presParOf" srcId="{E32DDF1D-2A52-4358-805D-F4D83B1EBCB7}" destId="{C8FB3BBF-9D07-4EE6-BA10-478F436F7112}" srcOrd="36" destOrd="0" presId="urn:microsoft.com/office/officeart/2005/8/layout/hChevron3"/>
    <dgm:cxn modelId="{809CEA94-BE63-4263-A98B-D8BD38E83D05}" type="presParOf" srcId="{E32DDF1D-2A52-4358-805D-F4D83B1EBCB7}" destId="{4F4F584E-A44F-43CC-8CA2-CF616EBF8F80}" srcOrd="37" destOrd="0" presId="urn:microsoft.com/office/officeart/2005/8/layout/hChevron3"/>
    <dgm:cxn modelId="{9139A730-AA7B-4FFE-A8C2-7EFB5E4843F9}" type="presParOf" srcId="{E32DDF1D-2A52-4358-805D-F4D83B1EBCB7}" destId="{3C4E7037-9222-49C8-A64D-5A768290C531}" srcOrd="38" destOrd="0" presId="urn:microsoft.com/office/officeart/2005/8/layout/hChevron3"/>
    <dgm:cxn modelId="{02081643-516F-46D3-BE76-2BE7CF1988FE}" type="presParOf" srcId="{E32DDF1D-2A52-4358-805D-F4D83B1EBCB7}" destId="{EB3C83E9-7C69-476A-9928-C7AD9188DE6B}" srcOrd="39" destOrd="0" presId="urn:microsoft.com/office/officeart/2005/8/layout/hChevron3"/>
    <dgm:cxn modelId="{56665551-F726-4851-8CC4-117FEBD71A09}" type="presParOf" srcId="{E32DDF1D-2A52-4358-805D-F4D83B1EBCB7}" destId="{419DD1AD-D37F-462F-9733-AA7C2540828E}" srcOrd="40" destOrd="0" presId="urn:microsoft.com/office/officeart/2005/8/layout/hChevron3"/>
    <dgm:cxn modelId="{0F25E4D9-F9BF-4A0A-B2D2-F89287B97BD2}" type="presParOf" srcId="{E32DDF1D-2A52-4358-805D-F4D83B1EBCB7}" destId="{63BD167A-C9D7-48FB-8BFE-35927D0B8FA1}" srcOrd="41" destOrd="0" presId="urn:microsoft.com/office/officeart/2005/8/layout/hChevron3"/>
    <dgm:cxn modelId="{57FF2BBF-6798-477E-984C-324169BC2DB6}" type="presParOf" srcId="{E32DDF1D-2A52-4358-805D-F4D83B1EBCB7}" destId="{EF67B6E1-01A0-4EAA-B97C-F94767656729}" srcOrd="42" destOrd="0" presId="urn:microsoft.com/office/officeart/2005/8/layout/hChevron3"/>
    <dgm:cxn modelId="{08AD0295-EC6F-4989-974E-B8452B8C5292}" type="presParOf" srcId="{E32DDF1D-2A52-4358-805D-F4D83B1EBCB7}" destId="{34633107-9FF1-4B1E-AA98-8E57F091ED47}" srcOrd="43" destOrd="0" presId="urn:microsoft.com/office/officeart/2005/8/layout/hChevron3"/>
    <dgm:cxn modelId="{B828BA37-2CA9-47C0-9F35-B53E11BBD83F}" type="presParOf" srcId="{E32DDF1D-2A52-4358-805D-F4D83B1EBCB7}" destId="{1B6D26FB-FD89-49A7-A682-CDFDD01F1D75}" srcOrd="44" destOrd="0" presId="urn:microsoft.com/office/officeart/2005/8/layout/hChevron3"/>
    <dgm:cxn modelId="{B55A2BA3-51DD-4F57-8AAB-A04DF29DFFA6}" type="presParOf" srcId="{E32DDF1D-2A52-4358-805D-F4D83B1EBCB7}" destId="{C334E5AF-E6AF-4890-95F9-82ABF32C7B51}" srcOrd="45" destOrd="0" presId="urn:microsoft.com/office/officeart/2005/8/layout/hChevron3"/>
    <dgm:cxn modelId="{96BCD284-0CD9-4776-9CE3-C7219E329BF1}" type="presParOf" srcId="{E32DDF1D-2A52-4358-805D-F4D83B1EBCB7}" destId="{5FBEED3A-24E0-4120-86C7-F4B24675E908}" srcOrd="46" destOrd="0" presId="urn:microsoft.com/office/officeart/2005/8/layout/hChevron3"/>
    <dgm:cxn modelId="{853D0157-5DE2-41C4-ABD1-BF31C3ACB2D7}" type="presParOf" srcId="{E32DDF1D-2A52-4358-805D-F4D83B1EBCB7}" destId="{6CB85AA0-F862-44FC-B544-338251D86424}" srcOrd="47" destOrd="0" presId="urn:microsoft.com/office/officeart/2005/8/layout/hChevron3"/>
    <dgm:cxn modelId="{0307ADF8-B9DA-44E1-9374-3F9537964AF1}" type="presParOf" srcId="{E32DDF1D-2A52-4358-805D-F4D83B1EBCB7}" destId="{7D57AB04-6BB9-491D-8A08-2593D0F8E787}" srcOrd="48" destOrd="0" presId="urn:microsoft.com/office/officeart/2005/8/layout/hChevron3"/>
    <dgm:cxn modelId="{3C9E08E7-6AFD-4BC1-9CC0-35D73F7E620E}" type="presParOf" srcId="{E32DDF1D-2A52-4358-805D-F4D83B1EBCB7}" destId="{FD1846B6-4F18-4B08-B7E2-115D20A1B795}" srcOrd="49" destOrd="0" presId="urn:microsoft.com/office/officeart/2005/8/layout/hChevron3"/>
    <dgm:cxn modelId="{9820CE91-E80A-4066-A03B-5243AD7EEBC3}" type="presParOf" srcId="{E32DDF1D-2A52-4358-805D-F4D83B1EBCB7}" destId="{7C6A920C-8D10-440F-BA5E-46F46B81D17C}" srcOrd="50" destOrd="0" presId="urn:microsoft.com/office/officeart/2005/8/layout/hChevron3"/>
    <dgm:cxn modelId="{0148E752-A70F-4024-A364-A25368EC6BBD}" type="presParOf" srcId="{E32DDF1D-2A52-4358-805D-F4D83B1EBCB7}" destId="{BD222C9E-DE6D-4A99-81A7-88CA0ED1DDC8}" srcOrd="51" destOrd="0" presId="urn:microsoft.com/office/officeart/2005/8/layout/hChevron3"/>
    <dgm:cxn modelId="{55779857-CB2D-4B28-857F-983EABD199E6}" type="presParOf" srcId="{E32DDF1D-2A52-4358-805D-F4D83B1EBCB7}" destId="{E6B9606E-33B7-40D0-916B-28025D72F359}" srcOrd="52" destOrd="0" presId="urn:microsoft.com/office/officeart/2005/8/layout/hChevron3"/>
    <dgm:cxn modelId="{47A4E107-C21E-4343-9DDC-96D5EEF972C7}" type="presParOf" srcId="{E32DDF1D-2A52-4358-805D-F4D83B1EBCB7}" destId="{0686D9C9-BC99-4332-B3EC-7C64878B3B5B}" srcOrd="53" destOrd="0" presId="urn:microsoft.com/office/officeart/2005/8/layout/hChevron3"/>
    <dgm:cxn modelId="{E46C6830-D53D-4DC7-884B-43CBE105B4C4}" type="presParOf" srcId="{E32DDF1D-2A52-4358-805D-F4D83B1EBCB7}" destId="{5CBC40F4-3DBC-485E-81A1-469F710A7380}" srcOrd="54" destOrd="0" presId="urn:microsoft.com/office/officeart/2005/8/layout/hChevron3"/>
    <dgm:cxn modelId="{F8791798-4274-47B6-B4EB-4E0E60238979}" type="presParOf" srcId="{E32DDF1D-2A52-4358-805D-F4D83B1EBCB7}" destId="{AFAB29CA-D5D9-413A-8D3A-5822A5986B92}" srcOrd="55" destOrd="0" presId="urn:microsoft.com/office/officeart/2005/8/layout/hChevron3"/>
    <dgm:cxn modelId="{3FABF430-B795-4FF3-AEDC-E21074683E3A}" type="presParOf" srcId="{E32DDF1D-2A52-4358-805D-F4D83B1EBCB7}" destId="{69E105A0-4872-451F-ABE7-2550E014F3DF}" srcOrd="56" destOrd="0" presId="urn:microsoft.com/office/officeart/2005/8/layout/hChevron3"/>
    <dgm:cxn modelId="{D00FCC35-CAAA-4170-BFDB-6884C340C6C8}" type="presParOf" srcId="{E32DDF1D-2A52-4358-805D-F4D83B1EBCB7}" destId="{2554F9E3-9AC3-45DD-9D58-08A2F4DD1701}" srcOrd="57" destOrd="0" presId="urn:microsoft.com/office/officeart/2005/8/layout/hChevron3"/>
    <dgm:cxn modelId="{72B69565-C46E-4E9E-91DE-39A08102EF8B}" type="presParOf" srcId="{E32DDF1D-2A52-4358-805D-F4D83B1EBCB7}" destId="{33C53847-86DA-49EC-926A-63B9B45830E9}" srcOrd="58" destOrd="0" presId="urn:microsoft.com/office/officeart/2005/8/layout/hChevron3"/>
    <dgm:cxn modelId="{6D159858-F80F-4B5C-AA85-BF61BB274C29}" type="presParOf" srcId="{E32DDF1D-2A52-4358-805D-F4D83B1EBCB7}" destId="{875187DA-3618-4C2E-A0B7-5B05BC8D2789}" srcOrd="59" destOrd="0" presId="urn:microsoft.com/office/officeart/2005/8/layout/hChevron3"/>
    <dgm:cxn modelId="{8F01E240-5CC9-402A-853D-9600D535D6F9}" type="presParOf" srcId="{E32DDF1D-2A52-4358-805D-F4D83B1EBCB7}" destId="{8BC94EAD-C36A-4046-AC84-2A1EF272453C}" srcOrd="60" destOrd="0" presId="urn:microsoft.com/office/officeart/2005/8/layout/hChevron3"/>
    <dgm:cxn modelId="{C90A634C-4AEA-44A1-8B72-4F424D7E00F0}" type="presParOf" srcId="{E32DDF1D-2A52-4358-805D-F4D83B1EBCB7}" destId="{784AC893-4206-4D04-B1C5-2ADC21FEBD3D}" srcOrd="61" destOrd="0" presId="urn:microsoft.com/office/officeart/2005/8/layout/hChevron3"/>
    <dgm:cxn modelId="{BAF7A47A-8DB0-4F26-8B5E-9F0CE11A7822}" type="presParOf" srcId="{E32DDF1D-2A52-4358-805D-F4D83B1EBCB7}" destId="{8C0EEF14-665F-4453-8BB9-9924969283DE}" srcOrd="62" destOrd="0" presId="urn:microsoft.com/office/officeart/2005/8/layout/hChevron3"/>
    <dgm:cxn modelId="{4B60BA38-D749-47F6-8B89-763663F1CDE7}" type="presParOf" srcId="{E32DDF1D-2A52-4358-805D-F4D83B1EBCB7}" destId="{5A952227-1638-4EF8-AAF3-A570BBA6A4DB}" srcOrd="63" destOrd="0" presId="urn:microsoft.com/office/officeart/2005/8/layout/hChevron3"/>
    <dgm:cxn modelId="{1654089B-A9DF-47C1-866A-D3EEC40B9D00}" type="presParOf" srcId="{E32DDF1D-2A52-4358-805D-F4D83B1EBCB7}" destId="{4CC1E00E-240E-47DB-B2D9-F1E228723B16}" srcOrd="64" destOrd="0" presId="urn:microsoft.com/office/officeart/2005/8/layout/hChevron3"/>
    <dgm:cxn modelId="{9E2052EF-9158-47D3-B4FA-4027D9744044}" type="presParOf" srcId="{E32DDF1D-2A52-4358-805D-F4D83B1EBCB7}" destId="{567977BA-636D-46DC-872E-05A2B8526F70}" srcOrd="65" destOrd="0" presId="urn:microsoft.com/office/officeart/2005/8/layout/hChevron3"/>
    <dgm:cxn modelId="{5779F547-55E3-4288-8C3E-01F059D880FD}" type="presParOf" srcId="{E32DDF1D-2A52-4358-805D-F4D83B1EBCB7}" destId="{1F927897-2664-4477-999C-F45E0DE5ADE2}" srcOrd="66" destOrd="0" presId="urn:microsoft.com/office/officeart/2005/8/layout/hChevron3"/>
    <dgm:cxn modelId="{85D19D7A-293B-44C5-9E4E-1A4EBF25ACE6}" type="presParOf" srcId="{E32DDF1D-2A52-4358-805D-F4D83B1EBCB7}" destId="{327CD222-F0C4-4BFC-80D3-B0091B510849}" srcOrd="67" destOrd="0" presId="urn:microsoft.com/office/officeart/2005/8/layout/hChevron3"/>
    <dgm:cxn modelId="{E833EFE6-0165-47D7-ADCE-41D4C674E498}" type="presParOf" srcId="{E32DDF1D-2A52-4358-805D-F4D83B1EBCB7}" destId="{1056C277-A385-4775-B46B-B61BE5757FF2}" srcOrd="68" destOrd="0" presId="urn:microsoft.com/office/officeart/2005/8/layout/hChevron3"/>
    <dgm:cxn modelId="{96054158-98EF-4639-BA25-07D2804C7A55}" type="presParOf" srcId="{E32DDF1D-2A52-4358-805D-F4D83B1EBCB7}" destId="{8E0BF486-2CB2-4777-8410-80AD61200FC8}" srcOrd="69" destOrd="0" presId="urn:microsoft.com/office/officeart/2005/8/layout/hChevron3"/>
    <dgm:cxn modelId="{007F3F66-6B1E-4E72-B2AE-0677916544AB}" type="presParOf" srcId="{E32DDF1D-2A52-4358-805D-F4D83B1EBCB7}" destId="{7CBD0BB0-2ADF-4CE8-BFD7-BB447D552509}" srcOrd="70" destOrd="0" presId="urn:microsoft.com/office/officeart/2005/8/layout/hChevron3"/>
    <dgm:cxn modelId="{E74E4F70-E877-4B02-8E86-B51FC4E7EF1B}" type="presParOf" srcId="{E32DDF1D-2A52-4358-805D-F4D83B1EBCB7}" destId="{67E24B4C-FB32-4063-9D7F-DA86040F613A}" srcOrd="71" destOrd="0" presId="urn:microsoft.com/office/officeart/2005/8/layout/hChevron3"/>
    <dgm:cxn modelId="{784E3116-6BB7-42B3-A962-D9491475505E}" type="presParOf" srcId="{E32DDF1D-2A52-4358-805D-F4D83B1EBCB7}" destId="{813810D4-3578-4465-AF34-B60CECBEADFC}" srcOrd="72" destOrd="0" presId="urn:microsoft.com/office/officeart/2005/8/layout/hChevron3"/>
    <dgm:cxn modelId="{3F831324-C10A-4830-B930-FFDC98750394}" type="presParOf" srcId="{E32DDF1D-2A52-4358-805D-F4D83B1EBCB7}" destId="{DAF5A45D-9F86-443D-B540-F12338B12394}" srcOrd="73" destOrd="0" presId="urn:microsoft.com/office/officeart/2005/8/layout/hChevron3"/>
    <dgm:cxn modelId="{0CF4E165-572E-44B2-AF21-585862504823}" type="presParOf" srcId="{E32DDF1D-2A52-4358-805D-F4D83B1EBCB7}" destId="{0C1798D0-B5E0-4926-89F4-4ED3A38AC498}" srcOrd="74" destOrd="0" presId="urn:microsoft.com/office/officeart/2005/8/layout/hChevron3"/>
    <dgm:cxn modelId="{77E2478C-6DE7-4252-B4DA-C6BE5F391DEF}" type="presParOf" srcId="{E32DDF1D-2A52-4358-805D-F4D83B1EBCB7}" destId="{4088D819-A119-47E1-9A1B-CAA53953C030}" srcOrd="75" destOrd="0" presId="urn:microsoft.com/office/officeart/2005/8/layout/hChevron3"/>
    <dgm:cxn modelId="{E9BFA4DA-F710-48B6-98DA-2D4EF17C037E}" type="presParOf" srcId="{E32DDF1D-2A52-4358-805D-F4D83B1EBCB7}" destId="{872AE41A-9A42-4583-BD5B-428E15D6C4D8}" srcOrd="76" destOrd="0" presId="urn:microsoft.com/office/officeart/2005/8/layout/hChevron3"/>
    <dgm:cxn modelId="{A0D3F27D-5373-4AF0-B2C3-0CC7784DDC44}" type="presParOf" srcId="{E32DDF1D-2A52-4358-805D-F4D83B1EBCB7}" destId="{6891EB0D-05F1-4BFC-8E92-A829D7B70C2E}" srcOrd="77" destOrd="0" presId="urn:microsoft.com/office/officeart/2005/8/layout/hChevron3"/>
    <dgm:cxn modelId="{76D06BFC-1A41-477D-BBAA-B1996D9FA554}" type="presParOf" srcId="{E32DDF1D-2A52-4358-805D-F4D83B1EBCB7}" destId="{E4755CB0-68C3-4DA8-A9D2-73B58907C11A}" srcOrd="78" destOrd="0" presId="urn:microsoft.com/office/officeart/2005/8/layout/hChevron3"/>
    <dgm:cxn modelId="{BD3CD40C-F735-4683-BD22-68CCE8139AE2}" type="presParOf" srcId="{E32DDF1D-2A52-4358-805D-F4D83B1EBCB7}" destId="{98813FD1-D75A-417E-885D-AC243E923A2B}" srcOrd="79" destOrd="0" presId="urn:microsoft.com/office/officeart/2005/8/layout/hChevron3"/>
    <dgm:cxn modelId="{A03F7D0A-E12F-445C-BFD9-8AA33DE427C6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F8A633E2-C563-4599-8FEC-B5283A63F8CD}" type="presOf" srcId="{CD58D382-1728-40A4-8A1C-69E749F641FE}" destId="{0C1798D0-B5E0-4926-89F4-4ED3A38AC498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F689760D-09EE-406A-90D7-83D57E2002BE}" type="presOf" srcId="{7C5087F6-5E53-4CFC-9BBD-4181F1A2DDB4}" destId="{71C45CF6-C601-470E-9E9F-9175E74C38CE}" srcOrd="0" destOrd="0" presId="urn:microsoft.com/office/officeart/2005/8/layout/hChevron3"/>
    <dgm:cxn modelId="{DCF9C0FF-674B-4BD4-B7B0-ABCA3F96C76C}" type="presOf" srcId="{E2D8E3DF-8D59-489A-9050-666993FB8ED6}" destId="{5B5405F7-9476-4E55-9912-3D82A83CE4C1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BE066B0E-924E-42CC-B669-FE919B831780}" type="presOf" srcId="{6031953C-D99B-4918-8AE4-74D1FC3DD3A0}" destId="{69E105A0-4872-451F-ABE7-2550E014F3DF}" srcOrd="0" destOrd="0" presId="urn:microsoft.com/office/officeart/2005/8/layout/hChevron3"/>
    <dgm:cxn modelId="{C95B4E85-2853-4D63-926C-5E87E9D5DFD6}" type="presOf" srcId="{5B8F1E86-BAFC-476F-A956-89C526955FA6}" destId="{EF67B6E1-01A0-4EAA-B97C-F94767656729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2EB6D942-89C9-48F7-BBD9-ACDE05AF76B9}" type="presOf" srcId="{68F337CC-70B5-443C-9BA7-64EAA2BDE25A}" destId="{AAAF693D-AD7B-43B9-92DC-8AA29F6B321E}" srcOrd="0" destOrd="0" presId="urn:microsoft.com/office/officeart/2005/8/layout/hChevron3"/>
    <dgm:cxn modelId="{2484BC43-B9EC-47F0-B1AA-62E4AA5966FF}" type="presOf" srcId="{A3932D8C-6849-43D7-AC8A-C46E8FC8100D}" destId="{8BC94EAD-C36A-4046-AC84-2A1EF272453C}" srcOrd="0" destOrd="0" presId="urn:microsoft.com/office/officeart/2005/8/layout/hChevron3"/>
    <dgm:cxn modelId="{A72CF66C-093D-4184-81C0-B5644509E8A5}" type="presOf" srcId="{68DB77E9-52FA-486B-9BBE-FF7BBCA93E2D}" destId="{E4755CB0-68C3-4DA8-A9D2-73B58907C11A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2CEB8FAA-60D1-4138-925C-156E93CB4095}" type="presOf" srcId="{1661D143-4C71-4EE6-9C81-E287BBE7E4B2}" destId="{B969A45A-C577-42FE-9EA9-DF34977AB7A9}" srcOrd="0" destOrd="0" presId="urn:microsoft.com/office/officeart/2005/8/layout/hChevron3"/>
    <dgm:cxn modelId="{8A43917D-2EE3-492B-8E98-A6633180782D}" type="presOf" srcId="{CA99D7B1-433D-4A0A-9063-755BA8DE7A52}" destId="{C8FB3BBF-9D07-4EE6-BA10-478F436F7112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764C53BC-CE5B-49AA-ACAB-1C8B874B51B3}" type="presOf" srcId="{61CA8120-DCC6-4B15-8E1C-CFB91ABEBDE4}" destId="{D0CBD48E-31F4-4D1B-A75C-643BA2B7D562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35EC3CC3-219C-46BA-AF15-F9644B9D6AF0}" type="presOf" srcId="{0C6AC9BE-9142-485D-98BA-98C1890A2E0E}" destId="{E6B9606E-33B7-40D0-916B-28025D72F359}" srcOrd="0" destOrd="0" presId="urn:microsoft.com/office/officeart/2005/8/layout/hChevron3"/>
    <dgm:cxn modelId="{0AE59485-1B15-4D01-A3BB-CC806832E691}" type="presOf" srcId="{84173EBC-1605-4094-937E-65E5DBBD2F51}" destId="{872AE41A-9A42-4583-BD5B-428E15D6C4D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99554E5A-4264-4DFE-918A-AB1781A3BCC1}" type="presOf" srcId="{9D2EE2F8-4F2C-4468-8484-E8FB023BE270}" destId="{7D57AB04-6BB9-491D-8A08-2593D0F8E787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9C16DBA6-8463-4538-AEE4-B5267C0DE579}" type="presOf" srcId="{1841054A-88B8-4570-A8E0-EA5524F1F074}" destId="{813810D4-3578-4465-AF34-B60CECBEADFC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6D0E6C61-4E4D-40F9-9322-424C4E01567D}" type="presOf" srcId="{4E27F18F-3F2E-4A56-91EE-68F42DF637B3}" destId="{EF3DC7ED-4A1C-4261-AB37-51C3A71BE5EB}" srcOrd="0" destOrd="0" presId="urn:microsoft.com/office/officeart/2005/8/layout/hChevron3"/>
    <dgm:cxn modelId="{D5365BAA-2C04-466B-B642-E176C0C9289A}" type="presOf" srcId="{FAC96E8F-F4FD-4ACB-A268-A28E36F76E57}" destId="{8736F99C-FC22-4A85-AB3A-E3D0B6E4F18C}" srcOrd="0" destOrd="0" presId="urn:microsoft.com/office/officeart/2005/8/layout/hChevron3"/>
    <dgm:cxn modelId="{46818DCD-31B8-40D8-B1A3-97FE5DDF8C92}" type="presOf" srcId="{58B2AA00-AB16-4214-8E92-7C4E54CE41D0}" destId="{1F8A0EB1-3013-440A-90E0-58DB0244C1E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7B0012F0-04D5-423D-836B-3C72A2E93E78}" type="presOf" srcId="{F774C75D-5067-4612-A73E-C727F8136642}" destId="{1056C277-A385-4775-B46B-B61BE5757FF2}" srcOrd="0" destOrd="0" presId="urn:microsoft.com/office/officeart/2005/8/layout/hChevron3"/>
    <dgm:cxn modelId="{DDA99B7E-F855-4283-A0D5-2A92AF70ABA3}" type="presOf" srcId="{8722C7DF-2F9C-4BC4-B0BA-517DBE2D864D}" destId="{46FBA12B-9A7C-46CE-9ADA-B661591B9938}" srcOrd="0" destOrd="0" presId="urn:microsoft.com/office/officeart/2005/8/layout/hChevron3"/>
    <dgm:cxn modelId="{24CD72E8-8843-4992-9404-A4D3571587F5}" type="presOf" srcId="{9AC0B85F-F002-48F8-A368-2A95E3FBA245}" destId="{4E2CA8D1-A7CF-4348-B315-66D71D7C6740}" srcOrd="0" destOrd="0" presId="urn:microsoft.com/office/officeart/2005/8/layout/hChevron3"/>
    <dgm:cxn modelId="{2D8D8B72-9FBB-496E-BED7-008ABBB3C5DD}" type="presOf" srcId="{A3B69041-CEE1-492E-8067-1741F2EE7B97}" destId="{C97B4E7E-1B29-409A-9A9A-AA5B52B6B63E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F3C345E4-4391-4935-9968-F49A757665A7}" type="presOf" srcId="{EE5B7ED0-5F37-40CF-A3B0-DE264ACEF339}" destId="{8C77A498-1271-4EFD-ACB2-43CB82007917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B3B76ACA-D46C-45DA-BEF2-FCE3C25E386E}" type="presOf" srcId="{9914C753-A33F-4DBF-BECB-E5FD1DC98F27}" destId="{D72911E8-6998-44AD-A71E-CB54CF49C0ED}" srcOrd="0" destOrd="0" presId="urn:microsoft.com/office/officeart/2005/8/layout/hChevron3"/>
    <dgm:cxn modelId="{9284F71E-F08F-4176-A56B-CEC551966DBD}" type="presOf" srcId="{B516EE92-64D6-4FCD-8A24-40602E53098E}" destId="{9CF1165E-AC49-45C4-A3A3-DDB7BC36B50D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ED29B488-0A9F-44AC-B1A6-3B8AFE9C2FE6}" type="presOf" srcId="{05804EBF-DA52-408C-BEB2-485F7FA490C4}" destId="{33C53847-86DA-49EC-926A-63B9B45830E9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C3035059-51CF-442B-AC03-0932CF55AD6F}" type="presOf" srcId="{2C1E9040-17C8-4E8D-A63F-DB72258387D6}" destId="{419DD1AD-D37F-462F-9733-AA7C2540828E}" srcOrd="0" destOrd="0" presId="urn:microsoft.com/office/officeart/2005/8/layout/hChevron3"/>
    <dgm:cxn modelId="{37B7A368-BFFB-4DB5-8A6D-C7B03FE6E1F3}" type="presOf" srcId="{37F58A89-9FCC-42BD-9D7F-62E8ADE887BA}" destId="{801C13F3-D94C-4D18-9804-DE6FA6282BDD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FD036FE6-EDFE-4E96-9C4B-948F032986DE}" type="presOf" srcId="{F1B636A1-73E4-4A94-8328-1CF24EBBF7F3}" destId="{1B6D26FB-FD89-49A7-A682-CDFDD01F1D75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A4071E14-5E10-4D08-AD12-26CD405DC0B9}" type="presOf" srcId="{1B0488F0-6E4B-4949-A302-78A9A56E138C}" destId="{3C4E7037-9222-49C8-A64D-5A768290C531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BCB98BEC-CC23-4FF6-82A0-465FAB8E1697}" type="presOf" srcId="{5EC8FB64-ACE3-469E-9787-C48F6C3635F1}" destId="{E32DDF1D-2A52-4358-805D-F4D83B1EBCB7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74316160-DC44-4160-9131-46D504069FC3}" type="presOf" srcId="{64CB8CD5-2320-42A8-8773-1D204F49A1EE}" destId="{419F63F8-2EF4-41FD-95C6-D9D54CDB94A6}" srcOrd="0" destOrd="0" presId="urn:microsoft.com/office/officeart/2005/8/layout/hChevron3"/>
    <dgm:cxn modelId="{B7B925D6-B121-4991-B416-624421F4BB9C}" type="presOf" srcId="{020EFA48-9CC4-4431-94A8-72436184AF5D}" destId="{7C6A920C-8D10-440F-BA5E-46F46B81D17C}" srcOrd="0" destOrd="0" presId="urn:microsoft.com/office/officeart/2005/8/layout/hChevron3"/>
    <dgm:cxn modelId="{41500108-4821-4B4E-B9EB-AF1E6FAFA73B}" type="presOf" srcId="{37A87C57-3EF8-49B6-B455-342C8CF27F93}" destId="{E5C05AB5-9270-4305-9A67-E80BD4B63F64}" srcOrd="0" destOrd="0" presId="urn:microsoft.com/office/officeart/2005/8/layout/hChevron3"/>
    <dgm:cxn modelId="{9EAE1E78-F443-48C0-950F-A93E19D62A27}" type="presOf" srcId="{33E1203D-7E4D-4F32-8933-7A45B3E4E4C0}" destId="{1F927897-2664-4477-999C-F45E0DE5ADE2}" srcOrd="0" destOrd="0" presId="urn:microsoft.com/office/officeart/2005/8/layout/hChevron3"/>
    <dgm:cxn modelId="{ED5B1445-1203-41A1-9191-094CA3BDE9B6}" type="presOf" srcId="{B50DE578-F840-448C-9F26-8A50FD371058}" destId="{7CBD0BB0-2ADF-4CE8-BFD7-BB447D552509}" srcOrd="0" destOrd="0" presId="urn:microsoft.com/office/officeart/2005/8/layout/hChevron3"/>
    <dgm:cxn modelId="{9B1FEF5E-DAA5-4294-884C-A9F97F3ABDF4}" type="presOf" srcId="{B018C7FD-482F-41EB-8FDD-85C6A96644A6}" destId="{BE8EB9A1-989B-4A34-BCA3-6900C46E94FE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AF5E8E17-F4DA-4A9D-A381-1358B653E551}" type="presOf" srcId="{6FE92722-16E7-4B3D-BA6B-210995AB2373}" destId="{5CBC40F4-3DBC-485E-81A1-469F710A7380}" srcOrd="0" destOrd="0" presId="urn:microsoft.com/office/officeart/2005/8/layout/hChevron3"/>
    <dgm:cxn modelId="{3CA45B4E-495E-4691-B1BF-8ADEEF3A36CB}" type="presOf" srcId="{C45AFCDB-ACB3-438F-8B66-6E568F47D8A4}" destId="{5FBEED3A-24E0-4120-86C7-F4B24675E908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3DB66320-D24B-4ACB-8314-4076FA5D90FA}" type="presOf" srcId="{6CBE4EF5-CAA4-4CAE-A479-05224EF61C51}" destId="{EB37EB95-A5F7-4E65-82D5-55993CB01A01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CF4D795B-04BC-4BB6-9549-E4D3FEB5BF96}" type="presOf" srcId="{C2397A5E-1B19-46A0-9D12-932F6574E187}" destId="{4CC1E00E-240E-47DB-B2D9-F1E228723B16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0742666F-3DB2-421B-9451-C1830F468B06}" type="presOf" srcId="{3D0453B6-5431-4B34-BE77-FD9E6A1435B9}" destId="{8C0EEF14-665F-4453-8BB9-9924969283D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B53E49E4-672E-43A4-803B-5CCD4731063A}" type="presParOf" srcId="{E32DDF1D-2A52-4358-805D-F4D83B1EBCB7}" destId="{E5C05AB5-9270-4305-9A67-E80BD4B63F64}" srcOrd="0" destOrd="0" presId="urn:microsoft.com/office/officeart/2005/8/layout/hChevron3"/>
    <dgm:cxn modelId="{A2161EF2-5B02-4A72-AF90-640E5F9F5494}" type="presParOf" srcId="{E32DDF1D-2A52-4358-805D-F4D83B1EBCB7}" destId="{B3249CFB-8ED7-4991-8C7E-1BFD21177A2D}" srcOrd="1" destOrd="0" presId="urn:microsoft.com/office/officeart/2005/8/layout/hChevron3"/>
    <dgm:cxn modelId="{781AB880-DB6D-43D8-801A-35446350B406}" type="presParOf" srcId="{E32DDF1D-2A52-4358-805D-F4D83B1EBCB7}" destId="{46FBA12B-9A7C-46CE-9ADA-B661591B9938}" srcOrd="2" destOrd="0" presId="urn:microsoft.com/office/officeart/2005/8/layout/hChevron3"/>
    <dgm:cxn modelId="{ED0CC8FE-F392-4D09-A73C-0B7D2103C1E4}" type="presParOf" srcId="{E32DDF1D-2A52-4358-805D-F4D83B1EBCB7}" destId="{9A606873-8A71-4BBE-AC53-AF8E57DB32DB}" srcOrd="3" destOrd="0" presId="urn:microsoft.com/office/officeart/2005/8/layout/hChevron3"/>
    <dgm:cxn modelId="{6F7E5ADC-49BB-48F8-B557-DDC6F8A8DD3D}" type="presParOf" srcId="{E32DDF1D-2A52-4358-805D-F4D83B1EBCB7}" destId="{1F8A0EB1-3013-440A-90E0-58DB0244C1E8}" srcOrd="4" destOrd="0" presId="urn:microsoft.com/office/officeart/2005/8/layout/hChevron3"/>
    <dgm:cxn modelId="{B2A17DD6-EFFC-4B34-98C9-2AC0AFD2291D}" type="presParOf" srcId="{E32DDF1D-2A52-4358-805D-F4D83B1EBCB7}" destId="{19DD68EC-C5E0-461E-A7B7-B39348260346}" srcOrd="5" destOrd="0" presId="urn:microsoft.com/office/officeart/2005/8/layout/hChevron3"/>
    <dgm:cxn modelId="{6BCAE656-C6AB-485F-AB53-E1CE9A45299C}" type="presParOf" srcId="{E32DDF1D-2A52-4358-805D-F4D83B1EBCB7}" destId="{C97B4E7E-1B29-409A-9A9A-AA5B52B6B63E}" srcOrd="6" destOrd="0" presId="urn:microsoft.com/office/officeart/2005/8/layout/hChevron3"/>
    <dgm:cxn modelId="{F60EB0A5-99D6-41C6-A594-F8BD45F802AA}" type="presParOf" srcId="{E32DDF1D-2A52-4358-805D-F4D83B1EBCB7}" destId="{7A3E532F-C77B-49F7-AEDA-FC60C7A6515A}" srcOrd="7" destOrd="0" presId="urn:microsoft.com/office/officeart/2005/8/layout/hChevron3"/>
    <dgm:cxn modelId="{811E8EAC-76C6-469A-AF98-7582D1C06455}" type="presParOf" srcId="{E32DDF1D-2A52-4358-805D-F4D83B1EBCB7}" destId="{8C77A498-1271-4EFD-ACB2-43CB82007917}" srcOrd="8" destOrd="0" presId="urn:microsoft.com/office/officeart/2005/8/layout/hChevron3"/>
    <dgm:cxn modelId="{4ABD8ADA-2B4B-4C24-A336-A262AC218D78}" type="presParOf" srcId="{E32DDF1D-2A52-4358-805D-F4D83B1EBCB7}" destId="{89074C74-5FF8-487E-B75F-DE1D2B34AF5F}" srcOrd="9" destOrd="0" presId="urn:microsoft.com/office/officeart/2005/8/layout/hChevron3"/>
    <dgm:cxn modelId="{0841C171-EA72-4444-A102-29E7905AE97B}" type="presParOf" srcId="{E32DDF1D-2A52-4358-805D-F4D83B1EBCB7}" destId="{9CF1165E-AC49-45C4-A3A3-DDB7BC36B50D}" srcOrd="10" destOrd="0" presId="urn:microsoft.com/office/officeart/2005/8/layout/hChevron3"/>
    <dgm:cxn modelId="{084339FC-37B7-45FB-8624-B2A7902DAEB7}" type="presParOf" srcId="{E32DDF1D-2A52-4358-805D-F4D83B1EBCB7}" destId="{756D3F08-940F-414A-9D84-C79326AC7EAD}" srcOrd="11" destOrd="0" presId="urn:microsoft.com/office/officeart/2005/8/layout/hChevron3"/>
    <dgm:cxn modelId="{0F5EBEF7-A659-4274-BBAA-7D1EC20B442F}" type="presParOf" srcId="{E32DDF1D-2A52-4358-805D-F4D83B1EBCB7}" destId="{D72911E8-6998-44AD-A71E-CB54CF49C0ED}" srcOrd="12" destOrd="0" presId="urn:microsoft.com/office/officeart/2005/8/layout/hChevron3"/>
    <dgm:cxn modelId="{4D572D5A-7CA3-47FB-9C29-7AE66679C7FC}" type="presParOf" srcId="{E32DDF1D-2A52-4358-805D-F4D83B1EBCB7}" destId="{DA6AD634-BB15-4438-822C-21EFE11F679C}" srcOrd="13" destOrd="0" presId="urn:microsoft.com/office/officeart/2005/8/layout/hChevron3"/>
    <dgm:cxn modelId="{D1CAA477-9F3A-4C24-9AC6-33C4E155D8AF}" type="presParOf" srcId="{E32DDF1D-2A52-4358-805D-F4D83B1EBCB7}" destId="{D0CBD48E-31F4-4D1B-A75C-643BA2B7D562}" srcOrd="14" destOrd="0" presId="urn:microsoft.com/office/officeart/2005/8/layout/hChevron3"/>
    <dgm:cxn modelId="{7C461517-4435-4672-8436-FCBE5111284A}" type="presParOf" srcId="{E32DDF1D-2A52-4358-805D-F4D83B1EBCB7}" destId="{7AAC0076-D9D8-417B-AB91-5A60B11C2108}" srcOrd="15" destOrd="0" presId="urn:microsoft.com/office/officeart/2005/8/layout/hChevron3"/>
    <dgm:cxn modelId="{6C8E2B63-359A-4383-B094-BFDE89ACE7B0}" type="presParOf" srcId="{E32DDF1D-2A52-4358-805D-F4D83B1EBCB7}" destId="{4E2CA8D1-A7CF-4348-B315-66D71D7C6740}" srcOrd="16" destOrd="0" presId="urn:microsoft.com/office/officeart/2005/8/layout/hChevron3"/>
    <dgm:cxn modelId="{8AEFFAF7-438D-4B2D-B6FD-78A1EBA4E376}" type="presParOf" srcId="{E32DDF1D-2A52-4358-805D-F4D83B1EBCB7}" destId="{520F1DF1-9D10-4319-A24F-36CDD33B2E97}" srcOrd="17" destOrd="0" presId="urn:microsoft.com/office/officeart/2005/8/layout/hChevron3"/>
    <dgm:cxn modelId="{0FEE7555-8C6D-4D2C-A906-6B85DA60E77A}" type="presParOf" srcId="{E32DDF1D-2A52-4358-805D-F4D83B1EBCB7}" destId="{801C13F3-D94C-4D18-9804-DE6FA6282BDD}" srcOrd="18" destOrd="0" presId="urn:microsoft.com/office/officeart/2005/8/layout/hChevron3"/>
    <dgm:cxn modelId="{98CCF1F6-7CCE-459A-BDB6-B9C0A092F303}" type="presParOf" srcId="{E32DDF1D-2A52-4358-805D-F4D83B1EBCB7}" destId="{A09AFA7C-CED6-40C6-895D-27E12F9440E1}" srcOrd="19" destOrd="0" presId="urn:microsoft.com/office/officeart/2005/8/layout/hChevron3"/>
    <dgm:cxn modelId="{702D57D6-43C1-4FDF-AC03-C94BB3945908}" type="presParOf" srcId="{E32DDF1D-2A52-4358-805D-F4D83B1EBCB7}" destId="{8736F99C-FC22-4A85-AB3A-E3D0B6E4F18C}" srcOrd="20" destOrd="0" presId="urn:microsoft.com/office/officeart/2005/8/layout/hChevron3"/>
    <dgm:cxn modelId="{E313FEFE-2D81-48A7-BDEB-EADD19526DA1}" type="presParOf" srcId="{E32DDF1D-2A52-4358-805D-F4D83B1EBCB7}" destId="{70DA955B-4781-4E1B-BDC2-26687F884A60}" srcOrd="21" destOrd="0" presId="urn:microsoft.com/office/officeart/2005/8/layout/hChevron3"/>
    <dgm:cxn modelId="{F17CCE38-3DE1-4EE2-91FE-230DCEFDAE69}" type="presParOf" srcId="{E32DDF1D-2A52-4358-805D-F4D83B1EBCB7}" destId="{419F63F8-2EF4-41FD-95C6-D9D54CDB94A6}" srcOrd="22" destOrd="0" presId="urn:microsoft.com/office/officeart/2005/8/layout/hChevron3"/>
    <dgm:cxn modelId="{864F9365-B523-46C3-91DA-2984A9D2806E}" type="presParOf" srcId="{E32DDF1D-2A52-4358-805D-F4D83B1EBCB7}" destId="{E407A470-8B60-400A-9ED1-2FE27763A539}" srcOrd="23" destOrd="0" presId="urn:microsoft.com/office/officeart/2005/8/layout/hChevron3"/>
    <dgm:cxn modelId="{2E403D8D-3C5B-4267-93FC-179E89A0078B}" type="presParOf" srcId="{E32DDF1D-2A52-4358-805D-F4D83B1EBCB7}" destId="{EF3DC7ED-4A1C-4261-AB37-51C3A71BE5EB}" srcOrd="24" destOrd="0" presId="urn:microsoft.com/office/officeart/2005/8/layout/hChevron3"/>
    <dgm:cxn modelId="{F23E796F-3CB9-48A7-A6DF-67DEE26B5C85}" type="presParOf" srcId="{E32DDF1D-2A52-4358-805D-F4D83B1EBCB7}" destId="{0F1ABE0D-D7AB-4001-A880-D11FF3655B89}" srcOrd="25" destOrd="0" presId="urn:microsoft.com/office/officeart/2005/8/layout/hChevron3"/>
    <dgm:cxn modelId="{8F083F3A-683B-4722-80C6-F37C65D1FFF0}" type="presParOf" srcId="{E32DDF1D-2A52-4358-805D-F4D83B1EBCB7}" destId="{B969A45A-C577-42FE-9EA9-DF34977AB7A9}" srcOrd="26" destOrd="0" presId="urn:microsoft.com/office/officeart/2005/8/layout/hChevron3"/>
    <dgm:cxn modelId="{51B5C6AE-2DE3-4B1D-9EB5-4A5E4CDFD26C}" type="presParOf" srcId="{E32DDF1D-2A52-4358-805D-F4D83B1EBCB7}" destId="{42D4F944-93C4-4C0C-9B62-69EF5DA104F8}" srcOrd="27" destOrd="0" presId="urn:microsoft.com/office/officeart/2005/8/layout/hChevron3"/>
    <dgm:cxn modelId="{6E25FBE6-1032-4C0E-BE15-BFC439B091AC}" type="presParOf" srcId="{E32DDF1D-2A52-4358-805D-F4D83B1EBCB7}" destId="{5B5405F7-9476-4E55-9912-3D82A83CE4C1}" srcOrd="28" destOrd="0" presId="urn:microsoft.com/office/officeart/2005/8/layout/hChevron3"/>
    <dgm:cxn modelId="{E91C7BD9-E489-4574-B90E-914E610F9734}" type="presParOf" srcId="{E32DDF1D-2A52-4358-805D-F4D83B1EBCB7}" destId="{1538ABD9-B7E6-4067-9491-D8311A48C018}" srcOrd="29" destOrd="0" presId="urn:microsoft.com/office/officeart/2005/8/layout/hChevron3"/>
    <dgm:cxn modelId="{3794E456-04A3-4039-801C-E0FF92AA41BA}" type="presParOf" srcId="{E32DDF1D-2A52-4358-805D-F4D83B1EBCB7}" destId="{AAAF693D-AD7B-43B9-92DC-8AA29F6B321E}" srcOrd="30" destOrd="0" presId="urn:microsoft.com/office/officeart/2005/8/layout/hChevron3"/>
    <dgm:cxn modelId="{451E939B-2B79-49B7-8889-F7AC04E0AAA5}" type="presParOf" srcId="{E32DDF1D-2A52-4358-805D-F4D83B1EBCB7}" destId="{8972F749-5519-4068-BF03-0F058FDAC5F1}" srcOrd="31" destOrd="0" presId="urn:microsoft.com/office/officeart/2005/8/layout/hChevron3"/>
    <dgm:cxn modelId="{76AFC833-17B3-46F2-AAFD-37C952BD1663}" type="presParOf" srcId="{E32DDF1D-2A52-4358-805D-F4D83B1EBCB7}" destId="{71C45CF6-C601-470E-9E9F-9175E74C38CE}" srcOrd="32" destOrd="0" presId="urn:microsoft.com/office/officeart/2005/8/layout/hChevron3"/>
    <dgm:cxn modelId="{3B0F9B1C-0558-49CE-978F-960A921966ED}" type="presParOf" srcId="{E32DDF1D-2A52-4358-805D-F4D83B1EBCB7}" destId="{7133B31F-637F-4E1C-BA62-0D49CF4AF38E}" srcOrd="33" destOrd="0" presId="urn:microsoft.com/office/officeart/2005/8/layout/hChevron3"/>
    <dgm:cxn modelId="{BD8424D0-0D5B-4393-BF4A-420A02845497}" type="presParOf" srcId="{E32DDF1D-2A52-4358-805D-F4D83B1EBCB7}" destId="{EB37EB95-A5F7-4E65-82D5-55993CB01A01}" srcOrd="34" destOrd="0" presId="urn:microsoft.com/office/officeart/2005/8/layout/hChevron3"/>
    <dgm:cxn modelId="{DB424D5D-D0A2-4AD0-9A16-67AEF3D8B98D}" type="presParOf" srcId="{E32DDF1D-2A52-4358-805D-F4D83B1EBCB7}" destId="{F993441B-B841-4416-8891-3F2C6AD1B256}" srcOrd="35" destOrd="0" presId="urn:microsoft.com/office/officeart/2005/8/layout/hChevron3"/>
    <dgm:cxn modelId="{B1EEF5C1-7DCB-4418-84A7-52641D99BFA7}" type="presParOf" srcId="{E32DDF1D-2A52-4358-805D-F4D83B1EBCB7}" destId="{C8FB3BBF-9D07-4EE6-BA10-478F436F7112}" srcOrd="36" destOrd="0" presId="urn:microsoft.com/office/officeart/2005/8/layout/hChevron3"/>
    <dgm:cxn modelId="{86905988-0B12-406F-B563-BEC1FB2307A8}" type="presParOf" srcId="{E32DDF1D-2A52-4358-805D-F4D83B1EBCB7}" destId="{4F4F584E-A44F-43CC-8CA2-CF616EBF8F80}" srcOrd="37" destOrd="0" presId="urn:microsoft.com/office/officeart/2005/8/layout/hChevron3"/>
    <dgm:cxn modelId="{678E6F2A-C8B9-4C91-9F36-B421BA154E33}" type="presParOf" srcId="{E32DDF1D-2A52-4358-805D-F4D83B1EBCB7}" destId="{3C4E7037-9222-49C8-A64D-5A768290C531}" srcOrd="38" destOrd="0" presId="urn:microsoft.com/office/officeart/2005/8/layout/hChevron3"/>
    <dgm:cxn modelId="{AB358C30-D9F7-4BF3-A017-0F33EA525DDC}" type="presParOf" srcId="{E32DDF1D-2A52-4358-805D-F4D83B1EBCB7}" destId="{EB3C83E9-7C69-476A-9928-C7AD9188DE6B}" srcOrd="39" destOrd="0" presId="urn:microsoft.com/office/officeart/2005/8/layout/hChevron3"/>
    <dgm:cxn modelId="{C9BF4C65-D70A-435D-A3BB-E5E31D340205}" type="presParOf" srcId="{E32DDF1D-2A52-4358-805D-F4D83B1EBCB7}" destId="{419DD1AD-D37F-462F-9733-AA7C2540828E}" srcOrd="40" destOrd="0" presId="urn:microsoft.com/office/officeart/2005/8/layout/hChevron3"/>
    <dgm:cxn modelId="{84C2EBFF-09FE-4FDC-BA70-12C47213A1DF}" type="presParOf" srcId="{E32DDF1D-2A52-4358-805D-F4D83B1EBCB7}" destId="{63BD167A-C9D7-48FB-8BFE-35927D0B8FA1}" srcOrd="41" destOrd="0" presId="urn:microsoft.com/office/officeart/2005/8/layout/hChevron3"/>
    <dgm:cxn modelId="{FCF17AD1-5248-4241-BD3C-761B2798F04E}" type="presParOf" srcId="{E32DDF1D-2A52-4358-805D-F4D83B1EBCB7}" destId="{EF67B6E1-01A0-4EAA-B97C-F94767656729}" srcOrd="42" destOrd="0" presId="urn:microsoft.com/office/officeart/2005/8/layout/hChevron3"/>
    <dgm:cxn modelId="{C6175FFD-ACDC-4578-BC6F-775408CD89BC}" type="presParOf" srcId="{E32DDF1D-2A52-4358-805D-F4D83B1EBCB7}" destId="{34633107-9FF1-4B1E-AA98-8E57F091ED47}" srcOrd="43" destOrd="0" presId="urn:microsoft.com/office/officeart/2005/8/layout/hChevron3"/>
    <dgm:cxn modelId="{5D6D4A1E-51B8-4237-A615-C732F452B9B4}" type="presParOf" srcId="{E32DDF1D-2A52-4358-805D-F4D83B1EBCB7}" destId="{1B6D26FB-FD89-49A7-A682-CDFDD01F1D75}" srcOrd="44" destOrd="0" presId="urn:microsoft.com/office/officeart/2005/8/layout/hChevron3"/>
    <dgm:cxn modelId="{14500516-8776-4CA7-92F2-B7FEE46ECE8B}" type="presParOf" srcId="{E32DDF1D-2A52-4358-805D-F4D83B1EBCB7}" destId="{C334E5AF-E6AF-4890-95F9-82ABF32C7B51}" srcOrd="45" destOrd="0" presId="urn:microsoft.com/office/officeart/2005/8/layout/hChevron3"/>
    <dgm:cxn modelId="{9748D7DD-5869-4929-94D4-50B9CAD29C51}" type="presParOf" srcId="{E32DDF1D-2A52-4358-805D-F4D83B1EBCB7}" destId="{5FBEED3A-24E0-4120-86C7-F4B24675E908}" srcOrd="46" destOrd="0" presId="urn:microsoft.com/office/officeart/2005/8/layout/hChevron3"/>
    <dgm:cxn modelId="{922C3E6F-C2E9-44EF-87C6-8D9BC2F50AD9}" type="presParOf" srcId="{E32DDF1D-2A52-4358-805D-F4D83B1EBCB7}" destId="{6CB85AA0-F862-44FC-B544-338251D86424}" srcOrd="47" destOrd="0" presId="urn:microsoft.com/office/officeart/2005/8/layout/hChevron3"/>
    <dgm:cxn modelId="{454EB04E-5794-434A-83CC-2D7F29181E8F}" type="presParOf" srcId="{E32DDF1D-2A52-4358-805D-F4D83B1EBCB7}" destId="{7D57AB04-6BB9-491D-8A08-2593D0F8E787}" srcOrd="48" destOrd="0" presId="urn:microsoft.com/office/officeart/2005/8/layout/hChevron3"/>
    <dgm:cxn modelId="{3C242A1D-3E18-42A6-8FFD-86FDE05B891E}" type="presParOf" srcId="{E32DDF1D-2A52-4358-805D-F4D83B1EBCB7}" destId="{FD1846B6-4F18-4B08-B7E2-115D20A1B795}" srcOrd="49" destOrd="0" presId="urn:microsoft.com/office/officeart/2005/8/layout/hChevron3"/>
    <dgm:cxn modelId="{935EA8BB-B93B-4290-B830-5832D40E4B08}" type="presParOf" srcId="{E32DDF1D-2A52-4358-805D-F4D83B1EBCB7}" destId="{7C6A920C-8D10-440F-BA5E-46F46B81D17C}" srcOrd="50" destOrd="0" presId="urn:microsoft.com/office/officeart/2005/8/layout/hChevron3"/>
    <dgm:cxn modelId="{F805DF29-E0B7-4725-957D-4060AEEA1BDB}" type="presParOf" srcId="{E32DDF1D-2A52-4358-805D-F4D83B1EBCB7}" destId="{BD222C9E-DE6D-4A99-81A7-88CA0ED1DDC8}" srcOrd="51" destOrd="0" presId="urn:microsoft.com/office/officeart/2005/8/layout/hChevron3"/>
    <dgm:cxn modelId="{482FAB79-2222-4F4D-A950-9DE5FD0EC197}" type="presParOf" srcId="{E32DDF1D-2A52-4358-805D-F4D83B1EBCB7}" destId="{E6B9606E-33B7-40D0-916B-28025D72F359}" srcOrd="52" destOrd="0" presId="urn:microsoft.com/office/officeart/2005/8/layout/hChevron3"/>
    <dgm:cxn modelId="{EAC448DC-2FE5-4899-950F-7D56AB7E084E}" type="presParOf" srcId="{E32DDF1D-2A52-4358-805D-F4D83B1EBCB7}" destId="{0686D9C9-BC99-4332-B3EC-7C64878B3B5B}" srcOrd="53" destOrd="0" presId="urn:microsoft.com/office/officeart/2005/8/layout/hChevron3"/>
    <dgm:cxn modelId="{41F5B982-763B-40C3-92F9-AA254B3D917A}" type="presParOf" srcId="{E32DDF1D-2A52-4358-805D-F4D83B1EBCB7}" destId="{5CBC40F4-3DBC-485E-81A1-469F710A7380}" srcOrd="54" destOrd="0" presId="urn:microsoft.com/office/officeart/2005/8/layout/hChevron3"/>
    <dgm:cxn modelId="{FD13F788-67AC-481C-80C0-FF60E685C626}" type="presParOf" srcId="{E32DDF1D-2A52-4358-805D-F4D83B1EBCB7}" destId="{AFAB29CA-D5D9-413A-8D3A-5822A5986B92}" srcOrd="55" destOrd="0" presId="urn:microsoft.com/office/officeart/2005/8/layout/hChevron3"/>
    <dgm:cxn modelId="{5236CC46-9015-4A9D-8C28-7B72C447B821}" type="presParOf" srcId="{E32DDF1D-2A52-4358-805D-F4D83B1EBCB7}" destId="{69E105A0-4872-451F-ABE7-2550E014F3DF}" srcOrd="56" destOrd="0" presId="urn:microsoft.com/office/officeart/2005/8/layout/hChevron3"/>
    <dgm:cxn modelId="{D0BA1F76-6F63-41A1-BAC2-6CCB1F7A0AAC}" type="presParOf" srcId="{E32DDF1D-2A52-4358-805D-F4D83B1EBCB7}" destId="{2554F9E3-9AC3-45DD-9D58-08A2F4DD1701}" srcOrd="57" destOrd="0" presId="urn:microsoft.com/office/officeart/2005/8/layout/hChevron3"/>
    <dgm:cxn modelId="{597A6825-D88A-4EE1-A1C5-0039276E9526}" type="presParOf" srcId="{E32DDF1D-2A52-4358-805D-F4D83B1EBCB7}" destId="{33C53847-86DA-49EC-926A-63B9B45830E9}" srcOrd="58" destOrd="0" presId="urn:microsoft.com/office/officeart/2005/8/layout/hChevron3"/>
    <dgm:cxn modelId="{D8327AE8-B4A7-4918-8E0D-70F8185644EA}" type="presParOf" srcId="{E32DDF1D-2A52-4358-805D-F4D83B1EBCB7}" destId="{875187DA-3618-4C2E-A0B7-5B05BC8D2789}" srcOrd="59" destOrd="0" presId="urn:microsoft.com/office/officeart/2005/8/layout/hChevron3"/>
    <dgm:cxn modelId="{8B44058B-0667-4E84-92E3-16A5D85A5AD4}" type="presParOf" srcId="{E32DDF1D-2A52-4358-805D-F4D83B1EBCB7}" destId="{8BC94EAD-C36A-4046-AC84-2A1EF272453C}" srcOrd="60" destOrd="0" presId="urn:microsoft.com/office/officeart/2005/8/layout/hChevron3"/>
    <dgm:cxn modelId="{C93E8CE6-E127-4AF1-B6AD-60B53669844F}" type="presParOf" srcId="{E32DDF1D-2A52-4358-805D-F4D83B1EBCB7}" destId="{784AC893-4206-4D04-B1C5-2ADC21FEBD3D}" srcOrd="61" destOrd="0" presId="urn:microsoft.com/office/officeart/2005/8/layout/hChevron3"/>
    <dgm:cxn modelId="{ACA3776C-C34A-4706-ADB5-F4119640FD2E}" type="presParOf" srcId="{E32DDF1D-2A52-4358-805D-F4D83B1EBCB7}" destId="{8C0EEF14-665F-4453-8BB9-9924969283DE}" srcOrd="62" destOrd="0" presId="urn:microsoft.com/office/officeart/2005/8/layout/hChevron3"/>
    <dgm:cxn modelId="{2FB8F9E2-3F6C-4629-A922-EC2493369375}" type="presParOf" srcId="{E32DDF1D-2A52-4358-805D-F4D83B1EBCB7}" destId="{5A952227-1638-4EF8-AAF3-A570BBA6A4DB}" srcOrd="63" destOrd="0" presId="urn:microsoft.com/office/officeart/2005/8/layout/hChevron3"/>
    <dgm:cxn modelId="{3BF8B7A1-F6E8-4DFA-A615-ED447648EBA7}" type="presParOf" srcId="{E32DDF1D-2A52-4358-805D-F4D83B1EBCB7}" destId="{4CC1E00E-240E-47DB-B2D9-F1E228723B16}" srcOrd="64" destOrd="0" presId="urn:microsoft.com/office/officeart/2005/8/layout/hChevron3"/>
    <dgm:cxn modelId="{DCF1ED1C-EEA0-43F7-B1E2-D275500C7A4D}" type="presParOf" srcId="{E32DDF1D-2A52-4358-805D-F4D83B1EBCB7}" destId="{567977BA-636D-46DC-872E-05A2B8526F70}" srcOrd="65" destOrd="0" presId="urn:microsoft.com/office/officeart/2005/8/layout/hChevron3"/>
    <dgm:cxn modelId="{AE10190D-8011-4F8F-BC9A-E526622C963C}" type="presParOf" srcId="{E32DDF1D-2A52-4358-805D-F4D83B1EBCB7}" destId="{1F927897-2664-4477-999C-F45E0DE5ADE2}" srcOrd="66" destOrd="0" presId="urn:microsoft.com/office/officeart/2005/8/layout/hChevron3"/>
    <dgm:cxn modelId="{01EB727D-6894-4683-BE3E-33E8C3F6C46C}" type="presParOf" srcId="{E32DDF1D-2A52-4358-805D-F4D83B1EBCB7}" destId="{327CD222-F0C4-4BFC-80D3-B0091B510849}" srcOrd="67" destOrd="0" presId="urn:microsoft.com/office/officeart/2005/8/layout/hChevron3"/>
    <dgm:cxn modelId="{4FB58F09-D3BF-4328-9D15-E6151E0E3DF4}" type="presParOf" srcId="{E32DDF1D-2A52-4358-805D-F4D83B1EBCB7}" destId="{1056C277-A385-4775-B46B-B61BE5757FF2}" srcOrd="68" destOrd="0" presId="urn:microsoft.com/office/officeart/2005/8/layout/hChevron3"/>
    <dgm:cxn modelId="{120EC701-5DC9-40E4-ACB9-D0AA398BBD00}" type="presParOf" srcId="{E32DDF1D-2A52-4358-805D-F4D83B1EBCB7}" destId="{8E0BF486-2CB2-4777-8410-80AD61200FC8}" srcOrd="69" destOrd="0" presId="urn:microsoft.com/office/officeart/2005/8/layout/hChevron3"/>
    <dgm:cxn modelId="{922C0E98-138C-4E67-9C11-BAF6D8A6F0C1}" type="presParOf" srcId="{E32DDF1D-2A52-4358-805D-F4D83B1EBCB7}" destId="{7CBD0BB0-2ADF-4CE8-BFD7-BB447D552509}" srcOrd="70" destOrd="0" presId="urn:microsoft.com/office/officeart/2005/8/layout/hChevron3"/>
    <dgm:cxn modelId="{D029592B-9473-4DD8-A6AC-5CC710565138}" type="presParOf" srcId="{E32DDF1D-2A52-4358-805D-F4D83B1EBCB7}" destId="{67E24B4C-FB32-4063-9D7F-DA86040F613A}" srcOrd="71" destOrd="0" presId="urn:microsoft.com/office/officeart/2005/8/layout/hChevron3"/>
    <dgm:cxn modelId="{2D0BD802-BCBF-4834-9C97-B22231359412}" type="presParOf" srcId="{E32DDF1D-2A52-4358-805D-F4D83B1EBCB7}" destId="{813810D4-3578-4465-AF34-B60CECBEADFC}" srcOrd="72" destOrd="0" presId="urn:microsoft.com/office/officeart/2005/8/layout/hChevron3"/>
    <dgm:cxn modelId="{8D56A2B9-EF7B-426A-A182-F2CC4ECD6E3D}" type="presParOf" srcId="{E32DDF1D-2A52-4358-805D-F4D83B1EBCB7}" destId="{DAF5A45D-9F86-443D-B540-F12338B12394}" srcOrd="73" destOrd="0" presId="urn:microsoft.com/office/officeart/2005/8/layout/hChevron3"/>
    <dgm:cxn modelId="{F7D42D57-B229-4DC9-949A-8075430D71FA}" type="presParOf" srcId="{E32DDF1D-2A52-4358-805D-F4D83B1EBCB7}" destId="{0C1798D0-B5E0-4926-89F4-4ED3A38AC498}" srcOrd="74" destOrd="0" presId="urn:microsoft.com/office/officeart/2005/8/layout/hChevron3"/>
    <dgm:cxn modelId="{FC6CDC3A-1644-41B8-8E7C-81F74925FFA3}" type="presParOf" srcId="{E32DDF1D-2A52-4358-805D-F4D83B1EBCB7}" destId="{4088D819-A119-47E1-9A1B-CAA53953C030}" srcOrd="75" destOrd="0" presId="urn:microsoft.com/office/officeart/2005/8/layout/hChevron3"/>
    <dgm:cxn modelId="{558FF28F-5D2D-4E02-9321-4B86F74BAE6E}" type="presParOf" srcId="{E32DDF1D-2A52-4358-805D-F4D83B1EBCB7}" destId="{872AE41A-9A42-4583-BD5B-428E15D6C4D8}" srcOrd="76" destOrd="0" presId="urn:microsoft.com/office/officeart/2005/8/layout/hChevron3"/>
    <dgm:cxn modelId="{4CC3DE62-8766-49AB-9445-F3D816D403F3}" type="presParOf" srcId="{E32DDF1D-2A52-4358-805D-F4D83B1EBCB7}" destId="{6891EB0D-05F1-4BFC-8E92-A829D7B70C2E}" srcOrd="77" destOrd="0" presId="urn:microsoft.com/office/officeart/2005/8/layout/hChevron3"/>
    <dgm:cxn modelId="{BA13BE54-C889-4535-948C-348AC7644B15}" type="presParOf" srcId="{E32DDF1D-2A52-4358-805D-F4D83B1EBCB7}" destId="{E4755CB0-68C3-4DA8-A9D2-73B58907C11A}" srcOrd="78" destOrd="0" presId="urn:microsoft.com/office/officeart/2005/8/layout/hChevron3"/>
    <dgm:cxn modelId="{689BE9B6-4C67-47FF-8625-99B569572C95}" type="presParOf" srcId="{E32DDF1D-2A52-4358-805D-F4D83B1EBCB7}" destId="{98813FD1-D75A-417E-885D-AC243E923A2B}" srcOrd="79" destOrd="0" presId="urn:microsoft.com/office/officeart/2005/8/layout/hChevron3"/>
    <dgm:cxn modelId="{2BDB181A-BD3B-458F-895E-A5368CE80F20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F1E4474F-FD42-47BC-BD9B-B6E8C6DC28C1}" type="presOf" srcId="{F774C75D-5067-4612-A73E-C727F8136642}" destId="{1056C277-A385-4775-B46B-B61BE5757FF2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7DF9AE3C-564E-4F1F-B251-E1DDEC0583C7}" type="presOf" srcId="{9AC0B85F-F002-48F8-A368-2A95E3FBA245}" destId="{4E2CA8D1-A7CF-4348-B315-66D71D7C6740}" srcOrd="0" destOrd="0" presId="urn:microsoft.com/office/officeart/2005/8/layout/hChevron3"/>
    <dgm:cxn modelId="{01DA9619-B7FC-404D-97B8-5A378A50870E}" type="presOf" srcId="{A3932D8C-6849-43D7-AC8A-C46E8FC8100D}" destId="{8BC94EAD-C36A-4046-AC84-2A1EF272453C}" srcOrd="0" destOrd="0" presId="urn:microsoft.com/office/officeart/2005/8/layout/hChevron3"/>
    <dgm:cxn modelId="{A1DB8FC4-BA00-4DCD-926C-60A23821116F}" type="presOf" srcId="{58B2AA00-AB16-4214-8E92-7C4E54CE41D0}" destId="{1F8A0EB1-3013-440A-90E0-58DB0244C1E8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8801D25B-2AAF-43B4-A30C-C6578CD42890}" type="presOf" srcId="{37F58A89-9FCC-42BD-9D7F-62E8ADE887BA}" destId="{801C13F3-D94C-4D18-9804-DE6FA6282BDD}" srcOrd="0" destOrd="0" presId="urn:microsoft.com/office/officeart/2005/8/layout/hChevron3"/>
    <dgm:cxn modelId="{88910819-1327-43DF-89EF-8141627459F9}" type="presOf" srcId="{4E27F18F-3F2E-4A56-91EE-68F42DF637B3}" destId="{EF3DC7ED-4A1C-4261-AB37-51C3A71BE5EB}" srcOrd="0" destOrd="0" presId="urn:microsoft.com/office/officeart/2005/8/layout/hChevron3"/>
    <dgm:cxn modelId="{9676DFE4-4F6A-4CAE-A303-F104644B9625}" type="presOf" srcId="{68F337CC-70B5-443C-9BA7-64EAA2BDE25A}" destId="{AAAF693D-AD7B-43B9-92DC-8AA29F6B321E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C3DCD5E-6B23-4659-B627-DE908F6F472B}" type="presOf" srcId="{1841054A-88B8-4570-A8E0-EA5524F1F074}" destId="{813810D4-3578-4465-AF34-B60CECBEADFC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CE1D76A0-9ABF-4DB1-810E-3D43C4F1BEFE}" type="presOf" srcId="{C2397A5E-1B19-46A0-9D12-932F6574E187}" destId="{4CC1E00E-240E-47DB-B2D9-F1E228723B16}" srcOrd="0" destOrd="0" presId="urn:microsoft.com/office/officeart/2005/8/layout/hChevron3"/>
    <dgm:cxn modelId="{A3F61411-4B62-4893-AF75-63E9F7D851B1}" type="presOf" srcId="{1661D143-4C71-4EE6-9C81-E287BBE7E4B2}" destId="{B969A45A-C577-42FE-9EA9-DF34977AB7A9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377ECA91-35F1-405B-B1CE-86DE0EC2DAF6}" type="presOf" srcId="{E2D8E3DF-8D59-489A-9050-666993FB8ED6}" destId="{5B5405F7-9476-4E55-9912-3D82A83CE4C1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E5922863-B3EF-4D18-9B5D-8AFF3A4D4BB2}" type="presOf" srcId="{2C1E9040-17C8-4E8D-A63F-DB72258387D6}" destId="{419DD1AD-D37F-462F-9733-AA7C2540828E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CD574BF0-8253-4170-A2FE-D1C9297E27AA}" type="presOf" srcId="{A3B69041-CEE1-492E-8067-1741F2EE7B97}" destId="{C97B4E7E-1B29-409A-9A9A-AA5B52B6B63E}" srcOrd="0" destOrd="0" presId="urn:microsoft.com/office/officeart/2005/8/layout/hChevron3"/>
    <dgm:cxn modelId="{A31A27A3-E262-4ED1-8881-DC9E24080DAE}" type="presOf" srcId="{5B8F1E86-BAFC-476F-A956-89C526955FA6}" destId="{EF67B6E1-01A0-4EAA-B97C-F94767656729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9451EDFD-E976-4799-B6A4-A3EFA2D47A93}" type="presOf" srcId="{7C5087F6-5E53-4CFC-9BBD-4181F1A2DDB4}" destId="{71C45CF6-C601-470E-9E9F-9175E74C38CE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263F3510-2E68-4E55-A6A6-4E7D9086B750}" type="presOf" srcId="{CD58D382-1728-40A4-8A1C-69E749F641FE}" destId="{0C1798D0-B5E0-4926-89F4-4ED3A38AC498}" srcOrd="0" destOrd="0" presId="urn:microsoft.com/office/officeart/2005/8/layout/hChevron3"/>
    <dgm:cxn modelId="{B09205B5-9266-4B88-9C40-F4F4A57A8270}" type="presOf" srcId="{9914C753-A33F-4DBF-BECB-E5FD1DC98F27}" destId="{D72911E8-6998-44AD-A71E-CB54CF49C0ED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978A209F-8491-457E-8427-D8BA7B4010EC}" type="presOf" srcId="{C45AFCDB-ACB3-438F-8B66-6E568F47D8A4}" destId="{5FBEED3A-24E0-4120-86C7-F4B24675E908}" srcOrd="0" destOrd="0" presId="urn:microsoft.com/office/officeart/2005/8/layout/hChevron3"/>
    <dgm:cxn modelId="{E7FBCD19-CB68-41C1-93A4-02B00AC8F143}" type="presOf" srcId="{EE5B7ED0-5F37-40CF-A3B0-DE264ACEF339}" destId="{8C77A498-1271-4EFD-ACB2-43CB82007917}" srcOrd="0" destOrd="0" presId="urn:microsoft.com/office/officeart/2005/8/layout/hChevron3"/>
    <dgm:cxn modelId="{B680E4BE-B4AF-4A79-AAA4-6786CE45DD0B}" type="presOf" srcId="{84173EBC-1605-4094-937E-65E5DBBD2F51}" destId="{872AE41A-9A42-4583-BD5B-428E15D6C4D8}" srcOrd="0" destOrd="0" presId="urn:microsoft.com/office/officeart/2005/8/layout/hChevron3"/>
    <dgm:cxn modelId="{F3BABDF4-515A-4D5B-8ABC-93812761FF95}" type="presOf" srcId="{FAC96E8F-F4FD-4ACB-A268-A28E36F76E57}" destId="{8736F99C-FC22-4A85-AB3A-E3D0B6E4F18C}" srcOrd="0" destOrd="0" presId="urn:microsoft.com/office/officeart/2005/8/layout/hChevron3"/>
    <dgm:cxn modelId="{7EC9DDD4-8F42-4F9D-B656-E458F0B44079}" type="presOf" srcId="{6FE92722-16E7-4B3D-BA6B-210995AB2373}" destId="{5CBC40F4-3DBC-485E-81A1-469F710A7380}" srcOrd="0" destOrd="0" presId="urn:microsoft.com/office/officeart/2005/8/layout/hChevron3"/>
    <dgm:cxn modelId="{355C511F-1B41-4F65-B6A9-7E2FA389CD29}" type="presOf" srcId="{020EFA48-9CC4-4431-94A8-72436184AF5D}" destId="{7C6A920C-8D10-440F-BA5E-46F46B81D17C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4CD5D8B2-67B3-490E-AA70-5CFCD2ED6079}" type="presOf" srcId="{B018C7FD-482F-41EB-8FDD-85C6A96644A6}" destId="{BE8EB9A1-989B-4A34-BCA3-6900C46E94FE}" srcOrd="0" destOrd="0" presId="urn:microsoft.com/office/officeart/2005/8/layout/hChevron3"/>
    <dgm:cxn modelId="{E94899A7-F9EE-42E6-AD0C-0A17C0772E19}" type="presOf" srcId="{33E1203D-7E4D-4F32-8933-7A45B3E4E4C0}" destId="{1F927897-2664-4477-999C-F45E0DE5ADE2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8816CA6A-062B-4F68-BC69-53441B74A7AA}" type="presOf" srcId="{6031953C-D99B-4918-8AE4-74D1FC3DD3A0}" destId="{69E105A0-4872-451F-ABE7-2550E014F3DF}" srcOrd="0" destOrd="0" presId="urn:microsoft.com/office/officeart/2005/8/layout/hChevron3"/>
    <dgm:cxn modelId="{35308A8F-0CDB-4F57-9A82-B091704AB87A}" type="presOf" srcId="{05804EBF-DA52-408C-BEB2-485F7FA490C4}" destId="{33C53847-86DA-49EC-926A-63B9B45830E9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C85CD996-2F7E-4C46-BBF1-B653D0A874FD}" type="presOf" srcId="{0C6AC9BE-9142-485D-98BA-98C1890A2E0E}" destId="{E6B9606E-33B7-40D0-916B-28025D72F359}" srcOrd="0" destOrd="0" presId="urn:microsoft.com/office/officeart/2005/8/layout/hChevron3"/>
    <dgm:cxn modelId="{3CC7A60A-A575-456E-8E8B-E53F7F8ECB9D}" type="presOf" srcId="{9D2EE2F8-4F2C-4468-8484-E8FB023BE270}" destId="{7D57AB04-6BB9-491D-8A08-2593D0F8E787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5B7A2C63-D8C9-458A-B13A-7D50213C32BC}" type="presOf" srcId="{F1B636A1-73E4-4A94-8328-1CF24EBBF7F3}" destId="{1B6D26FB-FD89-49A7-A682-CDFDD01F1D75}" srcOrd="0" destOrd="0" presId="urn:microsoft.com/office/officeart/2005/8/layout/hChevron3"/>
    <dgm:cxn modelId="{2473F8B9-F8D5-48CF-8658-7E1E12A23CBF}" type="presOf" srcId="{64CB8CD5-2320-42A8-8773-1D204F49A1EE}" destId="{419F63F8-2EF4-41FD-95C6-D9D54CDB94A6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F11A491A-D4A1-4C96-AD1C-04B7E39A5779}" type="presOf" srcId="{1B0488F0-6E4B-4949-A302-78A9A56E138C}" destId="{3C4E7037-9222-49C8-A64D-5A768290C531}" srcOrd="0" destOrd="0" presId="urn:microsoft.com/office/officeart/2005/8/layout/hChevron3"/>
    <dgm:cxn modelId="{CA33F3B8-9B35-45F7-A557-DBDF76686382}" type="presOf" srcId="{6CBE4EF5-CAA4-4CAE-A479-05224EF61C51}" destId="{EB37EB95-A5F7-4E65-82D5-55993CB01A01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7E0DD3-2A3E-4FEB-81A9-C3722979EAAF}" type="presOf" srcId="{5EC8FB64-ACE3-469E-9787-C48F6C3635F1}" destId="{E32DDF1D-2A52-4358-805D-F4D83B1EBCB7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C3506639-17CD-40FA-B9BD-1840183D2F0F}" type="presOf" srcId="{B516EE92-64D6-4FCD-8A24-40602E53098E}" destId="{9CF1165E-AC49-45C4-A3A3-DDB7BC36B50D}" srcOrd="0" destOrd="0" presId="urn:microsoft.com/office/officeart/2005/8/layout/hChevron3"/>
    <dgm:cxn modelId="{C61071A4-8E0B-4A6B-BBAC-697380260794}" type="presOf" srcId="{3D0453B6-5431-4B34-BE77-FD9E6A1435B9}" destId="{8C0EEF14-665F-4453-8BB9-9924969283DE}" srcOrd="0" destOrd="0" presId="urn:microsoft.com/office/officeart/2005/8/layout/hChevron3"/>
    <dgm:cxn modelId="{5C437D0F-C922-4833-9EEC-DEA32293C693}" type="presOf" srcId="{61CA8120-DCC6-4B15-8E1C-CFB91ABEBDE4}" destId="{D0CBD48E-31F4-4D1B-A75C-643BA2B7D562}" srcOrd="0" destOrd="0" presId="urn:microsoft.com/office/officeart/2005/8/layout/hChevron3"/>
    <dgm:cxn modelId="{DC4E8757-4516-41C1-A6ED-A2DE69DA4593}" type="presOf" srcId="{CA99D7B1-433D-4A0A-9063-755BA8DE7A52}" destId="{C8FB3BBF-9D07-4EE6-BA10-478F436F7112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8AF37864-24F2-4E4C-BB4B-9897EFAA2BD2}" type="presOf" srcId="{8722C7DF-2F9C-4BC4-B0BA-517DBE2D864D}" destId="{46FBA12B-9A7C-46CE-9ADA-B661591B9938}" srcOrd="0" destOrd="0" presId="urn:microsoft.com/office/officeart/2005/8/layout/hChevron3"/>
    <dgm:cxn modelId="{1C28866F-2548-4FB5-B1F6-B9C2DC7C0E92}" type="presOf" srcId="{68DB77E9-52FA-486B-9BBE-FF7BBCA93E2D}" destId="{E4755CB0-68C3-4DA8-A9D2-73B58907C11A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DC1C6D77-24C4-4151-BCBF-865C70046060}" type="presOf" srcId="{37A87C57-3EF8-49B6-B455-342C8CF27F93}" destId="{E5C05AB5-9270-4305-9A67-E80BD4B63F64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B93637D0-ABB8-4329-80B5-FC78724D3FEA}" type="presOf" srcId="{B50DE578-F840-448C-9F26-8A50FD371058}" destId="{7CBD0BB0-2ADF-4CE8-BFD7-BB447D552509}" srcOrd="0" destOrd="0" presId="urn:microsoft.com/office/officeart/2005/8/layout/hChevron3"/>
    <dgm:cxn modelId="{A1D1E58D-0413-4956-A496-BFCD6A294BF5}" type="presParOf" srcId="{E32DDF1D-2A52-4358-805D-F4D83B1EBCB7}" destId="{E5C05AB5-9270-4305-9A67-E80BD4B63F64}" srcOrd="0" destOrd="0" presId="urn:microsoft.com/office/officeart/2005/8/layout/hChevron3"/>
    <dgm:cxn modelId="{BEAE0834-1873-4FB0-937C-6474C52DC572}" type="presParOf" srcId="{E32DDF1D-2A52-4358-805D-F4D83B1EBCB7}" destId="{B3249CFB-8ED7-4991-8C7E-1BFD21177A2D}" srcOrd="1" destOrd="0" presId="urn:microsoft.com/office/officeart/2005/8/layout/hChevron3"/>
    <dgm:cxn modelId="{F8DA7B02-F269-4F54-AB46-540C6AA34256}" type="presParOf" srcId="{E32DDF1D-2A52-4358-805D-F4D83B1EBCB7}" destId="{46FBA12B-9A7C-46CE-9ADA-B661591B9938}" srcOrd="2" destOrd="0" presId="urn:microsoft.com/office/officeart/2005/8/layout/hChevron3"/>
    <dgm:cxn modelId="{1EBAC764-18D4-4C6B-9718-9EE102A33D0F}" type="presParOf" srcId="{E32DDF1D-2A52-4358-805D-F4D83B1EBCB7}" destId="{9A606873-8A71-4BBE-AC53-AF8E57DB32DB}" srcOrd="3" destOrd="0" presId="urn:microsoft.com/office/officeart/2005/8/layout/hChevron3"/>
    <dgm:cxn modelId="{C2FF7BE3-2A71-45DE-B865-D377D100771C}" type="presParOf" srcId="{E32DDF1D-2A52-4358-805D-F4D83B1EBCB7}" destId="{1F8A0EB1-3013-440A-90E0-58DB0244C1E8}" srcOrd="4" destOrd="0" presId="urn:microsoft.com/office/officeart/2005/8/layout/hChevron3"/>
    <dgm:cxn modelId="{B9F7A298-18F2-4F9F-A091-096B7D4149A5}" type="presParOf" srcId="{E32DDF1D-2A52-4358-805D-F4D83B1EBCB7}" destId="{19DD68EC-C5E0-461E-A7B7-B39348260346}" srcOrd="5" destOrd="0" presId="urn:microsoft.com/office/officeart/2005/8/layout/hChevron3"/>
    <dgm:cxn modelId="{21EFD924-6F67-479C-95EA-1868003EDD1C}" type="presParOf" srcId="{E32DDF1D-2A52-4358-805D-F4D83B1EBCB7}" destId="{C97B4E7E-1B29-409A-9A9A-AA5B52B6B63E}" srcOrd="6" destOrd="0" presId="urn:microsoft.com/office/officeart/2005/8/layout/hChevron3"/>
    <dgm:cxn modelId="{6392F341-A32B-41EB-A530-0D9483A16365}" type="presParOf" srcId="{E32DDF1D-2A52-4358-805D-F4D83B1EBCB7}" destId="{7A3E532F-C77B-49F7-AEDA-FC60C7A6515A}" srcOrd="7" destOrd="0" presId="urn:microsoft.com/office/officeart/2005/8/layout/hChevron3"/>
    <dgm:cxn modelId="{861E6816-2A95-433C-A53F-7D7B20244969}" type="presParOf" srcId="{E32DDF1D-2A52-4358-805D-F4D83B1EBCB7}" destId="{8C77A498-1271-4EFD-ACB2-43CB82007917}" srcOrd="8" destOrd="0" presId="urn:microsoft.com/office/officeart/2005/8/layout/hChevron3"/>
    <dgm:cxn modelId="{7C22E65F-564E-4C44-B10F-A27D0E4F417B}" type="presParOf" srcId="{E32DDF1D-2A52-4358-805D-F4D83B1EBCB7}" destId="{89074C74-5FF8-487E-B75F-DE1D2B34AF5F}" srcOrd="9" destOrd="0" presId="urn:microsoft.com/office/officeart/2005/8/layout/hChevron3"/>
    <dgm:cxn modelId="{28BA0F83-334F-4A16-8F5E-DF31AC37EE54}" type="presParOf" srcId="{E32DDF1D-2A52-4358-805D-F4D83B1EBCB7}" destId="{9CF1165E-AC49-45C4-A3A3-DDB7BC36B50D}" srcOrd="10" destOrd="0" presId="urn:microsoft.com/office/officeart/2005/8/layout/hChevron3"/>
    <dgm:cxn modelId="{C5087F17-6DAA-45DD-9FAC-825D2315C316}" type="presParOf" srcId="{E32DDF1D-2A52-4358-805D-F4D83B1EBCB7}" destId="{756D3F08-940F-414A-9D84-C79326AC7EAD}" srcOrd="11" destOrd="0" presId="urn:microsoft.com/office/officeart/2005/8/layout/hChevron3"/>
    <dgm:cxn modelId="{3DD27345-9213-4A13-B3D5-ABA6F330372E}" type="presParOf" srcId="{E32DDF1D-2A52-4358-805D-F4D83B1EBCB7}" destId="{D72911E8-6998-44AD-A71E-CB54CF49C0ED}" srcOrd="12" destOrd="0" presId="urn:microsoft.com/office/officeart/2005/8/layout/hChevron3"/>
    <dgm:cxn modelId="{A53B496F-4356-4FB5-9368-40988DE6ABAD}" type="presParOf" srcId="{E32DDF1D-2A52-4358-805D-F4D83B1EBCB7}" destId="{DA6AD634-BB15-4438-822C-21EFE11F679C}" srcOrd="13" destOrd="0" presId="urn:microsoft.com/office/officeart/2005/8/layout/hChevron3"/>
    <dgm:cxn modelId="{843C0389-8E9F-492E-B438-7A9D5574619C}" type="presParOf" srcId="{E32DDF1D-2A52-4358-805D-F4D83B1EBCB7}" destId="{D0CBD48E-31F4-4D1B-A75C-643BA2B7D562}" srcOrd="14" destOrd="0" presId="urn:microsoft.com/office/officeart/2005/8/layout/hChevron3"/>
    <dgm:cxn modelId="{F9B02563-229D-4D34-BA77-A9AD094E9A54}" type="presParOf" srcId="{E32DDF1D-2A52-4358-805D-F4D83B1EBCB7}" destId="{7AAC0076-D9D8-417B-AB91-5A60B11C2108}" srcOrd="15" destOrd="0" presId="urn:microsoft.com/office/officeart/2005/8/layout/hChevron3"/>
    <dgm:cxn modelId="{FC140C3A-E68D-41ED-86DA-4D8345A9F673}" type="presParOf" srcId="{E32DDF1D-2A52-4358-805D-F4D83B1EBCB7}" destId="{4E2CA8D1-A7CF-4348-B315-66D71D7C6740}" srcOrd="16" destOrd="0" presId="urn:microsoft.com/office/officeart/2005/8/layout/hChevron3"/>
    <dgm:cxn modelId="{77745FE2-2DBD-417A-B417-382A9E0E7BB0}" type="presParOf" srcId="{E32DDF1D-2A52-4358-805D-F4D83B1EBCB7}" destId="{520F1DF1-9D10-4319-A24F-36CDD33B2E97}" srcOrd="17" destOrd="0" presId="urn:microsoft.com/office/officeart/2005/8/layout/hChevron3"/>
    <dgm:cxn modelId="{4E052DA8-059C-4097-AA10-D07B7883A63A}" type="presParOf" srcId="{E32DDF1D-2A52-4358-805D-F4D83B1EBCB7}" destId="{801C13F3-D94C-4D18-9804-DE6FA6282BDD}" srcOrd="18" destOrd="0" presId="urn:microsoft.com/office/officeart/2005/8/layout/hChevron3"/>
    <dgm:cxn modelId="{2CD9E383-6C9F-4FAB-A7C4-9B7528B8A8BC}" type="presParOf" srcId="{E32DDF1D-2A52-4358-805D-F4D83B1EBCB7}" destId="{A09AFA7C-CED6-40C6-895D-27E12F9440E1}" srcOrd="19" destOrd="0" presId="urn:microsoft.com/office/officeart/2005/8/layout/hChevron3"/>
    <dgm:cxn modelId="{A592FE4B-E141-48D1-88D1-90A3E0823408}" type="presParOf" srcId="{E32DDF1D-2A52-4358-805D-F4D83B1EBCB7}" destId="{8736F99C-FC22-4A85-AB3A-E3D0B6E4F18C}" srcOrd="20" destOrd="0" presId="urn:microsoft.com/office/officeart/2005/8/layout/hChevron3"/>
    <dgm:cxn modelId="{09A7D1BF-D168-4D80-AD7A-8022800D97B9}" type="presParOf" srcId="{E32DDF1D-2A52-4358-805D-F4D83B1EBCB7}" destId="{70DA955B-4781-4E1B-BDC2-26687F884A60}" srcOrd="21" destOrd="0" presId="urn:microsoft.com/office/officeart/2005/8/layout/hChevron3"/>
    <dgm:cxn modelId="{45692731-A7D0-4112-BD81-CA3B25E0DB15}" type="presParOf" srcId="{E32DDF1D-2A52-4358-805D-F4D83B1EBCB7}" destId="{419F63F8-2EF4-41FD-95C6-D9D54CDB94A6}" srcOrd="22" destOrd="0" presId="urn:microsoft.com/office/officeart/2005/8/layout/hChevron3"/>
    <dgm:cxn modelId="{C9C01C7E-EFDE-45F0-951A-A06EE1F19CFE}" type="presParOf" srcId="{E32DDF1D-2A52-4358-805D-F4D83B1EBCB7}" destId="{E407A470-8B60-400A-9ED1-2FE27763A539}" srcOrd="23" destOrd="0" presId="urn:microsoft.com/office/officeart/2005/8/layout/hChevron3"/>
    <dgm:cxn modelId="{FE501D9C-DD1D-4BF2-96A5-C0C5436DC95E}" type="presParOf" srcId="{E32DDF1D-2A52-4358-805D-F4D83B1EBCB7}" destId="{EF3DC7ED-4A1C-4261-AB37-51C3A71BE5EB}" srcOrd="24" destOrd="0" presId="urn:microsoft.com/office/officeart/2005/8/layout/hChevron3"/>
    <dgm:cxn modelId="{8EA937E3-D908-435D-B9A0-A87C697DA6BE}" type="presParOf" srcId="{E32DDF1D-2A52-4358-805D-F4D83B1EBCB7}" destId="{0F1ABE0D-D7AB-4001-A880-D11FF3655B89}" srcOrd="25" destOrd="0" presId="urn:microsoft.com/office/officeart/2005/8/layout/hChevron3"/>
    <dgm:cxn modelId="{542AF9DC-F18A-409F-9F94-C3D466452E50}" type="presParOf" srcId="{E32DDF1D-2A52-4358-805D-F4D83B1EBCB7}" destId="{B969A45A-C577-42FE-9EA9-DF34977AB7A9}" srcOrd="26" destOrd="0" presId="urn:microsoft.com/office/officeart/2005/8/layout/hChevron3"/>
    <dgm:cxn modelId="{D05FFEBE-A8A3-4E56-8792-2159710E24F7}" type="presParOf" srcId="{E32DDF1D-2A52-4358-805D-F4D83B1EBCB7}" destId="{42D4F944-93C4-4C0C-9B62-69EF5DA104F8}" srcOrd="27" destOrd="0" presId="urn:microsoft.com/office/officeart/2005/8/layout/hChevron3"/>
    <dgm:cxn modelId="{646362DA-1915-4118-B9C4-8504961E6384}" type="presParOf" srcId="{E32DDF1D-2A52-4358-805D-F4D83B1EBCB7}" destId="{5B5405F7-9476-4E55-9912-3D82A83CE4C1}" srcOrd="28" destOrd="0" presId="urn:microsoft.com/office/officeart/2005/8/layout/hChevron3"/>
    <dgm:cxn modelId="{58818F2D-32C7-4B6A-876A-311BC4A047CD}" type="presParOf" srcId="{E32DDF1D-2A52-4358-805D-F4D83B1EBCB7}" destId="{1538ABD9-B7E6-4067-9491-D8311A48C018}" srcOrd="29" destOrd="0" presId="urn:microsoft.com/office/officeart/2005/8/layout/hChevron3"/>
    <dgm:cxn modelId="{DC5816BF-4813-4F69-89E4-71C9AC2224D1}" type="presParOf" srcId="{E32DDF1D-2A52-4358-805D-F4D83B1EBCB7}" destId="{AAAF693D-AD7B-43B9-92DC-8AA29F6B321E}" srcOrd="30" destOrd="0" presId="urn:microsoft.com/office/officeart/2005/8/layout/hChevron3"/>
    <dgm:cxn modelId="{49FA1052-95D8-4C48-96FF-F1ED5B7F0045}" type="presParOf" srcId="{E32DDF1D-2A52-4358-805D-F4D83B1EBCB7}" destId="{8972F749-5519-4068-BF03-0F058FDAC5F1}" srcOrd="31" destOrd="0" presId="urn:microsoft.com/office/officeart/2005/8/layout/hChevron3"/>
    <dgm:cxn modelId="{0E4419CC-720F-4311-AD87-75AD26CFD6A0}" type="presParOf" srcId="{E32DDF1D-2A52-4358-805D-F4D83B1EBCB7}" destId="{71C45CF6-C601-470E-9E9F-9175E74C38CE}" srcOrd="32" destOrd="0" presId="urn:microsoft.com/office/officeart/2005/8/layout/hChevron3"/>
    <dgm:cxn modelId="{050E148A-9D45-471C-B921-3D412C2E7202}" type="presParOf" srcId="{E32DDF1D-2A52-4358-805D-F4D83B1EBCB7}" destId="{7133B31F-637F-4E1C-BA62-0D49CF4AF38E}" srcOrd="33" destOrd="0" presId="urn:microsoft.com/office/officeart/2005/8/layout/hChevron3"/>
    <dgm:cxn modelId="{C63C055E-50C7-44BE-AA0E-CFCA09B02814}" type="presParOf" srcId="{E32DDF1D-2A52-4358-805D-F4D83B1EBCB7}" destId="{EB37EB95-A5F7-4E65-82D5-55993CB01A01}" srcOrd="34" destOrd="0" presId="urn:microsoft.com/office/officeart/2005/8/layout/hChevron3"/>
    <dgm:cxn modelId="{7C072770-3125-40CD-9593-61E6F775C357}" type="presParOf" srcId="{E32DDF1D-2A52-4358-805D-F4D83B1EBCB7}" destId="{F993441B-B841-4416-8891-3F2C6AD1B256}" srcOrd="35" destOrd="0" presId="urn:microsoft.com/office/officeart/2005/8/layout/hChevron3"/>
    <dgm:cxn modelId="{C5DEB1A1-B778-4E41-A4EE-4ED3B41C46DB}" type="presParOf" srcId="{E32DDF1D-2A52-4358-805D-F4D83B1EBCB7}" destId="{C8FB3BBF-9D07-4EE6-BA10-478F436F7112}" srcOrd="36" destOrd="0" presId="urn:microsoft.com/office/officeart/2005/8/layout/hChevron3"/>
    <dgm:cxn modelId="{B9F1E358-C9F4-45E3-964F-A3349448F0A1}" type="presParOf" srcId="{E32DDF1D-2A52-4358-805D-F4D83B1EBCB7}" destId="{4F4F584E-A44F-43CC-8CA2-CF616EBF8F80}" srcOrd="37" destOrd="0" presId="urn:microsoft.com/office/officeart/2005/8/layout/hChevron3"/>
    <dgm:cxn modelId="{E64FC83B-1AFB-42A6-9EA6-CF5721930F5A}" type="presParOf" srcId="{E32DDF1D-2A52-4358-805D-F4D83B1EBCB7}" destId="{3C4E7037-9222-49C8-A64D-5A768290C531}" srcOrd="38" destOrd="0" presId="urn:microsoft.com/office/officeart/2005/8/layout/hChevron3"/>
    <dgm:cxn modelId="{834F1898-D452-4ED1-8FBF-74AEACFE56D4}" type="presParOf" srcId="{E32DDF1D-2A52-4358-805D-F4D83B1EBCB7}" destId="{EB3C83E9-7C69-476A-9928-C7AD9188DE6B}" srcOrd="39" destOrd="0" presId="urn:microsoft.com/office/officeart/2005/8/layout/hChevron3"/>
    <dgm:cxn modelId="{E57AA5E4-F4BF-4F03-9230-9A50DE78C2B2}" type="presParOf" srcId="{E32DDF1D-2A52-4358-805D-F4D83B1EBCB7}" destId="{419DD1AD-D37F-462F-9733-AA7C2540828E}" srcOrd="40" destOrd="0" presId="urn:microsoft.com/office/officeart/2005/8/layout/hChevron3"/>
    <dgm:cxn modelId="{1B8E1EEF-CC4C-40C7-8450-D6B0F24DAF90}" type="presParOf" srcId="{E32DDF1D-2A52-4358-805D-F4D83B1EBCB7}" destId="{63BD167A-C9D7-48FB-8BFE-35927D0B8FA1}" srcOrd="41" destOrd="0" presId="urn:microsoft.com/office/officeart/2005/8/layout/hChevron3"/>
    <dgm:cxn modelId="{B6FF4B2F-37D0-4F52-BC5B-C6EF60FD9FD1}" type="presParOf" srcId="{E32DDF1D-2A52-4358-805D-F4D83B1EBCB7}" destId="{EF67B6E1-01A0-4EAA-B97C-F94767656729}" srcOrd="42" destOrd="0" presId="urn:microsoft.com/office/officeart/2005/8/layout/hChevron3"/>
    <dgm:cxn modelId="{EAD40CE6-63D9-4E34-BB11-24DADAC2458D}" type="presParOf" srcId="{E32DDF1D-2A52-4358-805D-F4D83B1EBCB7}" destId="{34633107-9FF1-4B1E-AA98-8E57F091ED47}" srcOrd="43" destOrd="0" presId="urn:microsoft.com/office/officeart/2005/8/layout/hChevron3"/>
    <dgm:cxn modelId="{9C3B6304-6422-4A87-A095-D70D406B0D8C}" type="presParOf" srcId="{E32DDF1D-2A52-4358-805D-F4D83B1EBCB7}" destId="{1B6D26FB-FD89-49A7-A682-CDFDD01F1D75}" srcOrd="44" destOrd="0" presId="urn:microsoft.com/office/officeart/2005/8/layout/hChevron3"/>
    <dgm:cxn modelId="{DFBA8539-33DC-4226-A704-716A976E1A74}" type="presParOf" srcId="{E32DDF1D-2A52-4358-805D-F4D83B1EBCB7}" destId="{C334E5AF-E6AF-4890-95F9-82ABF32C7B51}" srcOrd="45" destOrd="0" presId="urn:microsoft.com/office/officeart/2005/8/layout/hChevron3"/>
    <dgm:cxn modelId="{E0D70B8C-01A4-4059-BA04-958534080875}" type="presParOf" srcId="{E32DDF1D-2A52-4358-805D-F4D83B1EBCB7}" destId="{5FBEED3A-24E0-4120-86C7-F4B24675E908}" srcOrd="46" destOrd="0" presId="urn:microsoft.com/office/officeart/2005/8/layout/hChevron3"/>
    <dgm:cxn modelId="{2E260F5A-4341-412D-A0DF-6AF2CC133A6E}" type="presParOf" srcId="{E32DDF1D-2A52-4358-805D-F4D83B1EBCB7}" destId="{6CB85AA0-F862-44FC-B544-338251D86424}" srcOrd="47" destOrd="0" presId="urn:microsoft.com/office/officeart/2005/8/layout/hChevron3"/>
    <dgm:cxn modelId="{5B0BE0D5-DE9E-4D1C-8D9E-6288EBACE217}" type="presParOf" srcId="{E32DDF1D-2A52-4358-805D-F4D83B1EBCB7}" destId="{7D57AB04-6BB9-491D-8A08-2593D0F8E787}" srcOrd="48" destOrd="0" presId="urn:microsoft.com/office/officeart/2005/8/layout/hChevron3"/>
    <dgm:cxn modelId="{175B1773-488F-4BEB-9830-404A10622BC6}" type="presParOf" srcId="{E32DDF1D-2A52-4358-805D-F4D83B1EBCB7}" destId="{FD1846B6-4F18-4B08-B7E2-115D20A1B795}" srcOrd="49" destOrd="0" presId="urn:microsoft.com/office/officeart/2005/8/layout/hChevron3"/>
    <dgm:cxn modelId="{3B2A7E79-1EAF-4F76-842A-818E4ADE23F7}" type="presParOf" srcId="{E32DDF1D-2A52-4358-805D-F4D83B1EBCB7}" destId="{7C6A920C-8D10-440F-BA5E-46F46B81D17C}" srcOrd="50" destOrd="0" presId="urn:microsoft.com/office/officeart/2005/8/layout/hChevron3"/>
    <dgm:cxn modelId="{6A3AA9F7-C1CE-4529-B9C2-487A8F061D60}" type="presParOf" srcId="{E32DDF1D-2A52-4358-805D-F4D83B1EBCB7}" destId="{BD222C9E-DE6D-4A99-81A7-88CA0ED1DDC8}" srcOrd="51" destOrd="0" presId="urn:microsoft.com/office/officeart/2005/8/layout/hChevron3"/>
    <dgm:cxn modelId="{AE779F3D-4249-406A-966A-B7663E8FD233}" type="presParOf" srcId="{E32DDF1D-2A52-4358-805D-F4D83B1EBCB7}" destId="{E6B9606E-33B7-40D0-916B-28025D72F359}" srcOrd="52" destOrd="0" presId="urn:microsoft.com/office/officeart/2005/8/layout/hChevron3"/>
    <dgm:cxn modelId="{21FBF70C-968F-41BF-9154-8CB5DC1D7BD4}" type="presParOf" srcId="{E32DDF1D-2A52-4358-805D-F4D83B1EBCB7}" destId="{0686D9C9-BC99-4332-B3EC-7C64878B3B5B}" srcOrd="53" destOrd="0" presId="urn:microsoft.com/office/officeart/2005/8/layout/hChevron3"/>
    <dgm:cxn modelId="{D73814C2-E8CD-4FC8-84D8-EF33B28F7E44}" type="presParOf" srcId="{E32DDF1D-2A52-4358-805D-F4D83B1EBCB7}" destId="{5CBC40F4-3DBC-485E-81A1-469F710A7380}" srcOrd="54" destOrd="0" presId="urn:microsoft.com/office/officeart/2005/8/layout/hChevron3"/>
    <dgm:cxn modelId="{42C5F312-8253-493E-A832-06CA5AB01830}" type="presParOf" srcId="{E32DDF1D-2A52-4358-805D-F4D83B1EBCB7}" destId="{AFAB29CA-D5D9-413A-8D3A-5822A5986B92}" srcOrd="55" destOrd="0" presId="urn:microsoft.com/office/officeart/2005/8/layout/hChevron3"/>
    <dgm:cxn modelId="{FF26572C-1982-4EAA-A702-5E82B8DD3248}" type="presParOf" srcId="{E32DDF1D-2A52-4358-805D-F4D83B1EBCB7}" destId="{69E105A0-4872-451F-ABE7-2550E014F3DF}" srcOrd="56" destOrd="0" presId="urn:microsoft.com/office/officeart/2005/8/layout/hChevron3"/>
    <dgm:cxn modelId="{CFF05E77-B130-448E-BEA7-DA1A38139F62}" type="presParOf" srcId="{E32DDF1D-2A52-4358-805D-F4D83B1EBCB7}" destId="{2554F9E3-9AC3-45DD-9D58-08A2F4DD1701}" srcOrd="57" destOrd="0" presId="urn:microsoft.com/office/officeart/2005/8/layout/hChevron3"/>
    <dgm:cxn modelId="{8463840D-AC20-4966-AA75-CF468640BD4C}" type="presParOf" srcId="{E32DDF1D-2A52-4358-805D-F4D83B1EBCB7}" destId="{33C53847-86DA-49EC-926A-63B9B45830E9}" srcOrd="58" destOrd="0" presId="urn:microsoft.com/office/officeart/2005/8/layout/hChevron3"/>
    <dgm:cxn modelId="{7E874447-DFC8-4DF2-9EE2-63903F8C136C}" type="presParOf" srcId="{E32DDF1D-2A52-4358-805D-F4D83B1EBCB7}" destId="{875187DA-3618-4C2E-A0B7-5B05BC8D2789}" srcOrd="59" destOrd="0" presId="urn:microsoft.com/office/officeart/2005/8/layout/hChevron3"/>
    <dgm:cxn modelId="{9C86A33C-0B1C-4AFC-88BF-863B54845BAF}" type="presParOf" srcId="{E32DDF1D-2A52-4358-805D-F4D83B1EBCB7}" destId="{8BC94EAD-C36A-4046-AC84-2A1EF272453C}" srcOrd="60" destOrd="0" presId="urn:microsoft.com/office/officeart/2005/8/layout/hChevron3"/>
    <dgm:cxn modelId="{BC59ABA3-C972-487F-BD54-11E0592D1262}" type="presParOf" srcId="{E32DDF1D-2A52-4358-805D-F4D83B1EBCB7}" destId="{784AC893-4206-4D04-B1C5-2ADC21FEBD3D}" srcOrd="61" destOrd="0" presId="urn:microsoft.com/office/officeart/2005/8/layout/hChevron3"/>
    <dgm:cxn modelId="{3F83D77F-4E64-40C6-A591-C9BDD877E83D}" type="presParOf" srcId="{E32DDF1D-2A52-4358-805D-F4D83B1EBCB7}" destId="{8C0EEF14-665F-4453-8BB9-9924969283DE}" srcOrd="62" destOrd="0" presId="urn:microsoft.com/office/officeart/2005/8/layout/hChevron3"/>
    <dgm:cxn modelId="{62508B5E-516A-4BA1-AC39-4292C92167E9}" type="presParOf" srcId="{E32DDF1D-2A52-4358-805D-F4D83B1EBCB7}" destId="{5A952227-1638-4EF8-AAF3-A570BBA6A4DB}" srcOrd="63" destOrd="0" presId="urn:microsoft.com/office/officeart/2005/8/layout/hChevron3"/>
    <dgm:cxn modelId="{8AC69D64-F0B9-4DBE-8F8A-5F9003D13C63}" type="presParOf" srcId="{E32DDF1D-2A52-4358-805D-F4D83B1EBCB7}" destId="{4CC1E00E-240E-47DB-B2D9-F1E228723B16}" srcOrd="64" destOrd="0" presId="urn:microsoft.com/office/officeart/2005/8/layout/hChevron3"/>
    <dgm:cxn modelId="{80FDD6F1-D6A2-4A42-AD7C-8CAE6FA61583}" type="presParOf" srcId="{E32DDF1D-2A52-4358-805D-F4D83B1EBCB7}" destId="{567977BA-636D-46DC-872E-05A2B8526F70}" srcOrd="65" destOrd="0" presId="urn:microsoft.com/office/officeart/2005/8/layout/hChevron3"/>
    <dgm:cxn modelId="{9F7E8633-5552-4356-9FCE-2CF94871E09E}" type="presParOf" srcId="{E32DDF1D-2A52-4358-805D-F4D83B1EBCB7}" destId="{1F927897-2664-4477-999C-F45E0DE5ADE2}" srcOrd="66" destOrd="0" presId="urn:microsoft.com/office/officeart/2005/8/layout/hChevron3"/>
    <dgm:cxn modelId="{070DFFD2-A52A-4892-9F76-99681C6A9FB0}" type="presParOf" srcId="{E32DDF1D-2A52-4358-805D-F4D83B1EBCB7}" destId="{327CD222-F0C4-4BFC-80D3-B0091B510849}" srcOrd="67" destOrd="0" presId="urn:microsoft.com/office/officeart/2005/8/layout/hChevron3"/>
    <dgm:cxn modelId="{3488E163-05DD-4BC0-B6EA-031F86B0C561}" type="presParOf" srcId="{E32DDF1D-2A52-4358-805D-F4D83B1EBCB7}" destId="{1056C277-A385-4775-B46B-B61BE5757FF2}" srcOrd="68" destOrd="0" presId="urn:microsoft.com/office/officeart/2005/8/layout/hChevron3"/>
    <dgm:cxn modelId="{0D886E5B-CBE3-4CA4-9482-B4F33569584F}" type="presParOf" srcId="{E32DDF1D-2A52-4358-805D-F4D83B1EBCB7}" destId="{8E0BF486-2CB2-4777-8410-80AD61200FC8}" srcOrd="69" destOrd="0" presId="urn:microsoft.com/office/officeart/2005/8/layout/hChevron3"/>
    <dgm:cxn modelId="{646C309A-56AC-4EE3-8964-9CD544C21EE7}" type="presParOf" srcId="{E32DDF1D-2A52-4358-805D-F4D83B1EBCB7}" destId="{7CBD0BB0-2ADF-4CE8-BFD7-BB447D552509}" srcOrd="70" destOrd="0" presId="urn:microsoft.com/office/officeart/2005/8/layout/hChevron3"/>
    <dgm:cxn modelId="{447E0F41-FBFF-4CFA-A2E4-FCE3850BF83F}" type="presParOf" srcId="{E32DDF1D-2A52-4358-805D-F4D83B1EBCB7}" destId="{67E24B4C-FB32-4063-9D7F-DA86040F613A}" srcOrd="71" destOrd="0" presId="urn:microsoft.com/office/officeart/2005/8/layout/hChevron3"/>
    <dgm:cxn modelId="{96A98F00-7586-4CD8-B802-FA1AD3E837BD}" type="presParOf" srcId="{E32DDF1D-2A52-4358-805D-F4D83B1EBCB7}" destId="{813810D4-3578-4465-AF34-B60CECBEADFC}" srcOrd="72" destOrd="0" presId="urn:microsoft.com/office/officeart/2005/8/layout/hChevron3"/>
    <dgm:cxn modelId="{D6BCB8ED-19B8-44D9-9233-2B76C1594748}" type="presParOf" srcId="{E32DDF1D-2A52-4358-805D-F4D83B1EBCB7}" destId="{DAF5A45D-9F86-443D-B540-F12338B12394}" srcOrd="73" destOrd="0" presId="urn:microsoft.com/office/officeart/2005/8/layout/hChevron3"/>
    <dgm:cxn modelId="{B3CD2BCF-DAF9-420C-B416-B801AACBFB50}" type="presParOf" srcId="{E32DDF1D-2A52-4358-805D-F4D83B1EBCB7}" destId="{0C1798D0-B5E0-4926-89F4-4ED3A38AC498}" srcOrd="74" destOrd="0" presId="urn:microsoft.com/office/officeart/2005/8/layout/hChevron3"/>
    <dgm:cxn modelId="{BFF77E10-93A5-43AF-BE07-2E7639DFA2F9}" type="presParOf" srcId="{E32DDF1D-2A52-4358-805D-F4D83B1EBCB7}" destId="{4088D819-A119-47E1-9A1B-CAA53953C030}" srcOrd="75" destOrd="0" presId="urn:microsoft.com/office/officeart/2005/8/layout/hChevron3"/>
    <dgm:cxn modelId="{A9803685-A4E8-454C-80D2-85A7C0DE54B5}" type="presParOf" srcId="{E32DDF1D-2A52-4358-805D-F4D83B1EBCB7}" destId="{872AE41A-9A42-4583-BD5B-428E15D6C4D8}" srcOrd="76" destOrd="0" presId="urn:microsoft.com/office/officeart/2005/8/layout/hChevron3"/>
    <dgm:cxn modelId="{DBF3CC3D-973C-4B40-9CE0-0F86C30B8A0F}" type="presParOf" srcId="{E32DDF1D-2A52-4358-805D-F4D83B1EBCB7}" destId="{6891EB0D-05F1-4BFC-8E92-A829D7B70C2E}" srcOrd="77" destOrd="0" presId="urn:microsoft.com/office/officeart/2005/8/layout/hChevron3"/>
    <dgm:cxn modelId="{44DEA288-A7D1-4DA7-B7FF-891F4FA2A299}" type="presParOf" srcId="{E32DDF1D-2A52-4358-805D-F4D83B1EBCB7}" destId="{E4755CB0-68C3-4DA8-A9D2-73B58907C11A}" srcOrd="78" destOrd="0" presId="urn:microsoft.com/office/officeart/2005/8/layout/hChevron3"/>
    <dgm:cxn modelId="{6AA4D5C7-A7A3-4D6E-AC96-65092570EED4}" type="presParOf" srcId="{E32DDF1D-2A52-4358-805D-F4D83B1EBCB7}" destId="{98813FD1-D75A-417E-885D-AC243E923A2B}" srcOrd="79" destOrd="0" presId="urn:microsoft.com/office/officeart/2005/8/layout/hChevron3"/>
    <dgm:cxn modelId="{BFA97A4E-EC75-4455-B075-D510D563BF7A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3155EFF2-3B0D-4FAC-A4F7-E743185DBF2F}" type="presOf" srcId="{33E1203D-7E4D-4F32-8933-7A45B3E4E4C0}" destId="{1F927897-2664-4477-999C-F45E0DE5ADE2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AF637F1C-653E-4E48-BF6D-AE070498C5F0}" type="presOf" srcId="{B516EE92-64D6-4FCD-8A24-40602E53098E}" destId="{9CF1165E-AC49-45C4-A3A3-DDB7BC36B50D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724F79E6-6027-479C-A8C9-E8C91EED83B7}" type="presOf" srcId="{020EFA48-9CC4-4431-94A8-72436184AF5D}" destId="{7C6A920C-8D10-440F-BA5E-46F46B81D17C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D96501A9-BC44-4D5D-8939-4CD3B7588506}" type="presOf" srcId="{9914C753-A33F-4DBF-BECB-E5FD1DC98F27}" destId="{D72911E8-6998-44AD-A71E-CB54CF49C0ED}" srcOrd="0" destOrd="0" presId="urn:microsoft.com/office/officeart/2005/8/layout/hChevron3"/>
    <dgm:cxn modelId="{9E560B76-8F6E-4BF3-A38D-1B4FD6DA4EB7}" type="presOf" srcId="{C45AFCDB-ACB3-438F-8B66-6E568F47D8A4}" destId="{5FBEED3A-24E0-4120-86C7-F4B24675E908}" srcOrd="0" destOrd="0" presId="urn:microsoft.com/office/officeart/2005/8/layout/hChevron3"/>
    <dgm:cxn modelId="{A64EBA6B-92DB-4D39-B39B-AC3F5D2AFBE2}" type="presOf" srcId="{68F337CC-70B5-443C-9BA7-64EAA2BDE25A}" destId="{AAAF693D-AD7B-43B9-92DC-8AA29F6B321E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7F9AA39C-729D-4D7F-AB2D-592176EBAB1F}" type="presOf" srcId="{2C1E9040-17C8-4E8D-A63F-DB72258387D6}" destId="{419DD1AD-D37F-462F-9733-AA7C2540828E}" srcOrd="0" destOrd="0" presId="urn:microsoft.com/office/officeart/2005/8/layout/hChevron3"/>
    <dgm:cxn modelId="{A7989108-B7F0-47F0-903F-905A91CB02ED}" type="presOf" srcId="{E2D8E3DF-8D59-489A-9050-666993FB8ED6}" destId="{5B5405F7-9476-4E55-9912-3D82A83CE4C1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EFE604E8-69E8-4777-92F7-6D3A2F90B9D0}" type="presOf" srcId="{1B0488F0-6E4B-4949-A302-78A9A56E138C}" destId="{3C4E7037-9222-49C8-A64D-5A768290C531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A7B7E61-7367-4F10-8AE7-9D52C8DE3245}" type="presOf" srcId="{A3932D8C-6849-43D7-AC8A-C46E8FC8100D}" destId="{8BC94EAD-C36A-4046-AC84-2A1EF272453C}" srcOrd="0" destOrd="0" presId="urn:microsoft.com/office/officeart/2005/8/layout/hChevron3"/>
    <dgm:cxn modelId="{16F35219-C0FB-4CB4-973D-469FCDAA999B}" type="presOf" srcId="{6CBE4EF5-CAA4-4CAE-A479-05224EF61C51}" destId="{EB37EB95-A5F7-4E65-82D5-55993CB01A01}" srcOrd="0" destOrd="0" presId="urn:microsoft.com/office/officeart/2005/8/layout/hChevron3"/>
    <dgm:cxn modelId="{D840D466-6662-487C-825C-E92BB1F58500}" type="presOf" srcId="{5EC8FB64-ACE3-469E-9787-C48F6C3635F1}" destId="{E32DDF1D-2A52-4358-805D-F4D83B1EBCB7}" srcOrd="0" destOrd="0" presId="urn:microsoft.com/office/officeart/2005/8/layout/hChevron3"/>
    <dgm:cxn modelId="{2F14B141-8F5B-4C73-98E8-73257722788A}" type="presOf" srcId="{64CB8CD5-2320-42A8-8773-1D204F49A1EE}" destId="{419F63F8-2EF4-41FD-95C6-D9D54CDB94A6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FF81ACEE-9205-4806-B50B-3561A4DD9803}" type="presOf" srcId="{1661D143-4C71-4EE6-9C81-E287BBE7E4B2}" destId="{B969A45A-C577-42FE-9EA9-DF34977AB7A9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4EEB0F94-11ED-476E-A751-04B01647AFCC}" type="presOf" srcId="{F774C75D-5067-4612-A73E-C727F8136642}" destId="{1056C277-A385-4775-B46B-B61BE5757FF2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537CFF71-9BCC-4CB2-81E8-24935DDB1012}" type="presOf" srcId="{61CA8120-DCC6-4B15-8E1C-CFB91ABEBDE4}" destId="{D0CBD48E-31F4-4D1B-A75C-643BA2B7D562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5D1317FB-4F3D-4E93-81AB-6CFB1AC1C2F7}" type="presOf" srcId="{0C6AC9BE-9142-485D-98BA-98C1890A2E0E}" destId="{E6B9606E-33B7-40D0-916B-28025D72F359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E8730AFE-30AC-4568-8D5F-2951AAF1804F}" type="presOf" srcId="{1841054A-88B8-4570-A8E0-EA5524F1F074}" destId="{813810D4-3578-4465-AF34-B60CECBEADFC}" srcOrd="0" destOrd="0" presId="urn:microsoft.com/office/officeart/2005/8/layout/hChevron3"/>
    <dgm:cxn modelId="{7F54E89F-E2E2-4929-8C23-1FAB1D8FAC74}" type="presOf" srcId="{05804EBF-DA52-408C-BEB2-485F7FA490C4}" destId="{33C53847-86DA-49EC-926A-63B9B45830E9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4EF41C07-A874-400D-AB5C-ACA1B82E9D70}" type="presOf" srcId="{CA99D7B1-433D-4A0A-9063-755BA8DE7A52}" destId="{C8FB3BBF-9D07-4EE6-BA10-478F436F7112}" srcOrd="0" destOrd="0" presId="urn:microsoft.com/office/officeart/2005/8/layout/hChevron3"/>
    <dgm:cxn modelId="{046B532F-E704-4B55-81F0-F78522562828}" type="presOf" srcId="{FAC96E8F-F4FD-4ACB-A268-A28E36F76E57}" destId="{8736F99C-FC22-4A85-AB3A-E3D0B6E4F18C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3653D9E3-CA83-44B3-B2C7-0D4A871D5276}" type="presOf" srcId="{B50DE578-F840-448C-9F26-8A50FD371058}" destId="{7CBD0BB0-2ADF-4CE8-BFD7-BB447D552509}" srcOrd="0" destOrd="0" presId="urn:microsoft.com/office/officeart/2005/8/layout/hChevron3"/>
    <dgm:cxn modelId="{D285FA29-1140-4D9B-B846-939C7222A4C9}" type="presOf" srcId="{6FE92722-16E7-4B3D-BA6B-210995AB2373}" destId="{5CBC40F4-3DBC-485E-81A1-469F710A7380}" srcOrd="0" destOrd="0" presId="urn:microsoft.com/office/officeart/2005/8/layout/hChevron3"/>
    <dgm:cxn modelId="{1EB95975-7991-4C68-8743-3ADD797AFA8F}" type="presOf" srcId="{A3B69041-CEE1-492E-8067-1741F2EE7B97}" destId="{C97B4E7E-1B29-409A-9A9A-AA5B52B6B63E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BDA9E4C2-C207-46DA-8793-78168699AAE3}" type="presOf" srcId="{9AC0B85F-F002-48F8-A368-2A95E3FBA245}" destId="{4E2CA8D1-A7CF-4348-B315-66D71D7C6740}" srcOrd="0" destOrd="0" presId="urn:microsoft.com/office/officeart/2005/8/layout/hChevron3"/>
    <dgm:cxn modelId="{C23EDA1C-E7DC-4B9C-8E6A-4DD4BEEA60D4}" type="presOf" srcId="{3D0453B6-5431-4B34-BE77-FD9E6A1435B9}" destId="{8C0EEF14-665F-4453-8BB9-9924969283DE}" srcOrd="0" destOrd="0" presId="urn:microsoft.com/office/officeart/2005/8/layout/hChevron3"/>
    <dgm:cxn modelId="{C87A77BF-CD98-44FB-B750-6351A467A2CF}" type="presOf" srcId="{84173EBC-1605-4094-937E-65E5DBBD2F51}" destId="{872AE41A-9A42-4583-BD5B-428E15D6C4D8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AD7754B8-E43A-49C9-95B2-05793497620F}" type="presOf" srcId="{37F58A89-9FCC-42BD-9D7F-62E8ADE887BA}" destId="{801C13F3-D94C-4D18-9804-DE6FA6282BDD}" srcOrd="0" destOrd="0" presId="urn:microsoft.com/office/officeart/2005/8/layout/hChevron3"/>
    <dgm:cxn modelId="{7139EE00-F353-453A-B7D2-4A1355ABF77C}" type="presOf" srcId="{CD58D382-1728-40A4-8A1C-69E749F641FE}" destId="{0C1798D0-B5E0-4926-89F4-4ED3A38AC498}" srcOrd="0" destOrd="0" presId="urn:microsoft.com/office/officeart/2005/8/layout/hChevron3"/>
    <dgm:cxn modelId="{2C4063CD-6625-4C20-9B5C-1A0320C5349B}" type="presOf" srcId="{58B2AA00-AB16-4214-8E92-7C4E54CE41D0}" destId="{1F8A0EB1-3013-440A-90E0-58DB0244C1E8}" srcOrd="0" destOrd="0" presId="urn:microsoft.com/office/officeart/2005/8/layout/hChevron3"/>
    <dgm:cxn modelId="{AB13193A-6A6C-4D92-9914-63134A767136}" type="presOf" srcId="{C2397A5E-1B19-46A0-9D12-932F6574E187}" destId="{4CC1E00E-240E-47DB-B2D9-F1E228723B16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4E403FF1-A13C-4941-9A5E-8B67FDF62D02}" type="presOf" srcId="{8722C7DF-2F9C-4BC4-B0BA-517DBE2D864D}" destId="{46FBA12B-9A7C-46CE-9ADA-B661591B9938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89E29B54-5508-45AB-99F2-D43AB47575E3}" type="presOf" srcId="{37A87C57-3EF8-49B6-B455-342C8CF27F93}" destId="{E5C05AB5-9270-4305-9A67-E80BD4B63F64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737E5E18-C1A6-4BF4-97DC-B1700240CBC0}" type="presOf" srcId="{F1B636A1-73E4-4A94-8328-1CF24EBBF7F3}" destId="{1B6D26FB-FD89-49A7-A682-CDFDD01F1D75}" srcOrd="0" destOrd="0" presId="urn:microsoft.com/office/officeart/2005/8/layout/hChevron3"/>
    <dgm:cxn modelId="{83C37C3E-FC6D-459B-80DF-EAE1D1CB4647}" type="presOf" srcId="{6031953C-D99B-4918-8AE4-74D1FC3DD3A0}" destId="{69E105A0-4872-451F-ABE7-2550E014F3DF}" srcOrd="0" destOrd="0" presId="urn:microsoft.com/office/officeart/2005/8/layout/hChevron3"/>
    <dgm:cxn modelId="{7C5BCD3A-C387-492A-88CA-589F5A0C9CEB}" type="presOf" srcId="{EE5B7ED0-5F37-40CF-A3B0-DE264ACEF339}" destId="{8C77A498-1271-4EFD-ACB2-43CB82007917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0A53A2F4-F50D-41FC-901B-03195C7EEA6A}" type="presOf" srcId="{4E27F18F-3F2E-4A56-91EE-68F42DF637B3}" destId="{EF3DC7ED-4A1C-4261-AB37-51C3A71BE5EB}" srcOrd="0" destOrd="0" presId="urn:microsoft.com/office/officeart/2005/8/layout/hChevron3"/>
    <dgm:cxn modelId="{6E10CCBA-23F5-48C8-88C2-ECDC46AEE472}" type="presOf" srcId="{5B8F1E86-BAFC-476F-A956-89C526955FA6}" destId="{EF67B6E1-01A0-4EAA-B97C-F94767656729}" srcOrd="0" destOrd="0" presId="urn:microsoft.com/office/officeart/2005/8/layout/hChevron3"/>
    <dgm:cxn modelId="{5B2F04D5-00DA-44F6-AD3C-AFE3A410A23D}" type="presOf" srcId="{9D2EE2F8-4F2C-4468-8484-E8FB023BE270}" destId="{7D57AB04-6BB9-491D-8A08-2593D0F8E787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3619FC50-7E8F-416F-949C-82B05A3EA0E5}" type="presOf" srcId="{B018C7FD-482F-41EB-8FDD-85C6A96644A6}" destId="{BE8EB9A1-989B-4A34-BCA3-6900C46E94FE}" srcOrd="0" destOrd="0" presId="urn:microsoft.com/office/officeart/2005/8/layout/hChevron3"/>
    <dgm:cxn modelId="{0B5E9EC3-7DA2-4DB1-B620-5DD33DF31677}" type="presOf" srcId="{7C5087F6-5E53-4CFC-9BBD-4181F1A2DDB4}" destId="{71C45CF6-C601-470E-9E9F-9175E74C38C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69F42417-7795-4508-BDCC-74DFB09F8E57}" type="presOf" srcId="{68DB77E9-52FA-486B-9BBE-FF7BBCA93E2D}" destId="{E4755CB0-68C3-4DA8-A9D2-73B58907C11A}" srcOrd="0" destOrd="0" presId="urn:microsoft.com/office/officeart/2005/8/layout/hChevron3"/>
    <dgm:cxn modelId="{32712EC4-57CE-4FA0-AC91-9A3418AAA61F}" type="presParOf" srcId="{E32DDF1D-2A52-4358-805D-F4D83B1EBCB7}" destId="{E5C05AB5-9270-4305-9A67-E80BD4B63F64}" srcOrd="0" destOrd="0" presId="urn:microsoft.com/office/officeart/2005/8/layout/hChevron3"/>
    <dgm:cxn modelId="{18D87C2F-8670-43C5-80B0-F1B781238B66}" type="presParOf" srcId="{E32DDF1D-2A52-4358-805D-F4D83B1EBCB7}" destId="{B3249CFB-8ED7-4991-8C7E-1BFD21177A2D}" srcOrd="1" destOrd="0" presId="urn:microsoft.com/office/officeart/2005/8/layout/hChevron3"/>
    <dgm:cxn modelId="{06205278-3A7A-4845-AD5C-64631763FE9A}" type="presParOf" srcId="{E32DDF1D-2A52-4358-805D-F4D83B1EBCB7}" destId="{46FBA12B-9A7C-46CE-9ADA-B661591B9938}" srcOrd="2" destOrd="0" presId="urn:microsoft.com/office/officeart/2005/8/layout/hChevron3"/>
    <dgm:cxn modelId="{D8A0A272-6681-46DC-B2E2-2AD460D9AE3B}" type="presParOf" srcId="{E32DDF1D-2A52-4358-805D-F4D83B1EBCB7}" destId="{9A606873-8A71-4BBE-AC53-AF8E57DB32DB}" srcOrd="3" destOrd="0" presId="urn:microsoft.com/office/officeart/2005/8/layout/hChevron3"/>
    <dgm:cxn modelId="{CF8350E9-7F2A-4A64-99BA-6E4CC8C65AD3}" type="presParOf" srcId="{E32DDF1D-2A52-4358-805D-F4D83B1EBCB7}" destId="{1F8A0EB1-3013-440A-90E0-58DB0244C1E8}" srcOrd="4" destOrd="0" presId="urn:microsoft.com/office/officeart/2005/8/layout/hChevron3"/>
    <dgm:cxn modelId="{4A7C58AB-DE7E-49D1-B54C-437A54C4A189}" type="presParOf" srcId="{E32DDF1D-2A52-4358-805D-F4D83B1EBCB7}" destId="{19DD68EC-C5E0-461E-A7B7-B39348260346}" srcOrd="5" destOrd="0" presId="urn:microsoft.com/office/officeart/2005/8/layout/hChevron3"/>
    <dgm:cxn modelId="{6BD9BEBB-01BA-4A32-B34B-87E5190FAE2D}" type="presParOf" srcId="{E32DDF1D-2A52-4358-805D-F4D83B1EBCB7}" destId="{C97B4E7E-1B29-409A-9A9A-AA5B52B6B63E}" srcOrd="6" destOrd="0" presId="urn:microsoft.com/office/officeart/2005/8/layout/hChevron3"/>
    <dgm:cxn modelId="{BFB48341-69F3-4FC3-9A5C-1EA6F8F869C5}" type="presParOf" srcId="{E32DDF1D-2A52-4358-805D-F4D83B1EBCB7}" destId="{7A3E532F-C77B-49F7-AEDA-FC60C7A6515A}" srcOrd="7" destOrd="0" presId="urn:microsoft.com/office/officeart/2005/8/layout/hChevron3"/>
    <dgm:cxn modelId="{1698CE5E-003C-4D25-AAE6-DD46D9B8D0A7}" type="presParOf" srcId="{E32DDF1D-2A52-4358-805D-F4D83B1EBCB7}" destId="{8C77A498-1271-4EFD-ACB2-43CB82007917}" srcOrd="8" destOrd="0" presId="urn:microsoft.com/office/officeart/2005/8/layout/hChevron3"/>
    <dgm:cxn modelId="{D280B72D-1A1C-4910-BF9F-9E2D0DE7639F}" type="presParOf" srcId="{E32DDF1D-2A52-4358-805D-F4D83B1EBCB7}" destId="{89074C74-5FF8-487E-B75F-DE1D2B34AF5F}" srcOrd="9" destOrd="0" presId="urn:microsoft.com/office/officeart/2005/8/layout/hChevron3"/>
    <dgm:cxn modelId="{20C49038-0327-4488-9ADE-BBDCB9571888}" type="presParOf" srcId="{E32DDF1D-2A52-4358-805D-F4D83B1EBCB7}" destId="{9CF1165E-AC49-45C4-A3A3-DDB7BC36B50D}" srcOrd="10" destOrd="0" presId="urn:microsoft.com/office/officeart/2005/8/layout/hChevron3"/>
    <dgm:cxn modelId="{71E3CA17-B10B-4EA3-B269-34927E66919F}" type="presParOf" srcId="{E32DDF1D-2A52-4358-805D-F4D83B1EBCB7}" destId="{756D3F08-940F-414A-9D84-C79326AC7EAD}" srcOrd="11" destOrd="0" presId="urn:microsoft.com/office/officeart/2005/8/layout/hChevron3"/>
    <dgm:cxn modelId="{9967D9D9-FFFC-4269-839E-01BEB8809D16}" type="presParOf" srcId="{E32DDF1D-2A52-4358-805D-F4D83B1EBCB7}" destId="{D72911E8-6998-44AD-A71E-CB54CF49C0ED}" srcOrd="12" destOrd="0" presId="urn:microsoft.com/office/officeart/2005/8/layout/hChevron3"/>
    <dgm:cxn modelId="{9E5285FC-92F1-4FF5-858C-2F8EE0DEB7FB}" type="presParOf" srcId="{E32DDF1D-2A52-4358-805D-F4D83B1EBCB7}" destId="{DA6AD634-BB15-4438-822C-21EFE11F679C}" srcOrd="13" destOrd="0" presId="urn:microsoft.com/office/officeart/2005/8/layout/hChevron3"/>
    <dgm:cxn modelId="{B6D22970-7274-4BEE-B61A-C0E48F41FB89}" type="presParOf" srcId="{E32DDF1D-2A52-4358-805D-F4D83B1EBCB7}" destId="{D0CBD48E-31F4-4D1B-A75C-643BA2B7D562}" srcOrd="14" destOrd="0" presId="urn:microsoft.com/office/officeart/2005/8/layout/hChevron3"/>
    <dgm:cxn modelId="{B4F3985B-7F62-44CF-A76A-A64261E908C2}" type="presParOf" srcId="{E32DDF1D-2A52-4358-805D-F4D83B1EBCB7}" destId="{7AAC0076-D9D8-417B-AB91-5A60B11C2108}" srcOrd="15" destOrd="0" presId="urn:microsoft.com/office/officeart/2005/8/layout/hChevron3"/>
    <dgm:cxn modelId="{7E6E89FC-6AB0-49B1-928D-9FACFEE00B63}" type="presParOf" srcId="{E32DDF1D-2A52-4358-805D-F4D83B1EBCB7}" destId="{4E2CA8D1-A7CF-4348-B315-66D71D7C6740}" srcOrd="16" destOrd="0" presId="urn:microsoft.com/office/officeart/2005/8/layout/hChevron3"/>
    <dgm:cxn modelId="{0EF3B115-F187-4EAB-BD7F-4A7B96242183}" type="presParOf" srcId="{E32DDF1D-2A52-4358-805D-F4D83B1EBCB7}" destId="{520F1DF1-9D10-4319-A24F-36CDD33B2E97}" srcOrd="17" destOrd="0" presId="urn:microsoft.com/office/officeart/2005/8/layout/hChevron3"/>
    <dgm:cxn modelId="{E008B094-D394-4B56-A7FA-C5F9E3879228}" type="presParOf" srcId="{E32DDF1D-2A52-4358-805D-F4D83B1EBCB7}" destId="{801C13F3-D94C-4D18-9804-DE6FA6282BDD}" srcOrd="18" destOrd="0" presId="urn:microsoft.com/office/officeart/2005/8/layout/hChevron3"/>
    <dgm:cxn modelId="{067AE073-7677-4065-91C1-1EF4A2ABFFED}" type="presParOf" srcId="{E32DDF1D-2A52-4358-805D-F4D83B1EBCB7}" destId="{A09AFA7C-CED6-40C6-895D-27E12F9440E1}" srcOrd="19" destOrd="0" presId="urn:microsoft.com/office/officeart/2005/8/layout/hChevron3"/>
    <dgm:cxn modelId="{2281E456-DECC-4EFA-8171-91828FF73598}" type="presParOf" srcId="{E32DDF1D-2A52-4358-805D-F4D83B1EBCB7}" destId="{8736F99C-FC22-4A85-AB3A-E3D0B6E4F18C}" srcOrd="20" destOrd="0" presId="urn:microsoft.com/office/officeart/2005/8/layout/hChevron3"/>
    <dgm:cxn modelId="{58C70F82-405A-4B60-8419-8080CC7BDEAC}" type="presParOf" srcId="{E32DDF1D-2A52-4358-805D-F4D83B1EBCB7}" destId="{70DA955B-4781-4E1B-BDC2-26687F884A60}" srcOrd="21" destOrd="0" presId="urn:microsoft.com/office/officeart/2005/8/layout/hChevron3"/>
    <dgm:cxn modelId="{F59418F9-8464-4BE2-B679-2B0D9200EF37}" type="presParOf" srcId="{E32DDF1D-2A52-4358-805D-F4D83B1EBCB7}" destId="{419F63F8-2EF4-41FD-95C6-D9D54CDB94A6}" srcOrd="22" destOrd="0" presId="urn:microsoft.com/office/officeart/2005/8/layout/hChevron3"/>
    <dgm:cxn modelId="{7FD1AC9C-2E75-4104-912A-2C65CE26BF60}" type="presParOf" srcId="{E32DDF1D-2A52-4358-805D-F4D83B1EBCB7}" destId="{E407A470-8B60-400A-9ED1-2FE27763A539}" srcOrd="23" destOrd="0" presId="urn:microsoft.com/office/officeart/2005/8/layout/hChevron3"/>
    <dgm:cxn modelId="{64ADECE7-15BE-4EC7-ACE0-7A8AE7E6731D}" type="presParOf" srcId="{E32DDF1D-2A52-4358-805D-F4D83B1EBCB7}" destId="{EF3DC7ED-4A1C-4261-AB37-51C3A71BE5EB}" srcOrd="24" destOrd="0" presId="urn:microsoft.com/office/officeart/2005/8/layout/hChevron3"/>
    <dgm:cxn modelId="{9FC92422-C7C7-4FC5-B08E-B8E4A1E67E22}" type="presParOf" srcId="{E32DDF1D-2A52-4358-805D-F4D83B1EBCB7}" destId="{0F1ABE0D-D7AB-4001-A880-D11FF3655B89}" srcOrd="25" destOrd="0" presId="urn:microsoft.com/office/officeart/2005/8/layout/hChevron3"/>
    <dgm:cxn modelId="{056B84EC-1421-4C8D-B9BF-1C15000282F1}" type="presParOf" srcId="{E32DDF1D-2A52-4358-805D-F4D83B1EBCB7}" destId="{B969A45A-C577-42FE-9EA9-DF34977AB7A9}" srcOrd="26" destOrd="0" presId="urn:microsoft.com/office/officeart/2005/8/layout/hChevron3"/>
    <dgm:cxn modelId="{0230DA79-5B59-49AD-9D6A-9862D09D6F72}" type="presParOf" srcId="{E32DDF1D-2A52-4358-805D-F4D83B1EBCB7}" destId="{42D4F944-93C4-4C0C-9B62-69EF5DA104F8}" srcOrd="27" destOrd="0" presId="urn:microsoft.com/office/officeart/2005/8/layout/hChevron3"/>
    <dgm:cxn modelId="{43ED31E1-95C7-4E2F-9EF9-EE0EA112CA5B}" type="presParOf" srcId="{E32DDF1D-2A52-4358-805D-F4D83B1EBCB7}" destId="{5B5405F7-9476-4E55-9912-3D82A83CE4C1}" srcOrd="28" destOrd="0" presId="urn:microsoft.com/office/officeart/2005/8/layout/hChevron3"/>
    <dgm:cxn modelId="{748781C2-1DA1-4432-975A-008E9345BC5F}" type="presParOf" srcId="{E32DDF1D-2A52-4358-805D-F4D83B1EBCB7}" destId="{1538ABD9-B7E6-4067-9491-D8311A48C018}" srcOrd="29" destOrd="0" presId="urn:microsoft.com/office/officeart/2005/8/layout/hChevron3"/>
    <dgm:cxn modelId="{68E309B7-56A5-4F10-B18C-0B7BA5C264ED}" type="presParOf" srcId="{E32DDF1D-2A52-4358-805D-F4D83B1EBCB7}" destId="{AAAF693D-AD7B-43B9-92DC-8AA29F6B321E}" srcOrd="30" destOrd="0" presId="urn:microsoft.com/office/officeart/2005/8/layout/hChevron3"/>
    <dgm:cxn modelId="{9B050BD6-D140-4B17-8A34-EC23A87B0621}" type="presParOf" srcId="{E32DDF1D-2A52-4358-805D-F4D83B1EBCB7}" destId="{8972F749-5519-4068-BF03-0F058FDAC5F1}" srcOrd="31" destOrd="0" presId="urn:microsoft.com/office/officeart/2005/8/layout/hChevron3"/>
    <dgm:cxn modelId="{5FF3A058-4783-409F-90DB-A710E39F0BAE}" type="presParOf" srcId="{E32DDF1D-2A52-4358-805D-F4D83B1EBCB7}" destId="{71C45CF6-C601-470E-9E9F-9175E74C38CE}" srcOrd="32" destOrd="0" presId="urn:microsoft.com/office/officeart/2005/8/layout/hChevron3"/>
    <dgm:cxn modelId="{0450A313-C607-41CB-B7B9-9FB1B489F894}" type="presParOf" srcId="{E32DDF1D-2A52-4358-805D-F4D83B1EBCB7}" destId="{7133B31F-637F-4E1C-BA62-0D49CF4AF38E}" srcOrd="33" destOrd="0" presId="urn:microsoft.com/office/officeart/2005/8/layout/hChevron3"/>
    <dgm:cxn modelId="{BCDEEF29-DCA3-4F0C-8FB0-D368EB631E2F}" type="presParOf" srcId="{E32DDF1D-2A52-4358-805D-F4D83B1EBCB7}" destId="{EB37EB95-A5F7-4E65-82D5-55993CB01A01}" srcOrd="34" destOrd="0" presId="urn:microsoft.com/office/officeart/2005/8/layout/hChevron3"/>
    <dgm:cxn modelId="{85848073-7253-4639-8C4F-780D527AA3A4}" type="presParOf" srcId="{E32DDF1D-2A52-4358-805D-F4D83B1EBCB7}" destId="{F993441B-B841-4416-8891-3F2C6AD1B256}" srcOrd="35" destOrd="0" presId="urn:microsoft.com/office/officeart/2005/8/layout/hChevron3"/>
    <dgm:cxn modelId="{82F6858E-58E9-4E42-8FA3-6D406431D2A8}" type="presParOf" srcId="{E32DDF1D-2A52-4358-805D-F4D83B1EBCB7}" destId="{C8FB3BBF-9D07-4EE6-BA10-478F436F7112}" srcOrd="36" destOrd="0" presId="urn:microsoft.com/office/officeart/2005/8/layout/hChevron3"/>
    <dgm:cxn modelId="{AAA62A49-3A08-4088-8F3E-2F652911100D}" type="presParOf" srcId="{E32DDF1D-2A52-4358-805D-F4D83B1EBCB7}" destId="{4F4F584E-A44F-43CC-8CA2-CF616EBF8F80}" srcOrd="37" destOrd="0" presId="urn:microsoft.com/office/officeart/2005/8/layout/hChevron3"/>
    <dgm:cxn modelId="{38E550C8-C7F6-47AE-BABA-19CD9500BE58}" type="presParOf" srcId="{E32DDF1D-2A52-4358-805D-F4D83B1EBCB7}" destId="{3C4E7037-9222-49C8-A64D-5A768290C531}" srcOrd="38" destOrd="0" presId="urn:microsoft.com/office/officeart/2005/8/layout/hChevron3"/>
    <dgm:cxn modelId="{1B53B92D-3309-4D53-8B0D-A39A808997C8}" type="presParOf" srcId="{E32DDF1D-2A52-4358-805D-F4D83B1EBCB7}" destId="{EB3C83E9-7C69-476A-9928-C7AD9188DE6B}" srcOrd="39" destOrd="0" presId="urn:microsoft.com/office/officeart/2005/8/layout/hChevron3"/>
    <dgm:cxn modelId="{C542403C-CA64-41ED-A75E-FC99AECB09F9}" type="presParOf" srcId="{E32DDF1D-2A52-4358-805D-F4D83B1EBCB7}" destId="{419DD1AD-D37F-462F-9733-AA7C2540828E}" srcOrd="40" destOrd="0" presId="urn:microsoft.com/office/officeart/2005/8/layout/hChevron3"/>
    <dgm:cxn modelId="{EF719395-E077-48C1-9082-E2CF1FEC6F18}" type="presParOf" srcId="{E32DDF1D-2A52-4358-805D-F4D83B1EBCB7}" destId="{63BD167A-C9D7-48FB-8BFE-35927D0B8FA1}" srcOrd="41" destOrd="0" presId="urn:microsoft.com/office/officeart/2005/8/layout/hChevron3"/>
    <dgm:cxn modelId="{7C3B7AD7-C99D-4C24-B70F-515557ED6E0E}" type="presParOf" srcId="{E32DDF1D-2A52-4358-805D-F4D83B1EBCB7}" destId="{EF67B6E1-01A0-4EAA-B97C-F94767656729}" srcOrd="42" destOrd="0" presId="urn:microsoft.com/office/officeart/2005/8/layout/hChevron3"/>
    <dgm:cxn modelId="{1F02574F-EA29-4BE5-B213-B01DA00AB2F2}" type="presParOf" srcId="{E32DDF1D-2A52-4358-805D-F4D83B1EBCB7}" destId="{34633107-9FF1-4B1E-AA98-8E57F091ED47}" srcOrd="43" destOrd="0" presId="urn:microsoft.com/office/officeart/2005/8/layout/hChevron3"/>
    <dgm:cxn modelId="{8578D390-5EDA-4A0A-A0D9-9CB40B1E4173}" type="presParOf" srcId="{E32DDF1D-2A52-4358-805D-F4D83B1EBCB7}" destId="{1B6D26FB-FD89-49A7-A682-CDFDD01F1D75}" srcOrd="44" destOrd="0" presId="urn:microsoft.com/office/officeart/2005/8/layout/hChevron3"/>
    <dgm:cxn modelId="{8BA71414-70C1-4521-A577-3E5F1866DCA2}" type="presParOf" srcId="{E32DDF1D-2A52-4358-805D-F4D83B1EBCB7}" destId="{C334E5AF-E6AF-4890-95F9-82ABF32C7B51}" srcOrd="45" destOrd="0" presId="urn:microsoft.com/office/officeart/2005/8/layout/hChevron3"/>
    <dgm:cxn modelId="{15425D63-85B0-4D97-8C7F-F8013A4B772A}" type="presParOf" srcId="{E32DDF1D-2A52-4358-805D-F4D83B1EBCB7}" destId="{5FBEED3A-24E0-4120-86C7-F4B24675E908}" srcOrd="46" destOrd="0" presId="urn:microsoft.com/office/officeart/2005/8/layout/hChevron3"/>
    <dgm:cxn modelId="{0CC5D869-D624-4177-B86A-8DF28B07AA73}" type="presParOf" srcId="{E32DDF1D-2A52-4358-805D-F4D83B1EBCB7}" destId="{6CB85AA0-F862-44FC-B544-338251D86424}" srcOrd="47" destOrd="0" presId="urn:microsoft.com/office/officeart/2005/8/layout/hChevron3"/>
    <dgm:cxn modelId="{0D457F9C-4A47-4C7C-AB52-C3E8E3B271E3}" type="presParOf" srcId="{E32DDF1D-2A52-4358-805D-F4D83B1EBCB7}" destId="{7D57AB04-6BB9-491D-8A08-2593D0F8E787}" srcOrd="48" destOrd="0" presId="urn:microsoft.com/office/officeart/2005/8/layout/hChevron3"/>
    <dgm:cxn modelId="{88C990EB-7335-4361-878B-DF4FD3EBA929}" type="presParOf" srcId="{E32DDF1D-2A52-4358-805D-F4D83B1EBCB7}" destId="{FD1846B6-4F18-4B08-B7E2-115D20A1B795}" srcOrd="49" destOrd="0" presId="urn:microsoft.com/office/officeart/2005/8/layout/hChevron3"/>
    <dgm:cxn modelId="{644548E3-4DC2-4592-AD69-444BFB2AA150}" type="presParOf" srcId="{E32DDF1D-2A52-4358-805D-F4D83B1EBCB7}" destId="{7C6A920C-8D10-440F-BA5E-46F46B81D17C}" srcOrd="50" destOrd="0" presId="urn:microsoft.com/office/officeart/2005/8/layout/hChevron3"/>
    <dgm:cxn modelId="{3C601277-52B1-47F0-B0B2-E67CDD8342F0}" type="presParOf" srcId="{E32DDF1D-2A52-4358-805D-F4D83B1EBCB7}" destId="{BD222C9E-DE6D-4A99-81A7-88CA0ED1DDC8}" srcOrd="51" destOrd="0" presId="urn:microsoft.com/office/officeart/2005/8/layout/hChevron3"/>
    <dgm:cxn modelId="{E946D398-54A9-42FC-A027-2CB7748D03A7}" type="presParOf" srcId="{E32DDF1D-2A52-4358-805D-F4D83B1EBCB7}" destId="{E6B9606E-33B7-40D0-916B-28025D72F359}" srcOrd="52" destOrd="0" presId="urn:microsoft.com/office/officeart/2005/8/layout/hChevron3"/>
    <dgm:cxn modelId="{486696CB-7497-45DD-AE5C-90D535EC0327}" type="presParOf" srcId="{E32DDF1D-2A52-4358-805D-F4D83B1EBCB7}" destId="{0686D9C9-BC99-4332-B3EC-7C64878B3B5B}" srcOrd="53" destOrd="0" presId="urn:microsoft.com/office/officeart/2005/8/layout/hChevron3"/>
    <dgm:cxn modelId="{FF6A74E9-1E00-40A7-9810-C26B2062E9D3}" type="presParOf" srcId="{E32DDF1D-2A52-4358-805D-F4D83B1EBCB7}" destId="{5CBC40F4-3DBC-485E-81A1-469F710A7380}" srcOrd="54" destOrd="0" presId="urn:microsoft.com/office/officeart/2005/8/layout/hChevron3"/>
    <dgm:cxn modelId="{CB02506B-5A56-4CCC-AD3F-B8593C2ECE9E}" type="presParOf" srcId="{E32DDF1D-2A52-4358-805D-F4D83B1EBCB7}" destId="{AFAB29CA-D5D9-413A-8D3A-5822A5986B92}" srcOrd="55" destOrd="0" presId="urn:microsoft.com/office/officeart/2005/8/layout/hChevron3"/>
    <dgm:cxn modelId="{C76698D3-60FE-465A-8029-1656CE96257F}" type="presParOf" srcId="{E32DDF1D-2A52-4358-805D-F4D83B1EBCB7}" destId="{69E105A0-4872-451F-ABE7-2550E014F3DF}" srcOrd="56" destOrd="0" presId="urn:microsoft.com/office/officeart/2005/8/layout/hChevron3"/>
    <dgm:cxn modelId="{E5E6874A-1558-4EC6-B639-D124BD8EFDAF}" type="presParOf" srcId="{E32DDF1D-2A52-4358-805D-F4D83B1EBCB7}" destId="{2554F9E3-9AC3-45DD-9D58-08A2F4DD1701}" srcOrd="57" destOrd="0" presId="urn:microsoft.com/office/officeart/2005/8/layout/hChevron3"/>
    <dgm:cxn modelId="{714B7B82-6C8F-46C9-A028-6F4F1E9A7AD6}" type="presParOf" srcId="{E32DDF1D-2A52-4358-805D-F4D83B1EBCB7}" destId="{33C53847-86DA-49EC-926A-63B9B45830E9}" srcOrd="58" destOrd="0" presId="urn:microsoft.com/office/officeart/2005/8/layout/hChevron3"/>
    <dgm:cxn modelId="{61F4501F-2C4B-4E28-B03F-D45CE780B9D2}" type="presParOf" srcId="{E32DDF1D-2A52-4358-805D-F4D83B1EBCB7}" destId="{875187DA-3618-4C2E-A0B7-5B05BC8D2789}" srcOrd="59" destOrd="0" presId="urn:microsoft.com/office/officeart/2005/8/layout/hChevron3"/>
    <dgm:cxn modelId="{1DFB82D7-83ED-463F-BD9D-392592B93458}" type="presParOf" srcId="{E32DDF1D-2A52-4358-805D-F4D83B1EBCB7}" destId="{8BC94EAD-C36A-4046-AC84-2A1EF272453C}" srcOrd="60" destOrd="0" presId="urn:microsoft.com/office/officeart/2005/8/layout/hChevron3"/>
    <dgm:cxn modelId="{DF522C37-692A-47FC-BF38-6B450A437DD7}" type="presParOf" srcId="{E32DDF1D-2A52-4358-805D-F4D83B1EBCB7}" destId="{784AC893-4206-4D04-B1C5-2ADC21FEBD3D}" srcOrd="61" destOrd="0" presId="urn:microsoft.com/office/officeart/2005/8/layout/hChevron3"/>
    <dgm:cxn modelId="{E241A947-A09F-49C4-A910-18C3BBE038B4}" type="presParOf" srcId="{E32DDF1D-2A52-4358-805D-F4D83B1EBCB7}" destId="{8C0EEF14-665F-4453-8BB9-9924969283DE}" srcOrd="62" destOrd="0" presId="urn:microsoft.com/office/officeart/2005/8/layout/hChevron3"/>
    <dgm:cxn modelId="{42C40B1C-D998-414E-AA86-077876112219}" type="presParOf" srcId="{E32DDF1D-2A52-4358-805D-F4D83B1EBCB7}" destId="{5A952227-1638-4EF8-AAF3-A570BBA6A4DB}" srcOrd="63" destOrd="0" presId="urn:microsoft.com/office/officeart/2005/8/layout/hChevron3"/>
    <dgm:cxn modelId="{7B3EA89E-247C-40E8-A89C-DE6E3BE0BF3A}" type="presParOf" srcId="{E32DDF1D-2A52-4358-805D-F4D83B1EBCB7}" destId="{4CC1E00E-240E-47DB-B2D9-F1E228723B16}" srcOrd="64" destOrd="0" presId="urn:microsoft.com/office/officeart/2005/8/layout/hChevron3"/>
    <dgm:cxn modelId="{B4ABBC4F-8C37-4B17-8BFF-D51ED481F930}" type="presParOf" srcId="{E32DDF1D-2A52-4358-805D-F4D83B1EBCB7}" destId="{567977BA-636D-46DC-872E-05A2B8526F70}" srcOrd="65" destOrd="0" presId="urn:microsoft.com/office/officeart/2005/8/layout/hChevron3"/>
    <dgm:cxn modelId="{4CBA616E-AB65-4001-BB08-7A992AC09559}" type="presParOf" srcId="{E32DDF1D-2A52-4358-805D-F4D83B1EBCB7}" destId="{1F927897-2664-4477-999C-F45E0DE5ADE2}" srcOrd="66" destOrd="0" presId="urn:microsoft.com/office/officeart/2005/8/layout/hChevron3"/>
    <dgm:cxn modelId="{6A195EF5-5112-42B1-A792-6F0AF3488A22}" type="presParOf" srcId="{E32DDF1D-2A52-4358-805D-F4D83B1EBCB7}" destId="{327CD222-F0C4-4BFC-80D3-B0091B510849}" srcOrd="67" destOrd="0" presId="urn:microsoft.com/office/officeart/2005/8/layout/hChevron3"/>
    <dgm:cxn modelId="{E852ACD8-B090-4FD4-87EE-9511F562D551}" type="presParOf" srcId="{E32DDF1D-2A52-4358-805D-F4D83B1EBCB7}" destId="{1056C277-A385-4775-B46B-B61BE5757FF2}" srcOrd="68" destOrd="0" presId="urn:microsoft.com/office/officeart/2005/8/layout/hChevron3"/>
    <dgm:cxn modelId="{5BF7C342-08A5-4B38-A42A-CCB8F557720C}" type="presParOf" srcId="{E32DDF1D-2A52-4358-805D-F4D83B1EBCB7}" destId="{8E0BF486-2CB2-4777-8410-80AD61200FC8}" srcOrd="69" destOrd="0" presId="urn:microsoft.com/office/officeart/2005/8/layout/hChevron3"/>
    <dgm:cxn modelId="{318A994A-CF51-471F-AC6C-9507FD20F21D}" type="presParOf" srcId="{E32DDF1D-2A52-4358-805D-F4D83B1EBCB7}" destId="{7CBD0BB0-2ADF-4CE8-BFD7-BB447D552509}" srcOrd="70" destOrd="0" presId="urn:microsoft.com/office/officeart/2005/8/layout/hChevron3"/>
    <dgm:cxn modelId="{1B3E713C-E7D7-4BE2-8007-8F60EDD273A1}" type="presParOf" srcId="{E32DDF1D-2A52-4358-805D-F4D83B1EBCB7}" destId="{67E24B4C-FB32-4063-9D7F-DA86040F613A}" srcOrd="71" destOrd="0" presId="urn:microsoft.com/office/officeart/2005/8/layout/hChevron3"/>
    <dgm:cxn modelId="{84B6A6CF-7DE7-4409-AD94-47FC9896F83F}" type="presParOf" srcId="{E32DDF1D-2A52-4358-805D-F4D83B1EBCB7}" destId="{813810D4-3578-4465-AF34-B60CECBEADFC}" srcOrd="72" destOrd="0" presId="urn:microsoft.com/office/officeart/2005/8/layout/hChevron3"/>
    <dgm:cxn modelId="{26B88A77-C3AD-47A4-9229-FD4B2019E661}" type="presParOf" srcId="{E32DDF1D-2A52-4358-805D-F4D83B1EBCB7}" destId="{DAF5A45D-9F86-443D-B540-F12338B12394}" srcOrd="73" destOrd="0" presId="urn:microsoft.com/office/officeart/2005/8/layout/hChevron3"/>
    <dgm:cxn modelId="{3365D7DF-4206-4F81-BA97-B7915C7C4CD2}" type="presParOf" srcId="{E32DDF1D-2A52-4358-805D-F4D83B1EBCB7}" destId="{0C1798D0-B5E0-4926-89F4-4ED3A38AC498}" srcOrd="74" destOrd="0" presId="urn:microsoft.com/office/officeart/2005/8/layout/hChevron3"/>
    <dgm:cxn modelId="{8A61F23A-48CC-47F1-8883-DB81DAE4C8FE}" type="presParOf" srcId="{E32DDF1D-2A52-4358-805D-F4D83B1EBCB7}" destId="{4088D819-A119-47E1-9A1B-CAA53953C030}" srcOrd="75" destOrd="0" presId="urn:microsoft.com/office/officeart/2005/8/layout/hChevron3"/>
    <dgm:cxn modelId="{D703093A-94F8-4356-BDB6-E8FE67DC9A53}" type="presParOf" srcId="{E32DDF1D-2A52-4358-805D-F4D83B1EBCB7}" destId="{872AE41A-9A42-4583-BD5B-428E15D6C4D8}" srcOrd="76" destOrd="0" presId="urn:microsoft.com/office/officeart/2005/8/layout/hChevron3"/>
    <dgm:cxn modelId="{7B0ABB7A-ABD6-4CD2-AE31-AA8B741F0B10}" type="presParOf" srcId="{E32DDF1D-2A52-4358-805D-F4D83B1EBCB7}" destId="{6891EB0D-05F1-4BFC-8E92-A829D7B70C2E}" srcOrd="77" destOrd="0" presId="urn:microsoft.com/office/officeart/2005/8/layout/hChevron3"/>
    <dgm:cxn modelId="{68CBB31A-6E0A-48FA-85E5-0C0EDB370322}" type="presParOf" srcId="{E32DDF1D-2A52-4358-805D-F4D83B1EBCB7}" destId="{E4755CB0-68C3-4DA8-A9D2-73B58907C11A}" srcOrd="78" destOrd="0" presId="urn:microsoft.com/office/officeart/2005/8/layout/hChevron3"/>
    <dgm:cxn modelId="{4650CA12-78DB-45D2-AB5F-3AFF183C5133}" type="presParOf" srcId="{E32DDF1D-2A52-4358-805D-F4D83B1EBCB7}" destId="{98813FD1-D75A-417E-885D-AC243E923A2B}" srcOrd="79" destOrd="0" presId="urn:microsoft.com/office/officeart/2005/8/layout/hChevron3"/>
    <dgm:cxn modelId="{8B2B0413-72C8-4F4F-A55C-EFEA97EC9B13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94AEDA7D-3A0E-4224-806C-2654EFCF3D31}" type="presOf" srcId="{B50DE578-F840-448C-9F26-8A50FD371058}" destId="{7CBD0BB0-2ADF-4CE8-BFD7-BB447D552509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10CDB3F1-749B-456C-BC0B-BC573358D8D9}" type="presOf" srcId="{CA99D7B1-433D-4A0A-9063-755BA8DE7A52}" destId="{C8FB3BBF-9D07-4EE6-BA10-478F436F7112}" srcOrd="0" destOrd="0" presId="urn:microsoft.com/office/officeart/2005/8/layout/hChevron3"/>
    <dgm:cxn modelId="{5F7812D6-7859-4DB3-8526-5E246387F0F2}" type="presOf" srcId="{6031953C-D99B-4918-8AE4-74D1FC3DD3A0}" destId="{69E105A0-4872-451F-ABE7-2550E014F3DF}" srcOrd="0" destOrd="0" presId="urn:microsoft.com/office/officeart/2005/8/layout/hChevron3"/>
    <dgm:cxn modelId="{CE0D97CA-249A-46C3-9D22-600D01C377F5}" type="presOf" srcId="{B516EE92-64D6-4FCD-8A24-40602E53098E}" destId="{9CF1165E-AC49-45C4-A3A3-DDB7BC36B50D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0F8C7B01-9A92-48D0-97FC-6B3AD04EF0AB}" type="presOf" srcId="{68F337CC-70B5-443C-9BA7-64EAA2BDE25A}" destId="{AAAF693D-AD7B-43B9-92DC-8AA29F6B321E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85E92FFC-F6CD-4568-8565-406D7D34E543}" type="presOf" srcId="{0C6AC9BE-9142-485D-98BA-98C1890A2E0E}" destId="{E6B9606E-33B7-40D0-916B-28025D72F359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0E0109D0-ECD1-484D-B6EF-B180C04DF409}" type="presOf" srcId="{68DB77E9-52FA-486B-9BBE-FF7BBCA93E2D}" destId="{E4755CB0-68C3-4DA8-A9D2-73B58907C11A}" srcOrd="0" destOrd="0" presId="urn:microsoft.com/office/officeart/2005/8/layout/hChevron3"/>
    <dgm:cxn modelId="{406A5A82-D5FE-4DC0-96DF-0CE0C1EE13F8}" type="presOf" srcId="{A3932D8C-6849-43D7-AC8A-C46E8FC8100D}" destId="{8BC94EAD-C36A-4046-AC84-2A1EF272453C}" srcOrd="0" destOrd="0" presId="urn:microsoft.com/office/officeart/2005/8/layout/hChevron3"/>
    <dgm:cxn modelId="{0574DAB6-B8C1-4FFB-AC5F-4EB935146228}" type="presOf" srcId="{5EC8FB64-ACE3-469E-9787-C48F6C3635F1}" destId="{E32DDF1D-2A52-4358-805D-F4D83B1EBCB7}" srcOrd="0" destOrd="0" presId="urn:microsoft.com/office/officeart/2005/8/layout/hChevron3"/>
    <dgm:cxn modelId="{06B742DB-B784-4552-91CF-7714895A2CCD}" type="presOf" srcId="{020EFA48-9CC4-4431-94A8-72436184AF5D}" destId="{7C6A920C-8D10-440F-BA5E-46F46B81D17C}" srcOrd="0" destOrd="0" presId="urn:microsoft.com/office/officeart/2005/8/layout/hChevron3"/>
    <dgm:cxn modelId="{3182EDD2-CD3A-4625-B279-0851B23FC6F4}" type="presOf" srcId="{F774C75D-5067-4612-A73E-C727F8136642}" destId="{1056C277-A385-4775-B46B-B61BE5757FF2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3926BDFA-CF0A-459D-90EF-CA6D5D98DEA4}" type="presOf" srcId="{8722C7DF-2F9C-4BC4-B0BA-517DBE2D864D}" destId="{46FBA12B-9A7C-46CE-9ADA-B661591B9938}" srcOrd="0" destOrd="0" presId="urn:microsoft.com/office/officeart/2005/8/layout/hChevron3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24A94D45-D381-4444-8993-3B46386FD6EF}" type="presOf" srcId="{F1B636A1-73E4-4A94-8328-1CF24EBBF7F3}" destId="{1B6D26FB-FD89-49A7-A682-CDFDD01F1D75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12C55362-9C86-4176-AFB3-392394D4EA55}" type="presOf" srcId="{9D2EE2F8-4F2C-4468-8484-E8FB023BE270}" destId="{7D57AB04-6BB9-491D-8A08-2593D0F8E787}" srcOrd="0" destOrd="0" presId="urn:microsoft.com/office/officeart/2005/8/layout/hChevron3"/>
    <dgm:cxn modelId="{A7C2AC2D-0CAE-415F-88EF-94A6CBFB5EDE}" type="presOf" srcId="{E2D8E3DF-8D59-489A-9050-666993FB8ED6}" destId="{5B5405F7-9476-4E55-9912-3D82A83CE4C1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3C5D8FEE-FDCD-4550-B5A3-D8EE37ED6E98}" type="presOf" srcId="{84173EBC-1605-4094-937E-65E5DBBD2F51}" destId="{872AE41A-9A42-4583-BD5B-428E15D6C4D8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36B01BBE-B96C-4536-97E3-D9532DF93CBC}" type="presOf" srcId="{2C1E9040-17C8-4E8D-A63F-DB72258387D6}" destId="{419DD1AD-D37F-462F-9733-AA7C2540828E}" srcOrd="0" destOrd="0" presId="urn:microsoft.com/office/officeart/2005/8/layout/hChevron3"/>
    <dgm:cxn modelId="{255AE2DB-E72C-4F46-9428-99D2E822161D}" type="presOf" srcId="{7C5087F6-5E53-4CFC-9BBD-4181F1A2DDB4}" destId="{71C45CF6-C601-470E-9E9F-9175E74C38CE}" srcOrd="0" destOrd="0" presId="urn:microsoft.com/office/officeart/2005/8/layout/hChevron3"/>
    <dgm:cxn modelId="{0EAB62C9-40DD-4B9B-832D-30F08818F5A6}" type="presOf" srcId="{37A87C57-3EF8-49B6-B455-342C8CF27F93}" destId="{E5C05AB5-9270-4305-9A67-E80BD4B63F64}" srcOrd="0" destOrd="0" presId="urn:microsoft.com/office/officeart/2005/8/layout/hChevron3"/>
    <dgm:cxn modelId="{81BB6F45-C102-4187-A0D3-794FC572F905}" type="presOf" srcId="{C2397A5E-1B19-46A0-9D12-932F6574E187}" destId="{4CC1E00E-240E-47DB-B2D9-F1E228723B16}" srcOrd="0" destOrd="0" presId="urn:microsoft.com/office/officeart/2005/8/layout/hChevron3"/>
    <dgm:cxn modelId="{5C99B82A-7FC7-4899-90DC-0B27E1BED039}" type="presOf" srcId="{1661D143-4C71-4EE6-9C81-E287BBE7E4B2}" destId="{B969A45A-C577-42FE-9EA9-DF34977AB7A9}" srcOrd="0" destOrd="0" presId="urn:microsoft.com/office/officeart/2005/8/layout/hChevron3"/>
    <dgm:cxn modelId="{5A39DF77-21EE-42D0-AF01-CECC2B13DFAD}" type="presOf" srcId="{33E1203D-7E4D-4F32-8933-7A45B3E4E4C0}" destId="{1F927897-2664-4477-999C-F45E0DE5ADE2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0AFA83BF-56EF-438E-9D78-6BC54FF31E24}" type="presOf" srcId="{61CA8120-DCC6-4B15-8E1C-CFB91ABEBDE4}" destId="{D0CBD48E-31F4-4D1B-A75C-643BA2B7D562}" srcOrd="0" destOrd="0" presId="urn:microsoft.com/office/officeart/2005/8/layout/hChevron3"/>
    <dgm:cxn modelId="{80DF10A4-1C8F-48A8-8518-2954021B9ACA}" type="presOf" srcId="{CD58D382-1728-40A4-8A1C-69E749F641FE}" destId="{0C1798D0-B5E0-4926-89F4-4ED3A38AC498}" srcOrd="0" destOrd="0" presId="urn:microsoft.com/office/officeart/2005/8/layout/hChevron3"/>
    <dgm:cxn modelId="{3A3E80EE-141E-4B06-B8B8-BF1401FE41DB}" type="presOf" srcId="{1B0488F0-6E4B-4949-A302-78A9A56E138C}" destId="{3C4E7037-9222-49C8-A64D-5A768290C531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C564EB6F-1264-43D7-B987-15767449BA40}" type="presOf" srcId="{37F58A89-9FCC-42BD-9D7F-62E8ADE887BA}" destId="{801C13F3-D94C-4D18-9804-DE6FA6282BDD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4A2E0BFE-7C21-4F07-A785-A76C3A251B0C}" type="presOf" srcId="{6CBE4EF5-CAA4-4CAE-A479-05224EF61C51}" destId="{EB37EB95-A5F7-4E65-82D5-55993CB01A01}" srcOrd="0" destOrd="0" presId="urn:microsoft.com/office/officeart/2005/8/layout/hChevron3"/>
    <dgm:cxn modelId="{620C055C-AB5E-478D-A201-6B21D5F879A5}" type="presOf" srcId="{6FE92722-16E7-4B3D-BA6B-210995AB2373}" destId="{5CBC40F4-3DBC-485E-81A1-469F710A7380}" srcOrd="0" destOrd="0" presId="urn:microsoft.com/office/officeart/2005/8/layout/hChevron3"/>
    <dgm:cxn modelId="{9AD5706A-7557-4984-A40A-5133ACD4C46C}" type="presOf" srcId="{1841054A-88B8-4570-A8E0-EA5524F1F074}" destId="{813810D4-3578-4465-AF34-B60CECBEADFC}" srcOrd="0" destOrd="0" presId="urn:microsoft.com/office/officeart/2005/8/layout/hChevron3"/>
    <dgm:cxn modelId="{73FEF03C-4EDC-4140-A68A-5A67B58EBDCB}" type="presOf" srcId="{C45AFCDB-ACB3-438F-8B66-6E568F47D8A4}" destId="{5FBEED3A-24E0-4120-86C7-F4B24675E908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4BE149A9-61EC-4F07-B5EE-4E81853050B1}" type="presOf" srcId="{FAC96E8F-F4FD-4ACB-A268-A28E36F76E57}" destId="{8736F99C-FC22-4A85-AB3A-E3D0B6E4F18C}" srcOrd="0" destOrd="0" presId="urn:microsoft.com/office/officeart/2005/8/layout/hChevron3"/>
    <dgm:cxn modelId="{4158CA32-BC56-461C-A98C-1B267E621065}" type="presOf" srcId="{B018C7FD-482F-41EB-8FDD-85C6A96644A6}" destId="{BE8EB9A1-989B-4A34-BCA3-6900C46E94FE}" srcOrd="0" destOrd="0" presId="urn:microsoft.com/office/officeart/2005/8/layout/hChevron3"/>
    <dgm:cxn modelId="{32A0A0FB-5E1B-4DA8-B499-E383F6E3AD0C}" type="presOf" srcId="{64CB8CD5-2320-42A8-8773-1D204F49A1EE}" destId="{419F63F8-2EF4-41FD-95C6-D9D54CDB94A6}" srcOrd="0" destOrd="0" presId="urn:microsoft.com/office/officeart/2005/8/layout/hChevron3"/>
    <dgm:cxn modelId="{63EC09C6-E46A-444E-9886-180C01FCB987}" type="presOf" srcId="{3D0453B6-5431-4B34-BE77-FD9E6A1435B9}" destId="{8C0EEF14-665F-4453-8BB9-9924969283DE}" srcOrd="0" destOrd="0" presId="urn:microsoft.com/office/officeart/2005/8/layout/hChevron3"/>
    <dgm:cxn modelId="{A2125E45-33F9-4EFD-9715-93EF9CB77D42}" type="presOf" srcId="{9AC0B85F-F002-48F8-A368-2A95E3FBA245}" destId="{4E2CA8D1-A7CF-4348-B315-66D71D7C6740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35CB19A2-701F-47E5-846A-2ECF9087BD76}" type="presOf" srcId="{5B8F1E86-BAFC-476F-A956-89C526955FA6}" destId="{EF67B6E1-01A0-4EAA-B97C-F94767656729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A62C4EFD-224B-444B-BAE8-ACBF6D08B49D}" type="presOf" srcId="{4E27F18F-3F2E-4A56-91EE-68F42DF637B3}" destId="{EF3DC7ED-4A1C-4261-AB37-51C3A71BE5EB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98B35CE0-4565-4F51-8B2D-960232D32C16}" type="presOf" srcId="{9914C753-A33F-4DBF-BECB-E5FD1DC98F27}" destId="{D72911E8-6998-44AD-A71E-CB54CF49C0ED}" srcOrd="0" destOrd="0" presId="urn:microsoft.com/office/officeart/2005/8/layout/hChevron3"/>
    <dgm:cxn modelId="{0CF2A4E8-BC7F-41CE-B840-47D005599DF7}" type="presOf" srcId="{EE5B7ED0-5F37-40CF-A3B0-DE264ACEF339}" destId="{8C77A498-1271-4EFD-ACB2-43CB82007917}" srcOrd="0" destOrd="0" presId="urn:microsoft.com/office/officeart/2005/8/layout/hChevron3"/>
    <dgm:cxn modelId="{4E45EF9F-A0F1-4A57-84EF-AA98E0CEADE9}" type="presOf" srcId="{58B2AA00-AB16-4214-8E92-7C4E54CE41D0}" destId="{1F8A0EB1-3013-440A-90E0-58DB0244C1E8}" srcOrd="0" destOrd="0" presId="urn:microsoft.com/office/officeart/2005/8/layout/hChevron3"/>
    <dgm:cxn modelId="{B1CDE09B-85E0-4ED8-95A4-356554C173BA}" type="presOf" srcId="{05804EBF-DA52-408C-BEB2-485F7FA490C4}" destId="{33C53847-86DA-49EC-926A-63B9B45830E9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2CA59C5E-4F33-4166-9E19-179BFA69BB48}" type="presOf" srcId="{A3B69041-CEE1-492E-8067-1741F2EE7B97}" destId="{C97B4E7E-1B29-409A-9A9A-AA5B52B6B63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FED717ED-9398-4109-84AD-F6467803124A}" type="presParOf" srcId="{E32DDF1D-2A52-4358-805D-F4D83B1EBCB7}" destId="{E5C05AB5-9270-4305-9A67-E80BD4B63F64}" srcOrd="0" destOrd="0" presId="urn:microsoft.com/office/officeart/2005/8/layout/hChevron3"/>
    <dgm:cxn modelId="{12890F5E-2228-4E16-8554-1508A234B08B}" type="presParOf" srcId="{E32DDF1D-2A52-4358-805D-F4D83B1EBCB7}" destId="{B3249CFB-8ED7-4991-8C7E-1BFD21177A2D}" srcOrd="1" destOrd="0" presId="urn:microsoft.com/office/officeart/2005/8/layout/hChevron3"/>
    <dgm:cxn modelId="{77ED39C2-54FA-485F-8117-0CE94349C065}" type="presParOf" srcId="{E32DDF1D-2A52-4358-805D-F4D83B1EBCB7}" destId="{46FBA12B-9A7C-46CE-9ADA-B661591B9938}" srcOrd="2" destOrd="0" presId="urn:microsoft.com/office/officeart/2005/8/layout/hChevron3"/>
    <dgm:cxn modelId="{C82DA3C1-E08D-4A22-AB91-56EF208BDCD9}" type="presParOf" srcId="{E32DDF1D-2A52-4358-805D-F4D83B1EBCB7}" destId="{9A606873-8A71-4BBE-AC53-AF8E57DB32DB}" srcOrd="3" destOrd="0" presId="urn:microsoft.com/office/officeart/2005/8/layout/hChevron3"/>
    <dgm:cxn modelId="{1A6098E7-95F7-4869-BABF-A9558F6E1885}" type="presParOf" srcId="{E32DDF1D-2A52-4358-805D-F4D83B1EBCB7}" destId="{1F8A0EB1-3013-440A-90E0-58DB0244C1E8}" srcOrd="4" destOrd="0" presId="urn:microsoft.com/office/officeart/2005/8/layout/hChevron3"/>
    <dgm:cxn modelId="{D6BD4300-062C-46D1-A945-EE2EBC230652}" type="presParOf" srcId="{E32DDF1D-2A52-4358-805D-F4D83B1EBCB7}" destId="{19DD68EC-C5E0-461E-A7B7-B39348260346}" srcOrd="5" destOrd="0" presId="urn:microsoft.com/office/officeart/2005/8/layout/hChevron3"/>
    <dgm:cxn modelId="{DE3191F4-CBCD-47A2-821C-AFA6D2A1C161}" type="presParOf" srcId="{E32DDF1D-2A52-4358-805D-F4D83B1EBCB7}" destId="{C97B4E7E-1B29-409A-9A9A-AA5B52B6B63E}" srcOrd="6" destOrd="0" presId="urn:microsoft.com/office/officeart/2005/8/layout/hChevron3"/>
    <dgm:cxn modelId="{072225EE-9A43-4FAD-8C06-8BAFE9176832}" type="presParOf" srcId="{E32DDF1D-2A52-4358-805D-F4D83B1EBCB7}" destId="{7A3E532F-C77B-49F7-AEDA-FC60C7A6515A}" srcOrd="7" destOrd="0" presId="urn:microsoft.com/office/officeart/2005/8/layout/hChevron3"/>
    <dgm:cxn modelId="{5657CBAA-F740-4FCE-9369-F09A95E7901B}" type="presParOf" srcId="{E32DDF1D-2A52-4358-805D-F4D83B1EBCB7}" destId="{8C77A498-1271-4EFD-ACB2-43CB82007917}" srcOrd="8" destOrd="0" presId="urn:microsoft.com/office/officeart/2005/8/layout/hChevron3"/>
    <dgm:cxn modelId="{DC064FB7-9687-46E6-B827-2D006229D0C5}" type="presParOf" srcId="{E32DDF1D-2A52-4358-805D-F4D83B1EBCB7}" destId="{89074C74-5FF8-487E-B75F-DE1D2B34AF5F}" srcOrd="9" destOrd="0" presId="urn:microsoft.com/office/officeart/2005/8/layout/hChevron3"/>
    <dgm:cxn modelId="{1F871987-C538-45AB-B417-00C5D5529EE0}" type="presParOf" srcId="{E32DDF1D-2A52-4358-805D-F4D83B1EBCB7}" destId="{9CF1165E-AC49-45C4-A3A3-DDB7BC36B50D}" srcOrd="10" destOrd="0" presId="urn:microsoft.com/office/officeart/2005/8/layout/hChevron3"/>
    <dgm:cxn modelId="{A0ACD1AD-8B72-48E1-B11E-772125D34689}" type="presParOf" srcId="{E32DDF1D-2A52-4358-805D-F4D83B1EBCB7}" destId="{756D3F08-940F-414A-9D84-C79326AC7EAD}" srcOrd="11" destOrd="0" presId="urn:microsoft.com/office/officeart/2005/8/layout/hChevron3"/>
    <dgm:cxn modelId="{10F53F3E-7E1E-46FF-A507-FAD10A03AEF9}" type="presParOf" srcId="{E32DDF1D-2A52-4358-805D-F4D83B1EBCB7}" destId="{D72911E8-6998-44AD-A71E-CB54CF49C0ED}" srcOrd="12" destOrd="0" presId="urn:microsoft.com/office/officeart/2005/8/layout/hChevron3"/>
    <dgm:cxn modelId="{7AEBF2D6-15CB-4C50-AB07-0748144659DA}" type="presParOf" srcId="{E32DDF1D-2A52-4358-805D-F4D83B1EBCB7}" destId="{DA6AD634-BB15-4438-822C-21EFE11F679C}" srcOrd="13" destOrd="0" presId="urn:microsoft.com/office/officeart/2005/8/layout/hChevron3"/>
    <dgm:cxn modelId="{39B08A58-CBF8-4627-A1DA-52AF8CA743BF}" type="presParOf" srcId="{E32DDF1D-2A52-4358-805D-F4D83B1EBCB7}" destId="{D0CBD48E-31F4-4D1B-A75C-643BA2B7D562}" srcOrd="14" destOrd="0" presId="urn:microsoft.com/office/officeart/2005/8/layout/hChevron3"/>
    <dgm:cxn modelId="{20E59CC2-FD74-4ECD-A68B-E2D1F10B92B1}" type="presParOf" srcId="{E32DDF1D-2A52-4358-805D-F4D83B1EBCB7}" destId="{7AAC0076-D9D8-417B-AB91-5A60B11C2108}" srcOrd="15" destOrd="0" presId="urn:microsoft.com/office/officeart/2005/8/layout/hChevron3"/>
    <dgm:cxn modelId="{F8CBB7C3-D0E7-41C3-A376-86DA682F3FDE}" type="presParOf" srcId="{E32DDF1D-2A52-4358-805D-F4D83B1EBCB7}" destId="{4E2CA8D1-A7CF-4348-B315-66D71D7C6740}" srcOrd="16" destOrd="0" presId="urn:microsoft.com/office/officeart/2005/8/layout/hChevron3"/>
    <dgm:cxn modelId="{2EBE27A1-C121-47A7-B6AD-E13335623624}" type="presParOf" srcId="{E32DDF1D-2A52-4358-805D-F4D83B1EBCB7}" destId="{520F1DF1-9D10-4319-A24F-36CDD33B2E97}" srcOrd="17" destOrd="0" presId="urn:microsoft.com/office/officeart/2005/8/layout/hChevron3"/>
    <dgm:cxn modelId="{A3CD6289-F996-4D16-A109-668C5F73161E}" type="presParOf" srcId="{E32DDF1D-2A52-4358-805D-F4D83B1EBCB7}" destId="{801C13F3-D94C-4D18-9804-DE6FA6282BDD}" srcOrd="18" destOrd="0" presId="urn:microsoft.com/office/officeart/2005/8/layout/hChevron3"/>
    <dgm:cxn modelId="{F965E251-8870-4930-8E81-1CC658911682}" type="presParOf" srcId="{E32DDF1D-2A52-4358-805D-F4D83B1EBCB7}" destId="{A09AFA7C-CED6-40C6-895D-27E12F9440E1}" srcOrd="19" destOrd="0" presId="urn:microsoft.com/office/officeart/2005/8/layout/hChevron3"/>
    <dgm:cxn modelId="{1D37517B-8E05-4A47-857E-F3FADA8A7231}" type="presParOf" srcId="{E32DDF1D-2A52-4358-805D-F4D83B1EBCB7}" destId="{8736F99C-FC22-4A85-AB3A-E3D0B6E4F18C}" srcOrd="20" destOrd="0" presId="urn:microsoft.com/office/officeart/2005/8/layout/hChevron3"/>
    <dgm:cxn modelId="{7DB031B1-E55D-4F77-B348-D9F3436651C0}" type="presParOf" srcId="{E32DDF1D-2A52-4358-805D-F4D83B1EBCB7}" destId="{70DA955B-4781-4E1B-BDC2-26687F884A60}" srcOrd="21" destOrd="0" presId="urn:microsoft.com/office/officeart/2005/8/layout/hChevron3"/>
    <dgm:cxn modelId="{932BECC4-852F-4321-B8D6-50B2B476CAAB}" type="presParOf" srcId="{E32DDF1D-2A52-4358-805D-F4D83B1EBCB7}" destId="{419F63F8-2EF4-41FD-95C6-D9D54CDB94A6}" srcOrd="22" destOrd="0" presId="urn:microsoft.com/office/officeart/2005/8/layout/hChevron3"/>
    <dgm:cxn modelId="{16C14304-5CB3-4D5E-A0B8-1072F362999A}" type="presParOf" srcId="{E32DDF1D-2A52-4358-805D-F4D83B1EBCB7}" destId="{E407A470-8B60-400A-9ED1-2FE27763A539}" srcOrd="23" destOrd="0" presId="urn:microsoft.com/office/officeart/2005/8/layout/hChevron3"/>
    <dgm:cxn modelId="{3FEB631B-6DE4-4A66-8C35-6519ACEF5DA9}" type="presParOf" srcId="{E32DDF1D-2A52-4358-805D-F4D83B1EBCB7}" destId="{EF3DC7ED-4A1C-4261-AB37-51C3A71BE5EB}" srcOrd="24" destOrd="0" presId="urn:microsoft.com/office/officeart/2005/8/layout/hChevron3"/>
    <dgm:cxn modelId="{01ABB06B-0EF1-40B7-860B-50E3CBACE2C9}" type="presParOf" srcId="{E32DDF1D-2A52-4358-805D-F4D83B1EBCB7}" destId="{0F1ABE0D-D7AB-4001-A880-D11FF3655B89}" srcOrd="25" destOrd="0" presId="urn:microsoft.com/office/officeart/2005/8/layout/hChevron3"/>
    <dgm:cxn modelId="{CF7E95FA-C4E4-4E19-B573-20D618FD7A74}" type="presParOf" srcId="{E32DDF1D-2A52-4358-805D-F4D83B1EBCB7}" destId="{B969A45A-C577-42FE-9EA9-DF34977AB7A9}" srcOrd="26" destOrd="0" presId="urn:microsoft.com/office/officeart/2005/8/layout/hChevron3"/>
    <dgm:cxn modelId="{5AF1963C-3543-41A7-98E0-22A7A448E186}" type="presParOf" srcId="{E32DDF1D-2A52-4358-805D-F4D83B1EBCB7}" destId="{42D4F944-93C4-4C0C-9B62-69EF5DA104F8}" srcOrd="27" destOrd="0" presId="urn:microsoft.com/office/officeart/2005/8/layout/hChevron3"/>
    <dgm:cxn modelId="{4252A837-DAF0-468D-BCB2-31CD437EDB96}" type="presParOf" srcId="{E32DDF1D-2A52-4358-805D-F4D83B1EBCB7}" destId="{5B5405F7-9476-4E55-9912-3D82A83CE4C1}" srcOrd="28" destOrd="0" presId="urn:microsoft.com/office/officeart/2005/8/layout/hChevron3"/>
    <dgm:cxn modelId="{D837A975-CEEC-450B-AAFB-50A3379DB23B}" type="presParOf" srcId="{E32DDF1D-2A52-4358-805D-F4D83B1EBCB7}" destId="{1538ABD9-B7E6-4067-9491-D8311A48C018}" srcOrd="29" destOrd="0" presId="urn:microsoft.com/office/officeart/2005/8/layout/hChevron3"/>
    <dgm:cxn modelId="{90AFE98F-47DF-468E-8E9F-8EB966388F46}" type="presParOf" srcId="{E32DDF1D-2A52-4358-805D-F4D83B1EBCB7}" destId="{AAAF693D-AD7B-43B9-92DC-8AA29F6B321E}" srcOrd="30" destOrd="0" presId="urn:microsoft.com/office/officeart/2005/8/layout/hChevron3"/>
    <dgm:cxn modelId="{C9F38CD0-8511-43F8-BCA3-D24358FF5F38}" type="presParOf" srcId="{E32DDF1D-2A52-4358-805D-F4D83B1EBCB7}" destId="{8972F749-5519-4068-BF03-0F058FDAC5F1}" srcOrd="31" destOrd="0" presId="urn:microsoft.com/office/officeart/2005/8/layout/hChevron3"/>
    <dgm:cxn modelId="{7FD27F9D-59BE-4A52-BB33-8AB61CB26FF1}" type="presParOf" srcId="{E32DDF1D-2A52-4358-805D-F4D83B1EBCB7}" destId="{71C45CF6-C601-470E-9E9F-9175E74C38CE}" srcOrd="32" destOrd="0" presId="urn:microsoft.com/office/officeart/2005/8/layout/hChevron3"/>
    <dgm:cxn modelId="{5CD0270A-CE07-4DFD-A9A1-72F4600C10ED}" type="presParOf" srcId="{E32DDF1D-2A52-4358-805D-F4D83B1EBCB7}" destId="{7133B31F-637F-4E1C-BA62-0D49CF4AF38E}" srcOrd="33" destOrd="0" presId="urn:microsoft.com/office/officeart/2005/8/layout/hChevron3"/>
    <dgm:cxn modelId="{E271849D-7F26-492E-AB1D-05124ADAF3BB}" type="presParOf" srcId="{E32DDF1D-2A52-4358-805D-F4D83B1EBCB7}" destId="{EB37EB95-A5F7-4E65-82D5-55993CB01A01}" srcOrd="34" destOrd="0" presId="urn:microsoft.com/office/officeart/2005/8/layout/hChevron3"/>
    <dgm:cxn modelId="{40198CE7-B234-4832-952B-4CBBEC5F8073}" type="presParOf" srcId="{E32DDF1D-2A52-4358-805D-F4D83B1EBCB7}" destId="{F993441B-B841-4416-8891-3F2C6AD1B256}" srcOrd="35" destOrd="0" presId="urn:microsoft.com/office/officeart/2005/8/layout/hChevron3"/>
    <dgm:cxn modelId="{547AE67E-48D1-4971-B515-3B1E189C1FC4}" type="presParOf" srcId="{E32DDF1D-2A52-4358-805D-F4D83B1EBCB7}" destId="{C8FB3BBF-9D07-4EE6-BA10-478F436F7112}" srcOrd="36" destOrd="0" presId="urn:microsoft.com/office/officeart/2005/8/layout/hChevron3"/>
    <dgm:cxn modelId="{B50C61E3-C774-4665-B676-3C92955D6FB9}" type="presParOf" srcId="{E32DDF1D-2A52-4358-805D-F4D83B1EBCB7}" destId="{4F4F584E-A44F-43CC-8CA2-CF616EBF8F80}" srcOrd="37" destOrd="0" presId="urn:microsoft.com/office/officeart/2005/8/layout/hChevron3"/>
    <dgm:cxn modelId="{F543E719-E608-44AF-B3E9-632CE679A447}" type="presParOf" srcId="{E32DDF1D-2A52-4358-805D-F4D83B1EBCB7}" destId="{3C4E7037-9222-49C8-A64D-5A768290C531}" srcOrd="38" destOrd="0" presId="urn:microsoft.com/office/officeart/2005/8/layout/hChevron3"/>
    <dgm:cxn modelId="{01A70D5D-308A-4615-B51E-1ACADF806E8C}" type="presParOf" srcId="{E32DDF1D-2A52-4358-805D-F4D83B1EBCB7}" destId="{EB3C83E9-7C69-476A-9928-C7AD9188DE6B}" srcOrd="39" destOrd="0" presId="urn:microsoft.com/office/officeart/2005/8/layout/hChevron3"/>
    <dgm:cxn modelId="{0A61789D-BC0E-4105-9F79-493A8064D0E0}" type="presParOf" srcId="{E32DDF1D-2A52-4358-805D-F4D83B1EBCB7}" destId="{419DD1AD-D37F-462F-9733-AA7C2540828E}" srcOrd="40" destOrd="0" presId="urn:microsoft.com/office/officeart/2005/8/layout/hChevron3"/>
    <dgm:cxn modelId="{531D235A-AC75-4110-8F95-45FFF3441FD9}" type="presParOf" srcId="{E32DDF1D-2A52-4358-805D-F4D83B1EBCB7}" destId="{63BD167A-C9D7-48FB-8BFE-35927D0B8FA1}" srcOrd="41" destOrd="0" presId="urn:microsoft.com/office/officeart/2005/8/layout/hChevron3"/>
    <dgm:cxn modelId="{5FF90811-7A9A-4344-B8B8-876D74FE0B60}" type="presParOf" srcId="{E32DDF1D-2A52-4358-805D-F4D83B1EBCB7}" destId="{EF67B6E1-01A0-4EAA-B97C-F94767656729}" srcOrd="42" destOrd="0" presId="urn:microsoft.com/office/officeart/2005/8/layout/hChevron3"/>
    <dgm:cxn modelId="{33EE3CB0-9D02-4EFC-9C98-EBF093FFE6D8}" type="presParOf" srcId="{E32DDF1D-2A52-4358-805D-F4D83B1EBCB7}" destId="{34633107-9FF1-4B1E-AA98-8E57F091ED47}" srcOrd="43" destOrd="0" presId="urn:microsoft.com/office/officeart/2005/8/layout/hChevron3"/>
    <dgm:cxn modelId="{54311BD5-0CDC-49BF-BDD8-AF1CCAA0C157}" type="presParOf" srcId="{E32DDF1D-2A52-4358-805D-F4D83B1EBCB7}" destId="{1B6D26FB-FD89-49A7-A682-CDFDD01F1D75}" srcOrd="44" destOrd="0" presId="urn:microsoft.com/office/officeart/2005/8/layout/hChevron3"/>
    <dgm:cxn modelId="{3BA2003C-5536-461B-B8D6-1420DED1EBC2}" type="presParOf" srcId="{E32DDF1D-2A52-4358-805D-F4D83B1EBCB7}" destId="{C334E5AF-E6AF-4890-95F9-82ABF32C7B51}" srcOrd="45" destOrd="0" presId="urn:microsoft.com/office/officeart/2005/8/layout/hChevron3"/>
    <dgm:cxn modelId="{641A89E5-6EF0-42E3-BF3A-A85DCE06FC7B}" type="presParOf" srcId="{E32DDF1D-2A52-4358-805D-F4D83B1EBCB7}" destId="{5FBEED3A-24E0-4120-86C7-F4B24675E908}" srcOrd="46" destOrd="0" presId="urn:microsoft.com/office/officeart/2005/8/layout/hChevron3"/>
    <dgm:cxn modelId="{444BD19C-B9FD-4432-932C-3D3BD2F0534A}" type="presParOf" srcId="{E32DDF1D-2A52-4358-805D-F4D83B1EBCB7}" destId="{6CB85AA0-F862-44FC-B544-338251D86424}" srcOrd="47" destOrd="0" presId="urn:microsoft.com/office/officeart/2005/8/layout/hChevron3"/>
    <dgm:cxn modelId="{14D42555-030B-42E6-9C7C-BC0CE5DC39D4}" type="presParOf" srcId="{E32DDF1D-2A52-4358-805D-F4D83B1EBCB7}" destId="{7D57AB04-6BB9-491D-8A08-2593D0F8E787}" srcOrd="48" destOrd="0" presId="urn:microsoft.com/office/officeart/2005/8/layout/hChevron3"/>
    <dgm:cxn modelId="{68AE4DD2-26F0-42ED-B33B-8D638750E41E}" type="presParOf" srcId="{E32DDF1D-2A52-4358-805D-F4D83B1EBCB7}" destId="{FD1846B6-4F18-4B08-B7E2-115D20A1B795}" srcOrd="49" destOrd="0" presId="urn:microsoft.com/office/officeart/2005/8/layout/hChevron3"/>
    <dgm:cxn modelId="{9C5CB6BB-966B-4897-8F78-CE433496EC51}" type="presParOf" srcId="{E32DDF1D-2A52-4358-805D-F4D83B1EBCB7}" destId="{7C6A920C-8D10-440F-BA5E-46F46B81D17C}" srcOrd="50" destOrd="0" presId="urn:microsoft.com/office/officeart/2005/8/layout/hChevron3"/>
    <dgm:cxn modelId="{07AF7A6E-D825-49A5-AB3F-28C9DF48844A}" type="presParOf" srcId="{E32DDF1D-2A52-4358-805D-F4D83B1EBCB7}" destId="{BD222C9E-DE6D-4A99-81A7-88CA0ED1DDC8}" srcOrd="51" destOrd="0" presId="urn:microsoft.com/office/officeart/2005/8/layout/hChevron3"/>
    <dgm:cxn modelId="{B3C6071C-EE47-4011-9568-BB0608E18E04}" type="presParOf" srcId="{E32DDF1D-2A52-4358-805D-F4D83B1EBCB7}" destId="{E6B9606E-33B7-40D0-916B-28025D72F359}" srcOrd="52" destOrd="0" presId="urn:microsoft.com/office/officeart/2005/8/layout/hChevron3"/>
    <dgm:cxn modelId="{7CA69823-2065-4F38-A0A5-1FF38E6777EB}" type="presParOf" srcId="{E32DDF1D-2A52-4358-805D-F4D83B1EBCB7}" destId="{0686D9C9-BC99-4332-B3EC-7C64878B3B5B}" srcOrd="53" destOrd="0" presId="urn:microsoft.com/office/officeart/2005/8/layout/hChevron3"/>
    <dgm:cxn modelId="{30743B7D-3C49-421E-98BF-BD3298FEAEEB}" type="presParOf" srcId="{E32DDF1D-2A52-4358-805D-F4D83B1EBCB7}" destId="{5CBC40F4-3DBC-485E-81A1-469F710A7380}" srcOrd="54" destOrd="0" presId="urn:microsoft.com/office/officeart/2005/8/layout/hChevron3"/>
    <dgm:cxn modelId="{44BA8258-28C8-4347-8336-80C27BC9277E}" type="presParOf" srcId="{E32DDF1D-2A52-4358-805D-F4D83B1EBCB7}" destId="{AFAB29CA-D5D9-413A-8D3A-5822A5986B92}" srcOrd="55" destOrd="0" presId="urn:microsoft.com/office/officeart/2005/8/layout/hChevron3"/>
    <dgm:cxn modelId="{23794A71-A01E-49DD-A00E-D57E1B6FE944}" type="presParOf" srcId="{E32DDF1D-2A52-4358-805D-F4D83B1EBCB7}" destId="{69E105A0-4872-451F-ABE7-2550E014F3DF}" srcOrd="56" destOrd="0" presId="urn:microsoft.com/office/officeart/2005/8/layout/hChevron3"/>
    <dgm:cxn modelId="{DC992936-AF32-4016-ADC4-94022498DB01}" type="presParOf" srcId="{E32DDF1D-2A52-4358-805D-F4D83B1EBCB7}" destId="{2554F9E3-9AC3-45DD-9D58-08A2F4DD1701}" srcOrd="57" destOrd="0" presId="urn:microsoft.com/office/officeart/2005/8/layout/hChevron3"/>
    <dgm:cxn modelId="{C6D547BA-DA8F-4BF4-9678-5D758687A5EB}" type="presParOf" srcId="{E32DDF1D-2A52-4358-805D-F4D83B1EBCB7}" destId="{33C53847-86DA-49EC-926A-63B9B45830E9}" srcOrd="58" destOrd="0" presId="urn:microsoft.com/office/officeart/2005/8/layout/hChevron3"/>
    <dgm:cxn modelId="{1FF537CE-6E6B-44E4-86EB-BFC296D82D51}" type="presParOf" srcId="{E32DDF1D-2A52-4358-805D-F4D83B1EBCB7}" destId="{875187DA-3618-4C2E-A0B7-5B05BC8D2789}" srcOrd="59" destOrd="0" presId="urn:microsoft.com/office/officeart/2005/8/layout/hChevron3"/>
    <dgm:cxn modelId="{AF10FDF3-BB5B-41F3-B49C-B7016211A959}" type="presParOf" srcId="{E32DDF1D-2A52-4358-805D-F4D83B1EBCB7}" destId="{8BC94EAD-C36A-4046-AC84-2A1EF272453C}" srcOrd="60" destOrd="0" presId="urn:microsoft.com/office/officeart/2005/8/layout/hChevron3"/>
    <dgm:cxn modelId="{E11D9892-8F7A-49ED-ACE0-1E707BAE6ABA}" type="presParOf" srcId="{E32DDF1D-2A52-4358-805D-F4D83B1EBCB7}" destId="{784AC893-4206-4D04-B1C5-2ADC21FEBD3D}" srcOrd="61" destOrd="0" presId="urn:microsoft.com/office/officeart/2005/8/layout/hChevron3"/>
    <dgm:cxn modelId="{442689E6-D6E8-4FB6-BAA6-FE1BA0B482D2}" type="presParOf" srcId="{E32DDF1D-2A52-4358-805D-F4D83B1EBCB7}" destId="{8C0EEF14-665F-4453-8BB9-9924969283DE}" srcOrd="62" destOrd="0" presId="urn:microsoft.com/office/officeart/2005/8/layout/hChevron3"/>
    <dgm:cxn modelId="{1D31630B-0980-4DA2-821C-814E0F58A30C}" type="presParOf" srcId="{E32DDF1D-2A52-4358-805D-F4D83B1EBCB7}" destId="{5A952227-1638-4EF8-AAF3-A570BBA6A4DB}" srcOrd="63" destOrd="0" presId="urn:microsoft.com/office/officeart/2005/8/layout/hChevron3"/>
    <dgm:cxn modelId="{F9BF9B65-35C8-4B07-9231-B49C7A4DE007}" type="presParOf" srcId="{E32DDF1D-2A52-4358-805D-F4D83B1EBCB7}" destId="{4CC1E00E-240E-47DB-B2D9-F1E228723B16}" srcOrd="64" destOrd="0" presId="urn:microsoft.com/office/officeart/2005/8/layout/hChevron3"/>
    <dgm:cxn modelId="{E3CAEBAD-F0C6-4E27-B341-548001FFA7E3}" type="presParOf" srcId="{E32DDF1D-2A52-4358-805D-F4D83B1EBCB7}" destId="{567977BA-636D-46DC-872E-05A2B8526F70}" srcOrd="65" destOrd="0" presId="urn:microsoft.com/office/officeart/2005/8/layout/hChevron3"/>
    <dgm:cxn modelId="{43F19C2A-2BD0-4A49-A698-B2D42DE387B8}" type="presParOf" srcId="{E32DDF1D-2A52-4358-805D-F4D83B1EBCB7}" destId="{1F927897-2664-4477-999C-F45E0DE5ADE2}" srcOrd="66" destOrd="0" presId="urn:microsoft.com/office/officeart/2005/8/layout/hChevron3"/>
    <dgm:cxn modelId="{2E370E49-D898-4BCE-8B88-6D300D843310}" type="presParOf" srcId="{E32DDF1D-2A52-4358-805D-F4D83B1EBCB7}" destId="{327CD222-F0C4-4BFC-80D3-B0091B510849}" srcOrd="67" destOrd="0" presId="urn:microsoft.com/office/officeart/2005/8/layout/hChevron3"/>
    <dgm:cxn modelId="{A3EA152F-4E74-495B-9801-10E505FA4D4F}" type="presParOf" srcId="{E32DDF1D-2A52-4358-805D-F4D83B1EBCB7}" destId="{1056C277-A385-4775-B46B-B61BE5757FF2}" srcOrd="68" destOrd="0" presId="urn:microsoft.com/office/officeart/2005/8/layout/hChevron3"/>
    <dgm:cxn modelId="{651F844F-FD5B-4A00-8680-B2E57D34E52E}" type="presParOf" srcId="{E32DDF1D-2A52-4358-805D-F4D83B1EBCB7}" destId="{8E0BF486-2CB2-4777-8410-80AD61200FC8}" srcOrd="69" destOrd="0" presId="urn:microsoft.com/office/officeart/2005/8/layout/hChevron3"/>
    <dgm:cxn modelId="{8A05EF27-EDC7-40DB-BAC1-26F0B8ED087E}" type="presParOf" srcId="{E32DDF1D-2A52-4358-805D-F4D83B1EBCB7}" destId="{7CBD0BB0-2ADF-4CE8-BFD7-BB447D552509}" srcOrd="70" destOrd="0" presId="urn:microsoft.com/office/officeart/2005/8/layout/hChevron3"/>
    <dgm:cxn modelId="{A6D7D16A-FAFF-4EDE-A8D4-A44A843E4B57}" type="presParOf" srcId="{E32DDF1D-2A52-4358-805D-F4D83B1EBCB7}" destId="{67E24B4C-FB32-4063-9D7F-DA86040F613A}" srcOrd="71" destOrd="0" presId="urn:microsoft.com/office/officeart/2005/8/layout/hChevron3"/>
    <dgm:cxn modelId="{1ED31D8B-7B1C-4122-866B-3640CF8F45E7}" type="presParOf" srcId="{E32DDF1D-2A52-4358-805D-F4D83B1EBCB7}" destId="{813810D4-3578-4465-AF34-B60CECBEADFC}" srcOrd="72" destOrd="0" presId="urn:microsoft.com/office/officeart/2005/8/layout/hChevron3"/>
    <dgm:cxn modelId="{C5F8EFE7-3A13-4233-9F85-2196365E7B8E}" type="presParOf" srcId="{E32DDF1D-2A52-4358-805D-F4D83B1EBCB7}" destId="{DAF5A45D-9F86-443D-B540-F12338B12394}" srcOrd="73" destOrd="0" presId="urn:microsoft.com/office/officeart/2005/8/layout/hChevron3"/>
    <dgm:cxn modelId="{2008F31D-55CA-491E-98EE-EC7D046D9E44}" type="presParOf" srcId="{E32DDF1D-2A52-4358-805D-F4D83B1EBCB7}" destId="{0C1798D0-B5E0-4926-89F4-4ED3A38AC498}" srcOrd="74" destOrd="0" presId="urn:microsoft.com/office/officeart/2005/8/layout/hChevron3"/>
    <dgm:cxn modelId="{886D54E3-5B4F-4EE0-B983-B282B90A46C7}" type="presParOf" srcId="{E32DDF1D-2A52-4358-805D-F4D83B1EBCB7}" destId="{4088D819-A119-47E1-9A1B-CAA53953C030}" srcOrd="75" destOrd="0" presId="urn:microsoft.com/office/officeart/2005/8/layout/hChevron3"/>
    <dgm:cxn modelId="{6C4B492C-8908-4702-8DC6-6C2B282C3981}" type="presParOf" srcId="{E32DDF1D-2A52-4358-805D-F4D83B1EBCB7}" destId="{872AE41A-9A42-4583-BD5B-428E15D6C4D8}" srcOrd="76" destOrd="0" presId="urn:microsoft.com/office/officeart/2005/8/layout/hChevron3"/>
    <dgm:cxn modelId="{E2DAEC96-338C-4949-AFF0-4D20717EDC1E}" type="presParOf" srcId="{E32DDF1D-2A52-4358-805D-F4D83B1EBCB7}" destId="{6891EB0D-05F1-4BFC-8E92-A829D7B70C2E}" srcOrd="77" destOrd="0" presId="urn:microsoft.com/office/officeart/2005/8/layout/hChevron3"/>
    <dgm:cxn modelId="{12326E61-4AA6-43E2-8CAC-E01592EE9CF2}" type="presParOf" srcId="{E32DDF1D-2A52-4358-805D-F4D83B1EBCB7}" destId="{E4755CB0-68C3-4DA8-A9D2-73B58907C11A}" srcOrd="78" destOrd="0" presId="urn:microsoft.com/office/officeart/2005/8/layout/hChevron3"/>
    <dgm:cxn modelId="{9451759B-6822-4CDC-9B4F-B8C762E1E9F8}" type="presParOf" srcId="{E32DDF1D-2A52-4358-805D-F4D83B1EBCB7}" destId="{98813FD1-D75A-417E-885D-AC243E923A2B}" srcOrd="79" destOrd="0" presId="urn:microsoft.com/office/officeart/2005/8/layout/hChevron3"/>
    <dgm:cxn modelId="{D18FE87D-488C-4D44-8A90-A10726D568DC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C1B1F417-748D-4916-A771-298BBDAF49D7}" type="presOf" srcId="{CD58D382-1728-40A4-8A1C-69E749F641FE}" destId="{0C1798D0-B5E0-4926-89F4-4ED3A38AC498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2375372A-C8DD-4764-BD64-8E6C2A2A0092}" type="presOf" srcId="{5EC8FB64-ACE3-469E-9787-C48F6C3635F1}" destId="{E32DDF1D-2A52-4358-805D-F4D83B1EBCB7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7D47F5E3-E614-42D9-9E45-E3A1490C7E78}" type="presOf" srcId="{5B8F1E86-BAFC-476F-A956-89C526955FA6}" destId="{EF67B6E1-01A0-4EAA-B97C-F94767656729}" srcOrd="0" destOrd="0" presId="urn:microsoft.com/office/officeart/2005/8/layout/hChevron3"/>
    <dgm:cxn modelId="{60917502-F84C-4AEB-B15C-9D1E6CA52EB5}" type="presOf" srcId="{3D0453B6-5431-4B34-BE77-FD9E6A1435B9}" destId="{8C0EEF14-665F-4453-8BB9-9924969283DE}" srcOrd="0" destOrd="0" presId="urn:microsoft.com/office/officeart/2005/8/layout/hChevron3"/>
    <dgm:cxn modelId="{09491A53-A770-4344-A4F4-FB39821DB66E}" type="presOf" srcId="{37A87C57-3EF8-49B6-B455-342C8CF27F93}" destId="{E5C05AB5-9270-4305-9A67-E80BD4B63F64}" srcOrd="0" destOrd="0" presId="urn:microsoft.com/office/officeart/2005/8/layout/hChevron3"/>
    <dgm:cxn modelId="{D403DFFB-D961-4D85-9B4A-4314AD6C3AF9}" type="presOf" srcId="{6FE92722-16E7-4B3D-BA6B-210995AB2373}" destId="{5CBC40F4-3DBC-485E-81A1-469F710A7380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AF8305D9-B4F0-4792-A9E0-0AE42FE86BE9}" type="presOf" srcId="{68DB77E9-52FA-486B-9BBE-FF7BBCA93E2D}" destId="{E4755CB0-68C3-4DA8-A9D2-73B58907C11A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BA990F62-93B6-4439-83FA-DF5C913127ED}" type="presOf" srcId="{9D2EE2F8-4F2C-4468-8484-E8FB023BE270}" destId="{7D57AB04-6BB9-491D-8A08-2593D0F8E787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6E1802D5-6BE3-48DC-91C7-EBD2039BA957}" type="presOf" srcId="{64CB8CD5-2320-42A8-8773-1D204F49A1EE}" destId="{419F63F8-2EF4-41FD-95C6-D9D54CDB94A6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1539C74E-0459-4F51-8C77-C04E3C768E72}" type="presOf" srcId="{CA99D7B1-433D-4A0A-9063-755BA8DE7A52}" destId="{C8FB3BBF-9D07-4EE6-BA10-478F436F7112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27A3312E-575E-48DB-9A67-F5C3C3AC6F3E}" type="presOf" srcId="{68F337CC-70B5-443C-9BA7-64EAA2BDE25A}" destId="{AAAF693D-AD7B-43B9-92DC-8AA29F6B321E}" srcOrd="0" destOrd="0" presId="urn:microsoft.com/office/officeart/2005/8/layout/hChevron3"/>
    <dgm:cxn modelId="{68D9E6C4-3722-4B03-B4EE-48B672CEDE4A}" type="presOf" srcId="{8722C7DF-2F9C-4BC4-B0BA-517DBE2D864D}" destId="{46FBA12B-9A7C-46CE-9ADA-B661591B993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BDBBDF6D-DD7A-4D9A-B161-EDD32732C99C}" type="presOf" srcId="{C45AFCDB-ACB3-438F-8B66-6E568F47D8A4}" destId="{5FBEED3A-24E0-4120-86C7-F4B24675E908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2079D454-A866-4AA4-8FD7-0607CFE2964B}" type="presOf" srcId="{6031953C-D99B-4918-8AE4-74D1FC3DD3A0}" destId="{69E105A0-4872-451F-ABE7-2550E014F3DF}" srcOrd="0" destOrd="0" presId="urn:microsoft.com/office/officeart/2005/8/layout/hChevron3"/>
    <dgm:cxn modelId="{244CCE5E-D740-480E-B93F-9056DE153CEA}" type="presOf" srcId="{37F58A89-9FCC-42BD-9D7F-62E8ADE887BA}" destId="{801C13F3-D94C-4D18-9804-DE6FA6282BDD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1B508DCA-0EC0-401A-90D7-6BE55EAEC39A}" type="presOf" srcId="{9AC0B85F-F002-48F8-A368-2A95E3FBA245}" destId="{4E2CA8D1-A7CF-4348-B315-66D71D7C6740}" srcOrd="0" destOrd="0" presId="urn:microsoft.com/office/officeart/2005/8/layout/hChevron3"/>
    <dgm:cxn modelId="{178ECE1C-2206-412E-BC5A-C877D9D29EF3}" type="presOf" srcId="{E2D8E3DF-8D59-489A-9050-666993FB8ED6}" destId="{5B5405F7-9476-4E55-9912-3D82A83CE4C1}" srcOrd="0" destOrd="0" presId="urn:microsoft.com/office/officeart/2005/8/layout/hChevron3"/>
    <dgm:cxn modelId="{47237AB0-74E2-49E9-B9D7-76CA57DAEC47}" type="presOf" srcId="{61CA8120-DCC6-4B15-8E1C-CFB91ABEBDE4}" destId="{D0CBD48E-31F4-4D1B-A75C-643BA2B7D562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8A47E6B8-082B-43D5-9BB7-B9704D2326B2}" type="presOf" srcId="{33E1203D-7E4D-4F32-8933-7A45B3E4E4C0}" destId="{1F927897-2664-4477-999C-F45E0DE5ADE2}" srcOrd="0" destOrd="0" presId="urn:microsoft.com/office/officeart/2005/8/layout/hChevron3"/>
    <dgm:cxn modelId="{8F72E98E-5A35-4B68-B6C6-09385AC51122}" type="presOf" srcId="{F774C75D-5067-4612-A73E-C727F8136642}" destId="{1056C277-A385-4775-B46B-B61BE5757FF2}" srcOrd="0" destOrd="0" presId="urn:microsoft.com/office/officeart/2005/8/layout/hChevron3"/>
    <dgm:cxn modelId="{A51D66AB-A91B-4F9A-90E5-3DF13E0FD26D}" type="presOf" srcId="{6CBE4EF5-CAA4-4CAE-A479-05224EF61C51}" destId="{EB37EB95-A5F7-4E65-82D5-55993CB01A01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9FEA3BD5-DBD2-432D-90AA-1FA4201ECC40}" type="presOf" srcId="{05804EBF-DA52-408C-BEB2-485F7FA490C4}" destId="{33C53847-86DA-49EC-926A-63B9B45830E9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E170F370-9AA3-41C8-BC79-55DA4F4C05C0}" type="presOf" srcId="{9914C753-A33F-4DBF-BECB-E5FD1DC98F27}" destId="{D72911E8-6998-44AD-A71E-CB54CF49C0ED}" srcOrd="0" destOrd="0" presId="urn:microsoft.com/office/officeart/2005/8/layout/hChevron3"/>
    <dgm:cxn modelId="{E7FABCB8-5654-442B-8D7E-38AB7A6F0ECE}" type="presOf" srcId="{58B2AA00-AB16-4214-8E92-7C4E54CE41D0}" destId="{1F8A0EB1-3013-440A-90E0-58DB0244C1E8}" srcOrd="0" destOrd="0" presId="urn:microsoft.com/office/officeart/2005/8/layout/hChevron3"/>
    <dgm:cxn modelId="{695AA233-A764-4BC2-BE7A-80E45E1D0E56}" type="presOf" srcId="{B018C7FD-482F-41EB-8FDD-85C6A96644A6}" destId="{BE8EB9A1-989B-4A34-BCA3-6900C46E94FE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37D4548D-2A58-4EE3-B52B-EC1C47924B0B}" type="presOf" srcId="{1661D143-4C71-4EE6-9C81-E287BBE7E4B2}" destId="{B969A45A-C577-42FE-9EA9-DF34977AB7A9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0FE1FA9C-10E2-4C0A-AD8B-56FE7195F8B5}" type="presOf" srcId="{0C6AC9BE-9142-485D-98BA-98C1890A2E0E}" destId="{E6B9606E-33B7-40D0-916B-28025D72F359}" srcOrd="0" destOrd="0" presId="urn:microsoft.com/office/officeart/2005/8/layout/hChevron3"/>
    <dgm:cxn modelId="{37D8007B-80D5-453F-BE4F-66023C5AA714}" type="presOf" srcId="{4E27F18F-3F2E-4A56-91EE-68F42DF637B3}" destId="{EF3DC7ED-4A1C-4261-AB37-51C3A71BE5EB}" srcOrd="0" destOrd="0" presId="urn:microsoft.com/office/officeart/2005/8/layout/hChevron3"/>
    <dgm:cxn modelId="{2AD3DA9B-9FAD-40C3-B572-EFF4ACF190B3}" type="presOf" srcId="{FAC96E8F-F4FD-4ACB-A268-A28E36F76E57}" destId="{8736F99C-FC22-4A85-AB3A-E3D0B6E4F18C}" srcOrd="0" destOrd="0" presId="urn:microsoft.com/office/officeart/2005/8/layout/hChevron3"/>
    <dgm:cxn modelId="{54134B17-877E-4CED-89D8-49F0F683A5BA}" type="presOf" srcId="{F1B636A1-73E4-4A94-8328-1CF24EBBF7F3}" destId="{1B6D26FB-FD89-49A7-A682-CDFDD01F1D75}" srcOrd="0" destOrd="0" presId="urn:microsoft.com/office/officeart/2005/8/layout/hChevron3"/>
    <dgm:cxn modelId="{4FA68D38-6858-4979-96E5-88A726F1D7C9}" type="presOf" srcId="{7C5087F6-5E53-4CFC-9BBD-4181F1A2DDB4}" destId="{71C45CF6-C601-470E-9E9F-9175E74C38CE}" srcOrd="0" destOrd="0" presId="urn:microsoft.com/office/officeart/2005/8/layout/hChevron3"/>
    <dgm:cxn modelId="{288ABBFC-4F7F-43F7-9A27-6D99E64C58C2}" type="presOf" srcId="{1B0488F0-6E4B-4949-A302-78A9A56E138C}" destId="{3C4E7037-9222-49C8-A64D-5A768290C531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7CF282C7-918F-4C25-92F4-F7BBBDA68E5B}" type="presOf" srcId="{84173EBC-1605-4094-937E-65E5DBBD2F51}" destId="{872AE41A-9A42-4583-BD5B-428E15D6C4D8}" srcOrd="0" destOrd="0" presId="urn:microsoft.com/office/officeart/2005/8/layout/hChevron3"/>
    <dgm:cxn modelId="{FFDF916F-4CA0-415D-8C39-ED9099BC65FE}" type="presOf" srcId="{A3932D8C-6849-43D7-AC8A-C46E8FC8100D}" destId="{8BC94EAD-C36A-4046-AC84-2A1EF272453C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1665D689-7F5F-4D1C-9153-A3EA5C8CEF47}" type="presOf" srcId="{020EFA48-9CC4-4431-94A8-72436184AF5D}" destId="{7C6A920C-8D10-440F-BA5E-46F46B81D17C}" srcOrd="0" destOrd="0" presId="urn:microsoft.com/office/officeart/2005/8/layout/hChevron3"/>
    <dgm:cxn modelId="{4CCFE11A-2F0E-4573-AC01-29E54B19CFDA}" type="presOf" srcId="{A3B69041-CEE1-492E-8067-1741F2EE7B97}" destId="{C97B4E7E-1B29-409A-9A9A-AA5B52B6B63E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24C683F9-1C57-4913-A763-07A56E4D63F9}" type="presOf" srcId="{1841054A-88B8-4570-A8E0-EA5524F1F074}" destId="{813810D4-3578-4465-AF34-B60CECBEADFC}" srcOrd="0" destOrd="0" presId="urn:microsoft.com/office/officeart/2005/8/layout/hChevron3"/>
    <dgm:cxn modelId="{7ECBA798-F7E2-4948-BB62-35614044842C}" type="presOf" srcId="{B516EE92-64D6-4FCD-8A24-40602E53098E}" destId="{9CF1165E-AC49-45C4-A3A3-DDB7BC36B50D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63D03B53-51B7-4BBB-9A80-AE5F1972E13D}" type="presOf" srcId="{EE5B7ED0-5F37-40CF-A3B0-DE264ACEF339}" destId="{8C77A498-1271-4EFD-ACB2-43CB82007917}" srcOrd="0" destOrd="0" presId="urn:microsoft.com/office/officeart/2005/8/layout/hChevron3"/>
    <dgm:cxn modelId="{E349DE00-640F-4DD3-BA19-B467696DD53E}" type="presOf" srcId="{2C1E9040-17C8-4E8D-A63F-DB72258387D6}" destId="{419DD1AD-D37F-462F-9733-AA7C2540828E}" srcOrd="0" destOrd="0" presId="urn:microsoft.com/office/officeart/2005/8/layout/hChevron3"/>
    <dgm:cxn modelId="{D1B4643F-95D4-4670-8765-BFC6903F4613}" type="presOf" srcId="{B50DE578-F840-448C-9F26-8A50FD371058}" destId="{7CBD0BB0-2ADF-4CE8-BFD7-BB447D552509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D405E708-E1EB-4F97-AC20-C66F199D1E31}" type="presOf" srcId="{C2397A5E-1B19-46A0-9D12-932F6574E187}" destId="{4CC1E00E-240E-47DB-B2D9-F1E228723B16}" srcOrd="0" destOrd="0" presId="urn:microsoft.com/office/officeart/2005/8/layout/hChevron3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13AC6D01-CF47-4162-9ED7-7E2A8DDF4999}" type="presParOf" srcId="{E32DDF1D-2A52-4358-805D-F4D83B1EBCB7}" destId="{E5C05AB5-9270-4305-9A67-E80BD4B63F64}" srcOrd="0" destOrd="0" presId="urn:microsoft.com/office/officeart/2005/8/layout/hChevron3"/>
    <dgm:cxn modelId="{C0C8EC07-E0BF-49AD-865F-AB789C1C35E9}" type="presParOf" srcId="{E32DDF1D-2A52-4358-805D-F4D83B1EBCB7}" destId="{B3249CFB-8ED7-4991-8C7E-1BFD21177A2D}" srcOrd="1" destOrd="0" presId="urn:microsoft.com/office/officeart/2005/8/layout/hChevron3"/>
    <dgm:cxn modelId="{A9498690-0615-40DC-885D-F247A7D54E57}" type="presParOf" srcId="{E32DDF1D-2A52-4358-805D-F4D83B1EBCB7}" destId="{46FBA12B-9A7C-46CE-9ADA-B661591B9938}" srcOrd="2" destOrd="0" presId="urn:microsoft.com/office/officeart/2005/8/layout/hChevron3"/>
    <dgm:cxn modelId="{0AF26509-3EDC-4892-9FF3-90147DE563FF}" type="presParOf" srcId="{E32DDF1D-2A52-4358-805D-F4D83B1EBCB7}" destId="{9A606873-8A71-4BBE-AC53-AF8E57DB32DB}" srcOrd="3" destOrd="0" presId="urn:microsoft.com/office/officeart/2005/8/layout/hChevron3"/>
    <dgm:cxn modelId="{C4094593-54B8-4F17-B5FC-87873E45999E}" type="presParOf" srcId="{E32DDF1D-2A52-4358-805D-F4D83B1EBCB7}" destId="{1F8A0EB1-3013-440A-90E0-58DB0244C1E8}" srcOrd="4" destOrd="0" presId="urn:microsoft.com/office/officeart/2005/8/layout/hChevron3"/>
    <dgm:cxn modelId="{98DCA429-1E14-40C7-A789-D064D0AA2735}" type="presParOf" srcId="{E32DDF1D-2A52-4358-805D-F4D83B1EBCB7}" destId="{19DD68EC-C5E0-461E-A7B7-B39348260346}" srcOrd="5" destOrd="0" presId="urn:microsoft.com/office/officeart/2005/8/layout/hChevron3"/>
    <dgm:cxn modelId="{53785060-2B3A-4E26-9720-0699EC15FC3A}" type="presParOf" srcId="{E32DDF1D-2A52-4358-805D-F4D83B1EBCB7}" destId="{C97B4E7E-1B29-409A-9A9A-AA5B52B6B63E}" srcOrd="6" destOrd="0" presId="urn:microsoft.com/office/officeart/2005/8/layout/hChevron3"/>
    <dgm:cxn modelId="{E94D9DA6-B060-4912-86C4-2E455372EC94}" type="presParOf" srcId="{E32DDF1D-2A52-4358-805D-F4D83B1EBCB7}" destId="{7A3E532F-C77B-49F7-AEDA-FC60C7A6515A}" srcOrd="7" destOrd="0" presId="urn:microsoft.com/office/officeart/2005/8/layout/hChevron3"/>
    <dgm:cxn modelId="{18714F23-A075-45C0-9EB2-764CAAEA6708}" type="presParOf" srcId="{E32DDF1D-2A52-4358-805D-F4D83B1EBCB7}" destId="{8C77A498-1271-4EFD-ACB2-43CB82007917}" srcOrd="8" destOrd="0" presId="urn:microsoft.com/office/officeart/2005/8/layout/hChevron3"/>
    <dgm:cxn modelId="{C845DA6F-4838-4890-874F-9B544AC56219}" type="presParOf" srcId="{E32DDF1D-2A52-4358-805D-F4D83B1EBCB7}" destId="{89074C74-5FF8-487E-B75F-DE1D2B34AF5F}" srcOrd="9" destOrd="0" presId="urn:microsoft.com/office/officeart/2005/8/layout/hChevron3"/>
    <dgm:cxn modelId="{890BFB2C-681C-4AAB-8864-99A2666756F2}" type="presParOf" srcId="{E32DDF1D-2A52-4358-805D-F4D83B1EBCB7}" destId="{9CF1165E-AC49-45C4-A3A3-DDB7BC36B50D}" srcOrd="10" destOrd="0" presId="urn:microsoft.com/office/officeart/2005/8/layout/hChevron3"/>
    <dgm:cxn modelId="{953D9C7E-B30F-4ED7-9DDC-CD820E4B6EF1}" type="presParOf" srcId="{E32DDF1D-2A52-4358-805D-F4D83B1EBCB7}" destId="{756D3F08-940F-414A-9D84-C79326AC7EAD}" srcOrd="11" destOrd="0" presId="urn:microsoft.com/office/officeart/2005/8/layout/hChevron3"/>
    <dgm:cxn modelId="{93BD5312-544F-4736-9B75-7EE3BB838E48}" type="presParOf" srcId="{E32DDF1D-2A52-4358-805D-F4D83B1EBCB7}" destId="{D72911E8-6998-44AD-A71E-CB54CF49C0ED}" srcOrd="12" destOrd="0" presId="urn:microsoft.com/office/officeart/2005/8/layout/hChevron3"/>
    <dgm:cxn modelId="{F38CC23A-40FE-4942-8FDC-1401255E042F}" type="presParOf" srcId="{E32DDF1D-2A52-4358-805D-F4D83B1EBCB7}" destId="{DA6AD634-BB15-4438-822C-21EFE11F679C}" srcOrd="13" destOrd="0" presId="urn:microsoft.com/office/officeart/2005/8/layout/hChevron3"/>
    <dgm:cxn modelId="{834B7228-F8B5-45BC-B23B-09E4A6A02BFF}" type="presParOf" srcId="{E32DDF1D-2A52-4358-805D-F4D83B1EBCB7}" destId="{D0CBD48E-31F4-4D1B-A75C-643BA2B7D562}" srcOrd="14" destOrd="0" presId="urn:microsoft.com/office/officeart/2005/8/layout/hChevron3"/>
    <dgm:cxn modelId="{9D94B192-0FBC-490A-95D8-25D07861C621}" type="presParOf" srcId="{E32DDF1D-2A52-4358-805D-F4D83B1EBCB7}" destId="{7AAC0076-D9D8-417B-AB91-5A60B11C2108}" srcOrd="15" destOrd="0" presId="urn:microsoft.com/office/officeart/2005/8/layout/hChevron3"/>
    <dgm:cxn modelId="{963DC84F-AAC5-40F2-B438-2989B2F4E22C}" type="presParOf" srcId="{E32DDF1D-2A52-4358-805D-F4D83B1EBCB7}" destId="{4E2CA8D1-A7CF-4348-B315-66D71D7C6740}" srcOrd="16" destOrd="0" presId="urn:microsoft.com/office/officeart/2005/8/layout/hChevron3"/>
    <dgm:cxn modelId="{2983D835-ED6C-4C5A-8FC1-7D5A5FFF6DC5}" type="presParOf" srcId="{E32DDF1D-2A52-4358-805D-F4D83B1EBCB7}" destId="{520F1DF1-9D10-4319-A24F-36CDD33B2E97}" srcOrd="17" destOrd="0" presId="urn:microsoft.com/office/officeart/2005/8/layout/hChevron3"/>
    <dgm:cxn modelId="{48F0BBA3-FDE6-4F46-B189-58619CEE36E4}" type="presParOf" srcId="{E32DDF1D-2A52-4358-805D-F4D83B1EBCB7}" destId="{801C13F3-D94C-4D18-9804-DE6FA6282BDD}" srcOrd="18" destOrd="0" presId="urn:microsoft.com/office/officeart/2005/8/layout/hChevron3"/>
    <dgm:cxn modelId="{48720022-F8FA-4FF6-B153-5276F001BB75}" type="presParOf" srcId="{E32DDF1D-2A52-4358-805D-F4D83B1EBCB7}" destId="{A09AFA7C-CED6-40C6-895D-27E12F9440E1}" srcOrd="19" destOrd="0" presId="urn:microsoft.com/office/officeart/2005/8/layout/hChevron3"/>
    <dgm:cxn modelId="{A09740A0-1A31-4EC5-B3B2-3DB0E0A4F3B8}" type="presParOf" srcId="{E32DDF1D-2A52-4358-805D-F4D83B1EBCB7}" destId="{8736F99C-FC22-4A85-AB3A-E3D0B6E4F18C}" srcOrd="20" destOrd="0" presId="urn:microsoft.com/office/officeart/2005/8/layout/hChevron3"/>
    <dgm:cxn modelId="{B50F2F51-CAD9-4861-8EE7-D4FB3A248F97}" type="presParOf" srcId="{E32DDF1D-2A52-4358-805D-F4D83B1EBCB7}" destId="{70DA955B-4781-4E1B-BDC2-26687F884A60}" srcOrd="21" destOrd="0" presId="urn:microsoft.com/office/officeart/2005/8/layout/hChevron3"/>
    <dgm:cxn modelId="{A138B9A5-1CC4-4636-ACDA-BCD7FBCFFE23}" type="presParOf" srcId="{E32DDF1D-2A52-4358-805D-F4D83B1EBCB7}" destId="{419F63F8-2EF4-41FD-95C6-D9D54CDB94A6}" srcOrd="22" destOrd="0" presId="urn:microsoft.com/office/officeart/2005/8/layout/hChevron3"/>
    <dgm:cxn modelId="{B9900FCE-3F59-49F3-BCBE-1A9367583259}" type="presParOf" srcId="{E32DDF1D-2A52-4358-805D-F4D83B1EBCB7}" destId="{E407A470-8B60-400A-9ED1-2FE27763A539}" srcOrd="23" destOrd="0" presId="urn:microsoft.com/office/officeart/2005/8/layout/hChevron3"/>
    <dgm:cxn modelId="{7C417FCA-F0C7-449B-860E-551A238F3AB5}" type="presParOf" srcId="{E32DDF1D-2A52-4358-805D-F4D83B1EBCB7}" destId="{EF3DC7ED-4A1C-4261-AB37-51C3A71BE5EB}" srcOrd="24" destOrd="0" presId="urn:microsoft.com/office/officeart/2005/8/layout/hChevron3"/>
    <dgm:cxn modelId="{716289F1-9533-4BD4-8889-AC04F1C454AD}" type="presParOf" srcId="{E32DDF1D-2A52-4358-805D-F4D83B1EBCB7}" destId="{0F1ABE0D-D7AB-4001-A880-D11FF3655B89}" srcOrd="25" destOrd="0" presId="urn:microsoft.com/office/officeart/2005/8/layout/hChevron3"/>
    <dgm:cxn modelId="{58CD4776-8FE9-4977-B8CF-A365FA08CA8A}" type="presParOf" srcId="{E32DDF1D-2A52-4358-805D-F4D83B1EBCB7}" destId="{B969A45A-C577-42FE-9EA9-DF34977AB7A9}" srcOrd="26" destOrd="0" presId="urn:microsoft.com/office/officeart/2005/8/layout/hChevron3"/>
    <dgm:cxn modelId="{9D3B527D-0F00-4E90-995D-4D20A0EF704C}" type="presParOf" srcId="{E32DDF1D-2A52-4358-805D-F4D83B1EBCB7}" destId="{42D4F944-93C4-4C0C-9B62-69EF5DA104F8}" srcOrd="27" destOrd="0" presId="urn:microsoft.com/office/officeart/2005/8/layout/hChevron3"/>
    <dgm:cxn modelId="{C4F7DB06-8C11-4C84-B4FD-5EC1A41BFD5C}" type="presParOf" srcId="{E32DDF1D-2A52-4358-805D-F4D83B1EBCB7}" destId="{5B5405F7-9476-4E55-9912-3D82A83CE4C1}" srcOrd="28" destOrd="0" presId="urn:microsoft.com/office/officeart/2005/8/layout/hChevron3"/>
    <dgm:cxn modelId="{F2560D22-2072-41E9-BEBB-61430E3F0946}" type="presParOf" srcId="{E32DDF1D-2A52-4358-805D-F4D83B1EBCB7}" destId="{1538ABD9-B7E6-4067-9491-D8311A48C018}" srcOrd="29" destOrd="0" presId="urn:microsoft.com/office/officeart/2005/8/layout/hChevron3"/>
    <dgm:cxn modelId="{C3257ECE-CD4C-4BD6-8107-7EDC3531F2B7}" type="presParOf" srcId="{E32DDF1D-2A52-4358-805D-F4D83B1EBCB7}" destId="{AAAF693D-AD7B-43B9-92DC-8AA29F6B321E}" srcOrd="30" destOrd="0" presId="urn:microsoft.com/office/officeart/2005/8/layout/hChevron3"/>
    <dgm:cxn modelId="{0F5F3797-B034-44C9-AECF-560A69F737AA}" type="presParOf" srcId="{E32DDF1D-2A52-4358-805D-F4D83B1EBCB7}" destId="{8972F749-5519-4068-BF03-0F058FDAC5F1}" srcOrd="31" destOrd="0" presId="urn:microsoft.com/office/officeart/2005/8/layout/hChevron3"/>
    <dgm:cxn modelId="{22B5DE68-C372-417B-8243-2C7C560282C1}" type="presParOf" srcId="{E32DDF1D-2A52-4358-805D-F4D83B1EBCB7}" destId="{71C45CF6-C601-470E-9E9F-9175E74C38CE}" srcOrd="32" destOrd="0" presId="urn:microsoft.com/office/officeart/2005/8/layout/hChevron3"/>
    <dgm:cxn modelId="{1519E9A9-8ADB-4E27-A4B9-4297526082A8}" type="presParOf" srcId="{E32DDF1D-2A52-4358-805D-F4D83B1EBCB7}" destId="{7133B31F-637F-4E1C-BA62-0D49CF4AF38E}" srcOrd="33" destOrd="0" presId="urn:microsoft.com/office/officeart/2005/8/layout/hChevron3"/>
    <dgm:cxn modelId="{CBB3E530-F993-4739-9EFB-5E363D1A8CCF}" type="presParOf" srcId="{E32DDF1D-2A52-4358-805D-F4D83B1EBCB7}" destId="{EB37EB95-A5F7-4E65-82D5-55993CB01A01}" srcOrd="34" destOrd="0" presId="urn:microsoft.com/office/officeart/2005/8/layout/hChevron3"/>
    <dgm:cxn modelId="{32EC28CC-F2F8-4E53-8262-39E5C58B2BB6}" type="presParOf" srcId="{E32DDF1D-2A52-4358-805D-F4D83B1EBCB7}" destId="{F993441B-B841-4416-8891-3F2C6AD1B256}" srcOrd="35" destOrd="0" presId="urn:microsoft.com/office/officeart/2005/8/layout/hChevron3"/>
    <dgm:cxn modelId="{8EE2E213-4698-41B6-9950-BC6DDC59C38C}" type="presParOf" srcId="{E32DDF1D-2A52-4358-805D-F4D83B1EBCB7}" destId="{C8FB3BBF-9D07-4EE6-BA10-478F436F7112}" srcOrd="36" destOrd="0" presId="urn:microsoft.com/office/officeart/2005/8/layout/hChevron3"/>
    <dgm:cxn modelId="{29C7DCFA-83C6-4AE8-8189-227696FD40F0}" type="presParOf" srcId="{E32DDF1D-2A52-4358-805D-F4D83B1EBCB7}" destId="{4F4F584E-A44F-43CC-8CA2-CF616EBF8F80}" srcOrd="37" destOrd="0" presId="urn:microsoft.com/office/officeart/2005/8/layout/hChevron3"/>
    <dgm:cxn modelId="{10BE1FFC-A597-4D2E-8941-86FDE8650CB8}" type="presParOf" srcId="{E32DDF1D-2A52-4358-805D-F4D83B1EBCB7}" destId="{3C4E7037-9222-49C8-A64D-5A768290C531}" srcOrd="38" destOrd="0" presId="urn:microsoft.com/office/officeart/2005/8/layout/hChevron3"/>
    <dgm:cxn modelId="{CD03023D-22C9-4107-862E-D04A977FF31C}" type="presParOf" srcId="{E32DDF1D-2A52-4358-805D-F4D83B1EBCB7}" destId="{EB3C83E9-7C69-476A-9928-C7AD9188DE6B}" srcOrd="39" destOrd="0" presId="urn:microsoft.com/office/officeart/2005/8/layout/hChevron3"/>
    <dgm:cxn modelId="{543888AD-1411-42F2-AF76-FDE25199EDF1}" type="presParOf" srcId="{E32DDF1D-2A52-4358-805D-F4D83B1EBCB7}" destId="{419DD1AD-D37F-462F-9733-AA7C2540828E}" srcOrd="40" destOrd="0" presId="urn:microsoft.com/office/officeart/2005/8/layout/hChevron3"/>
    <dgm:cxn modelId="{FF827535-ED7F-4AFE-A1C2-1EC33F83830D}" type="presParOf" srcId="{E32DDF1D-2A52-4358-805D-F4D83B1EBCB7}" destId="{63BD167A-C9D7-48FB-8BFE-35927D0B8FA1}" srcOrd="41" destOrd="0" presId="urn:microsoft.com/office/officeart/2005/8/layout/hChevron3"/>
    <dgm:cxn modelId="{9B742A3C-6D18-48C1-9818-D17B34FDD03F}" type="presParOf" srcId="{E32DDF1D-2A52-4358-805D-F4D83B1EBCB7}" destId="{EF67B6E1-01A0-4EAA-B97C-F94767656729}" srcOrd="42" destOrd="0" presId="urn:microsoft.com/office/officeart/2005/8/layout/hChevron3"/>
    <dgm:cxn modelId="{7D02DC2B-0A21-47C4-A7AB-1C72EF59A156}" type="presParOf" srcId="{E32DDF1D-2A52-4358-805D-F4D83B1EBCB7}" destId="{34633107-9FF1-4B1E-AA98-8E57F091ED47}" srcOrd="43" destOrd="0" presId="urn:microsoft.com/office/officeart/2005/8/layout/hChevron3"/>
    <dgm:cxn modelId="{0A001E6D-F8C3-4AE5-AE1C-BCDED552CAC4}" type="presParOf" srcId="{E32DDF1D-2A52-4358-805D-F4D83B1EBCB7}" destId="{1B6D26FB-FD89-49A7-A682-CDFDD01F1D75}" srcOrd="44" destOrd="0" presId="urn:microsoft.com/office/officeart/2005/8/layout/hChevron3"/>
    <dgm:cxn modelId="{5EF3A5F9-B7C3-445E-83F8-2C2D96D622C9}" type="presParOf" srcId="{E32DDF1D-2A52-4358-805D-F4D83B1EBCB7}" destId="{C334E5AF-E6AF-4890-95F9-82ABF32C7B51}" srcOrd="45" destOrd="0" presId="urn:microsoft.com/office/officeart/2005/8/layout/hChevron3"/>
    <dgm:cxn modelId="{6CA3D0C1-675C-4008-AB23-D5FA0F5EDCF6}" type="presParOf" srcId="{E32DDF1D-2A52-4358-805D-F4D83B1EBCB7}" destId="{5FBEED3A-24E0-4120-86C7-F4B24675E908}" srcOrd="46" destOrd="0" presId="urn:microsoft.com/office/officeart/2005/8/layout/hChevron3"/>
    <dgm:cxn modelId="{0644F046-ED27-416B-83FF-26E481F9AE6E}" type="presParOf" srcId="{E32DDF1D-2A52-4358-805D-F4D83B1EBCB7}" destId="{6CB85AA0-F862-44FC-B544-338251D86424}" srcOrd="47" destOrd="0" presId="urn:microsoft.com/office/officeart/2005/8/layout/hChevron3"/>
    <dgm:cxn modelId="{D294598F-4E0E-4A32-A962-EF80391393B8}" type="presParOf" srcId="{E32DDF1D-2A52-4358-805D-F4D83B1EBCB7}" destId="{7D57AB04-6BB9-491D-8A08-2593D0F8E787}" srcOrd="48" destOrd="0" presId="urn:microsoft.com/office/officeart/2005/8/layout/hChevron3"/>
    <dgm:cxn modelId="{72A53C85-EA77-4F48-985B-F380D1023A66}" type="presParOf" srcId="{E32DDF1D-2A52-4358-805D-F4D83B1EBCB7}" destId="{FD1846B6-4F18-4B08-B7E2-115D20A1B795}" srcOrd="49" destOrd="0" presId="urn:microsoft.com/office/officeart/2005/8/layout/hChevron3"/>
    <dgm:cxn modelId="{0B5CC00E-E8A3-4815-8B75-68084EEFF512}" type="presParOf" srcId="{E32DDF1D-2A52-4358-805D-F4D83B1EBCB7}" destId="{7C6A920C-8D10-440F-BA5E-46F46B81D17C}" srcOrd="50" destOrd="0" presId="urn:microsoft.com/office/officeart/2005/8/layout/hChevron3"/>
    <dgm:cxn modelId="{18E84720-31FB-40B4-BA80-0EF63F0C3CF0}" type="presParOf" srcId="{E32DDF1D-2A52-4358-805D-F4D83B1EBCB7}" destId="{BD222C9E-DE6D-4A99-81A7-88CA0ED1DDC8}" srcOrd="51" destOrd="0" presId="urn:microsoft.com/office/officeart/2005/8/layout/hChevron3"/>
    <dgm:cxn modelId="{090150E1-683A-4EAE-93F7-D91AC04105FC}" type="presParOf" srcId="{E32DDF1D-2A52-4358-805D-F4D83B1EBCB7}" destId="{E6B9606E-33B7-40D0-916B-28025D72F359}" srcOrd="52" destOrd="0" presId="urn:microsoft.com/office/officeart/2005/8/layout/hChevron3"/>
    <dgm:cxn modelId="{9FD068DC-7346-46A4-9D48-9CF86CA77C15}" type="presParOf" srcId="{E32DDF1D-2A52-4358-805D-F4D83B1EBCB7}" destId="{0686D9C9-BC99-4332-B3EC-7C64878B3B5B}" srcOrd="53" destOrd="0" presId="urn:microsoft.com/office/officeart/2005/8/layout/hChevron3"/>
    <dgm:cxn modelId="{4343DB2A-DA92-4508-9BD9-AB51498F277A}" type="presParOf" srcId="{E32DDF1D-2A52-4358-805D-F4D83B1EBCB7}" destId="{5CBC40F4-3DBC-485E-81A1-469F710A7380}" srcOrd="54" destOrd="0" presId="urn:microsoft.com/office/officeart/2005/8/layout/hChevron3"/>
    <dgm:cxn modelId="{B0E19302-6909-4C63-A66D-4105B5CA4A88}" type="presParOf" srcId="{E32DDF1D-2A52-4358-805D-F4D83B1EBCB7}" destId="{AFAB29CA-D5D9-413A-8D3A-5822A5986B92}" srcOrd="55" destOrd="0" presId="urn:microsoft.com/office/officeart/2005/8/layout/hChevron3"/>
    <dgm:cxn modelId="{5838AA6F-DC8B-48D0-9A73-FF3FFFC9B07A}" type="presParOf" srcId="{E32DDF1D-2A52-4358-805D-F4D83B1EBCB7}" destId="{69E105A0-4872-451F-ABE7-2550E014F3DF}" srcOrd="56" destOrd="0" presId="urn:microsoft.com/office/officeart/2005/8/layout/hChevron3"/>
    <dgm:cxn modelId="{A9919368-6845-42D6-94E0-4DAF18806502}" type="presParOf" srcId="{E32DDF1D-2A52-4358-805D-F4D83B1EBCB7}" destId="{2554F9E3-9AC3-45DD-9D58-08A2F4DD1701}" srcOrd="57" destOrd="0" presId="urn:microsoft.com/office/officeart/2005/8/layout/hChevron3"/>
    <dgm:cxn modelId="{BC374D1F-991A-497F-94BB-61385ACCC55D}" type="presParOf" srcId="{E32DDF1D-2A52-4358-805D-F4D83B1EBCB7}" destId="{33C53847-86DA-49EC-926A-63B9B45830E9}" srcOrd="58" destOrd="0" presId="urn:microsoft.com/office/officeart/2005/8/layout/hChevron3"/>
    <dgm:cxn modelId="{9D5092F1-9529-4174-9D7E-44B0BFD1E3D0}" type="presParOf" srcId="{E32DDF1D-2A52-4358-805D-F4D83B1EBCB7}" destId="{875187DA-3618-4C2E-A0B7-5B05BC8D2789}" srcOrd="59" destOrd="0" presId="urn:microsoft.com/office/officeart/2005/8/layout/hChevron3"/>
    <dgm:cxn modelId="{8770D8C8-3192-441D-A804-F454665AE35D}" type="presParOf" srcId="{E32DDF1D-2A52-4358-805D-F4D83B1EBCB7}" destId="{8BC94EAD-C36A-4046-AC84-2A1EF272453C}" srcOrd="60" destOrd="0" presId="urn:microsoft.com/office/officeart/2005/8/layout/hChevron3"/>
    <dgm:cxn modelId="{8F76AB70-B3AD-4DAE-BA6F-DF8922585C38}" type="presParOf" srcId="{E32DDF1D-2A52-4358-805D-F4D83B1EBCB7}" destId="{784AC893-4206-4D04-B1C5-2ADC21FEBD3D}" srcOrd="61" destOrd="0" presId="urn:microsoft.com/office/officeart/2005/8/layout/hChevron3"/>
    <dgm:cxn modelId="{C0DAC2FE-49E4-4EE4-9E5C-4AA61BA9AB94}" type="presParOf" srcId="{E32DDF1D-2A52-4358-805D-F4D83B1EBCB7}" destId="{8C0EEF14-665F-4453-8BB9-9924969283DE}" srcOrd="62" destOrd="0" presId="urn:microsoft.com/office/officeart/2005/8/layout/hChevron3"/>
    <dgm:cxn modelId="{4BA10DE7-A93F-430E-ACA2-D380D225DDFD}" type="presParOf" srcId="{E32DDF1D-2A52-4358-805D-F4D83B1EBCB7}" destId="{5A952227-1638-4EF8-AAF3-A570BBA6A4DB}" srcOrd="63" destOrd="0" presId="urn:microsoft.com/office/officeart/2005/8/layout/hChevron3"/>
    <dgm:cxn modelId="{FF6BF8FA-1D09-481C-B257-6F3D0A9EABF5}" type="presParOf" srcId="{E32DDF1D-2A52-4358-805D-F4D83B1EBCB7}" destId="{4CC1E00E-240E-47DB-B2D9-F1E228723B16}" srcOrd="64" destOrd="0" presId="urn:microsoft.com/office/officeart/2005/8/layout/hChevron3"/>
    <dgm:cxn modelId="{7B12C04B-D257-45E2-9F48-445CD54615C9}" type="presParOf" srcId="{E32DDF1D-2A52-4358-805D-F4D83B1EBCB7}" destId="{567977BA-636D-46DC-872E-05A2B8526F70}" srcOrd="65" destOrd="0" presId="urn:microsoft.com/office/officeart/2005/8/layout/hChevron3"/>
    <dgm:cxn modelId="{FD8B9753-49DD-4928-A543-70DADD28706B}" type="presParOf" srcId="{E32DDF1D-2A52-4358-805D-F4D83B1EBCB7}" destId="{1F927897-2664-4477-999C-F45E0DE5ADE2}" srcOrd="66" destOrd="0" presId="urn:microsoft.com/office/officeart/2005/8/layout/hChevron3"/>
    <dgm:cxn modelId="{01C07C5E-036F-4053-9F13-D29D480A4DF9}" type="presParOf" srcId="{E32DDF1D-2A52-4358-805D-F4D83B1EBCB7}" destId="{327CD222-F0C4-4BFC-80D3-B0091B510849}" srcOrd="67" destOrd="0" presId="urn:microsoft.com/office/officeart/2005/8/layout/hChevron3"/>
    <dgm:cxn modelId="{CFB40925-A452-4FA8-9348-69422854D22A}" type="presParOf" srcId="{E32DDF1D-2A52-4358-805D-F4D83B1EBCB7}" destId="{1056C277-A385-4775-B46B-B61BE5757FF2}" srcOrd="68" destOrd="0" presId="urn:microsoft.com/office/officeart/2005/8/layout/hChevron3"/>
    <dgm:cxn modelId="{99F007A6-3F2A-4300-9550-4A3EA81461EE}" type="presParOf" srcId="{E32DDF1D-2A52-4358-805D-F4D83B1EBCB7}" destId="{8E0BF486-2CB2-4777-8410-80AD61200FC8}" srcOrd="69" destOrd="0" presId="urn:microsoft.com/office/officeart/2005/8/layout/hChevron3"/>
    <dgm:cxn modelId="{058FF187-FC22-44CD-9B2D-5A19E7ED979C}" type="presParOf" srcId="{E32DDF1D-2A52-4358-805D-F4D83B1EBCB7}" destId="{7CBD0BB0-2ADF-4CE8-BFD7-BB447D552509}" srcOrd="70" destOrd="0" presId="urn:microsoft.com/office/officeart/2005/8/layout/hChevron3"/>
    <dgm:cxn modelId="{55BEFCDD-F3C1-4197-B488-31D8E4E105DC}" type="presParOf" srcId="{E32DDF1D-2A52-4358-805D-F4D83B1EBCB7}" destId="{67E24B4C-FB32-4063-9D7F-DA86040F613A}" srcOrd="71" destOrd="0" presId="urn:microsoft.com/office/officeart/2005/8/layout/hChevron3"/>
    <dgm:cxn modelId="{E729B0DD-0C84-4325-8936-6ADCA4DAE81E}" type="presParOf" srcId="{E32DDF1D-2A52-4358-805D-F4D83B1EBCB7}" destId="{813810D4-3578-4465-AF34-B60CECBEADFC}" srcOrd="72" destOrd="0" presId="urn:microsoft.com/office/officeart/2005/8/layout/hChevron3"/>
    <dgm:cxn modelId="{E381481B-A2DE-42F6-A541-CBB02A17C0EB}" type="presParOf" srcId="{E32DDF1D-2A52-4358-805D-F4D83B1EBCB7}" destId="{DAF5A45D-9F86-443D-B540-F12338B12394}" srcOrd="73" destOrd="0" presId="urn:microsoft.com/office/officeart/2005/8/layout/hChevron3"/>
    <dgm:cxn modelId="{D0260EF6-3787-4915-A1CC-002BFA41D0E5}" type="presParOf" srcId="{E32DDF1D-2A52-4358-805D-F4D83B1EBCB7}" destId="{0C1798D0-B5E0-4926-89F4-4ED3A38AC498}" srcOrd="74" destOrd="0" presId="urn:microsoft.com/office/officeart/2005/8/layout/hChevron3"/>
    <dgm:cxn modelId="{E6173890-D027-4AE9-B9ED-7B2E429D776C}" type="presParOf" srcId="{E32DDF1D-2A52-4358-805D-F4D83B1EBCB7}" destId="{4088D819-A119-47E1-9A1B-CAA53953C030}" srcOrd="75" destOrd="0" presId="urn:microsoft.com/office/officeart/2005/8/layout/hChevron3"/>
    <dgm:cxn modelId="{398D2DB6-9B77-4029-975E-A5A646055C2D}" type="presParOf" srcId="{E32DDF1D-2A52-4358-805D-F4D83B1EBCB7}" destId="{872AE41A-9A42-4583-BD5B-428E15D6C4D8}" srcOrd="76" destOrd="0" presId="urn:microsoft.com/office/officeart/2005/8/layout/hChevron3"/>
    <dgm:cxn modelId="{84F3AC69-2601-47E7-8679-5DD5054F3788}" type="presParOf" srcId="{E32DDF1D-2A52-4358-805D-F4D83B1EBCB7}" destId="{6891EB0D-05F1-4BFC-8E92-A829D7B70C2E}" srcOrd="77" destOrd="0" presId="urn:microsoft.com/office/officeart/2005/8/layout/hChevron3"/>
    <dgm:cxn modelId="{1EB7522A-C829-4588-A77B-0ABA56CCC0EE}" type="presParOf" srcId="{E32DDF1D-2A52-4358-805D-F4D83B1EBCB7}" destId="{E4755CB0-68C3-4DA8-A9D2-73B58907C11A}" srcOrd="78" destOrd="0" presId="urn:microsoft.com/office/officeart/2005/8/layout/hChevron3"/>
    <dgm:cxn modelId="{DA9FA297-DBF6-4C5E-9FE2-FD011AFA9884}" type="presParOf" srcId="{E32DDF1D-2A52-4358-805D-F4D83B1EBCB7}" destId="{98813FD1-D75A-417E-885D-AC243E923A2B}" srcOrd="79" destOrd="0" presId="urn:microsoft.com/office/officeart/2005/8/layout/hChevron3"/>
    <dgm:cxn modelId="{8C40FB90-D3AA-4784-9927-EEE01D035665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BA98C98B-5137-412C-97BF-82402EFC4AD6}" type="presOf" srcId="{020EFA48-9CC4-4431-94A8-72436184AF5D}" destId="{7C6A920C-8D10-440F-BA5E-46F46B81D17C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B40C29D5-092F-4863-A45B-4E07669050E1}" type="presOf" srcId="{7C5087F6-5E53-4CFC-9BBD-4181F1A2DDB4}" destId="{71C45CF6-C601-470E-9E9F-9175E74C38CE}" srcOrd="0" destOrd="0" presId="urn:microsoft.com/office/officeart/2005/8/layout/hChevron3"/>
    <dgm:cxn modelId="{A1816FFF-97D0-42A6-99D8-44EC70D4592D}" type="presOf" srcId="{68F337CC-70B5-443C-9BA7-64EAA2BDE25A}" destId="{AAAF693D-AD7B-43B9-92DC-8AA29F6B321E}" srcOrd="0" destOrd="0" presId="urn:microsoft.com/office/officeart/2005/8/layout/hChevron3"/>
    <dgm:cxn modelId="{4078EFD6-C84F-42CA-9937-F94924AA31ED}" type="presOf" srcId="{A3932D8C-6849-43D7-AC8A-C46E8FC8100D}" destId="{8BC94EAD-C36A-4046-AC84-2A1EF272453C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74078127-7626-4291-8DDE-73B9C1EAC308}" type="presOf" srcId="{9914C753-A33F-4DBF-BECB-E5FD1DC98F27}" destId="{D72911E8-6998-44AD-A71E-CB54CF49C0ED}" srcOrd="0" destOrd="0" presId="urn:microsoft.com/office/officeart/2005/8/layout/hChevron3"/>
    <dgm:cxn modelId="{E6DEEDC5-8A0D-447F-96E9-22B40616936F}" type="presOf" srcId="{1841054A-88B8-4570-A8E0-EA5524F1F074}" destId="{813810D4-3578-4465-AF34-B60CECBEADFC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5A3F113B-3938-4AD3-9272-6FF846703E16}" type="presOf" srcId="{C45AFCDB-ACB3-438F-8B66-6E568F47D8A4}" destId="{5FBEED3A-24E0-4120-86C7-F4B24675E908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3B6092AB-0BDF-489C-B562-C10721D2F7BD}" type="presOf" srcId="{B018C7FD-482F-41EB-8FDD-85C6A96644A6}" destId="{BE8EB9A1-989B-4A34-BCA3-6900C46E94FE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4EDDBED1-3B4A-47D0-B0B6-8531E21B0E71}" type="presOf" srcId="{A3B69041-CEE1-492E-8067-1741F2EE7B97}" destId="{C97B4E7E-1B29-409A-9A9A-AA5B52B6B63E}" srcOrd="0" destOrd="0" presId="urn:microsoft.com/office/officeart/2005/8/layout/hChevron3"/>
    <dgm:cxn modelId="{DE63DA8B-6D76-4BBB-A356-34C98DD68D8B}" type="presOf" srcId="{B50DE578-F840-448C-9F26-8A50FD371058}" destId="{7CBD0BB0-2ADF-4CE8-BFD7-BB447D552509}" srcOrd="0" destOrd="0" presId="urn:microsoft.com/office/officeart/2005/8/layout/hChevron3"/>
    <dgm:cxn modelId="{200133C5-17B1-4BB0-AF61-D899D04773D9}" type="presOf" srcId="{68DB77E9-52FA-486B-9BBE-FF7BBCA93E2D}" destId="{E4755CB0-68C3-4DA8-A9D2-73B58907C11A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C068DD54-9FD0-46CE-B39A-EDFF7279EF41}" type="presOf" srcId="{F1B636A1-73E4-4A94-8328-1CF24EBBF7F3}" destId="{1B6D26FB-FD89-49A7-A682-CDFDD01F1D75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B64E9C77-83D4-46C5-B6C6-CDB2F0EB9C78}" type="presOf" srcId="{EE5B7ED0-5F37-40CF-A3B0-DE264ACEF339}" destId="{8C77A498-1271-4EFD-ACB2-43CB82007917}" srcOrd="0" destOrd="0" presId="urn:microsoft.com/office/officeart/2005/8/layout/hChevron3"/>
    <dgm:cxn modelId="{63EA594A-EA09-45F4-B486-74C16857C0EB}" type="presOf" srcId="{2C1E9040-17C8-4E8D-A63F-DB72258387D6}" destId="{419DD1AD-D37F-462F-9733-AA7C2540828E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36FE36A1-6103-4F4B-A071-387E88D5888B}" type="presOf" srcId="{05804EBF-DA52-408C-BEB2-485F7FA490C4}" destId="{33C53847-86DA-49EC-926A-63B9B45830E9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80A87A57-8C02-47E2-9DC3-BCFF78D544E0}" type="presOf" srcId="{1B0488F0-6E4B-4949-A302-78A9A56E138C}" destId="{3C4E7037-9222-49C8-A64D-5A768290C531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C87DF533-85D3-48C8-B338-9B9D2B0BCA5F}" type="presOf" srcId="{9D2EE2F8-4F2C-4468-8484-E8FB023BE270}" destId="{7D57AB04-6BB9-491D-8A08-2593D0F8E787}" srcOrd="0" destOrd="0" presId="urn:microsoft.com/office/officeart/2005/8/layout/hChevron3"/>
    <dgm:cxn modelId="{AA7E8F0E-9107-446F-8ED5-9E3DD90A6362}" type="presOf" srcId="{CA99D7B1-433D-4A0A-9063-755BA8DE7A52}" destId="{C8FB3BBF-9D07-4EE6-BA10-478F436F7112}" srcOrd="0" destOrd="0" presId="urn:microsoft.com/office/officeart/2005/8/layout/hChevron3"/>
    <dgm:cxn modelId="{32AE652C-EE63-4897-82A1-FEAF2096E447}" type="presOf" srcId="{E2D8E3DF-8D59-489A-9050-666993FB8ED6}" destId="{5B5405F7-9476-4E55-9912-3D82A83CE4C1}" srcOrd="0" destOrd="0" presId="urn:microsoft.com/office/officeart/2005/8/layout/hChevron3"/>
    <dgm:cxn modelId="{0FED27EC-CEB9-4E1D-BFC8-7C2DDF708CEE}" type="presOf" srcId="{5EC8FB64-ACE3-469E-9787-C48F6C3635F1}" destId="{E32DDF1D-2A52-4358-805D-F4D83B1EBCB7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7E1C9AA9-4E1D-4501-A068-2E9C7E6B5D3B}" type="presOf" srcId="{9AC0B85F-F002-48F8-A368-2A95E3FBA245}" destId="{4E2CA8D1-A7CF-4348-B315-66D71D7C6740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BB10D488-1049-4335-B29A-EC048CF3F6A4}" type="presOf" srcId="{8722C7DF-2F9C-4BC4-B0BA-517DBE2D864D}" destId="{46FBA12B-9A7C-46CE-9ADA-B661591B9938}" srcOrd="0" destOrd="0" presId="urn:microsoft.com/office/officeart/2005/8/layout/hChevron3"/>
    <dgm:cxn modelId="{22E12D05-1054-46F7-ACC0-E5122D231B10}" type="presOf" srcId="{6FE92722-16E7-4B3D-BA6B-210995AB2373}" destId="{5CBC40F4-3DBC-485E-81A1-469F710A7380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E13C33B1-A013-4689-8FAA-AA5E840AF56A}" type="presOf" srcId="{5B8F1E86-BAFC-476F-A956-89C526955FA6}" destId="{EF67B6E1-01A0-4EAA-B97C-F94767656729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0F182BB6-D134-459B-8D6E-1C9F391C3091}" type="presOf" srcId="{CD58D382-1728-40A4-8A1C-69E749F641FE}" destId="{0C1798D0-B5E0-4926-89F4-4ED3A38AC498}" srcOrd="0" destOrd="0" presId="urn:microsoft.com/office/officeart/2005/8/layout/hChevron3"/>
    <dgm:cxn modelId="{B9BF28B7-7801-4EBF-827C-B46F3476C27E}" type="presOf" srcId="{FAC96E8F-F4FD-4ACB-A268-A28E36F76E57}" destId="{8736F99C-FC22-4A85-AB3A-E3D0B6E4F18C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C1386084-B4DA-4992-AEA0-392814F2E042}" type="presOf" srcId="{33E1203D-7E4D-4F32-8933-7A45B3E4E4C0}" destId="{1F927897-2664-4477-999C-F45E0DE5ADE2}" srcOrd="0" destOrd="0" presId="urn:microsoft.com/office/officeart/2005/8/layout/hChevron3"/>
    <dgm:cxn modelId="{81856209-04C1-47B0-B993-A79E4D1EECEE}" type="presOf" srcId="{B516EE92-64D6-4FCD-8A24-40602E53098E}" destId="{9CF1165E-AC49-45C4-A3A3-DDB7BC36B50D}" srcOrd="0" destOrd="0" presId="urn:microsoft.com/office/officeart/2005/8/layout/hChevron3"/>
    <dgm:cxn modelId="{D15083B0-11E1-44B1-812A-EC9F9E78266C}" type="presOf" srcId="{1661D143-4C71-4EE6-9C81-E287BBE7E4B2}" destId="{B969A45A-C577-42FE-9EA9-DF34977AB7A9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54ADBB6F-1656-454A-AAE4-5E3699A88BD6}" type="presOf" srcId="{F774C75D-5067-4612-A73E-C727F8136642}" destId="{1056C277-A385-4775-B46B-B61BE5757FF2}" srcOrd="0" destOrd="0" presId="urn:microsoft.com/office/officeart/2005/8/layout/hChevron3"/>
    <dgm:cxn modelId="{83FD5BC3-9EE3-44A3-9CD8-4BF86307120D}" type="presOf" srcId="{C2397A5E-1B19-46A0-9D12-932F6574E187}" destId="{4CC1E00E-240E-47DB-B2D9-F1E228723B16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9EA8AE7F-1BC9-4294-99F1-4029542C165B}" type="presOf" srcId="{4E27F18F-3F2E-4A56-91EE-68F42DF637B3}" destId="{EF3DC7ED-4A1C-4261-AB37-51C3A71BE5EB}" srcOrd="0" destOrd="0" presId="urn:microsoft.com/office/officeart/2005/8/layout/hChevron3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43ABF2A9-B241-4092-9096-D55704EDE41D}" type="presOf" srcId="{61CA8120-DCC6-4B15-8E1C-CFB91ABEBDE4}" destId="{D0CBD48E-31F4-4D1B-A75C-643BA2B7D562}" srcOrd="0" destOrd="0" presId="urn:microsoft.com/office/officeart/2005/8/layout/hChevron3"/>
    <dgm:cxn modelId="{62BD79E7-65DF-41D6-97C6-8007596D4FC4}" type="presOf" srcId="{64CB8CD5-2320-42A8-8773-1D204F49A1EE}" destId="{419F63F8-2EF4-41FD-95C6-D9D54CDB94A6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C5E1B382-BED7-4D3A-B6A5-C77B9ED60101}" type="presOf" srcId="{0C6AC9BE-9142-485D-98BA-98C1890A2E0E}" destId="{E6B9606E-33B7-40D0-916B-28025D72F359}" srcOrd="0" destOrd="0" presId="urn:microsoft.com/office/officeart/2005/8/layout/hChevron3"/>
    <dgm:cxn modelId="{5F4F5884-9CAA-4346-A0A5-E3DA29FA14A8}" type="presOf" srcId="{6CBE4EF5-CAA4-4CAE-A479-05224EF61C51}" destId="{EB37EB95-A5F7-4E65-82D5-55993CB01A01}" srcOrd="0" destOrd="0" presId="urn:microsoft.com/office/officeart/2005/8/layout/hChevron3"/>
    <dgm:cxn modelId="{62A0BA11-B86D-4A9C-9336-D7D77B16A1B1}" type="presOf" srcId="{37F58A89-9FCC-42BD-9D7F-62E8ADE887BA}" destId="{801C13F3-D94C-4D18-9804-DE6FA6282BDD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D4E948F3-4259-4FE8-A691-1278EE069FAD}" type="presOf" srcId="{37A87C57-3EF8-49B6-B455-342C8CF27F93}" destId="{E5C05AB5-9270-4305-9A67-E80BD4B63F64}" srcOrd="0" destOrd="0" presId="urn:microsoft.com/office/officeart/2005/8/layout/hChevron3"/>
    <dgm:cxn modelId="{DAC023C7-126A-4800-B37C-0CADD457208F}" type="presOf" srcId="{84173EBC-1605-4094-937E-65E5DBBD2F51}" destId="{872AE41A-9A42-4583-BD5B-428E15D6C4D8}" srcOrd="0" destOrd="0" presId="urn:microsoft.com/office/officeart/2005/8/layout/hChevron3"/>
    <dgm:cxn modelId="{0C91C5BE-A235-4FDC-8D26-691B08BC7C6B}" type="presOf" srcId="{58B2AA00-AB16-4214-8E92-7C4E54CE41D0}" destId="{1F8A0EB1-3013-440A-90E0-58DB0244C1E8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3B77D9A4-0F40-45FC-9B15-D27B83F608BB}" type="presOf" srcId="{6031953C-D99B-4918-8AE4-74D1FC3DD3A0}" destId="{69E105A0-4872-451F-ABE7-2550E014F3DF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1EC5E1F4-8D1A-4ED8-97CD-1947285CD27C}" type="presOf" srcId="{3D0453B6-5431-4B34-BE77-FD9E6A1435B9}" destId="{8C0EEF14-665F-4453-8BB9-9924969283DE}" srcOrd="0" destOrd="0" presId="urn:microsoft.com/office/officeart/2005/8/layout/hChevron3"/>
    <dgm:cxn modelId="{24D8D5CA-0ACB-405F-9CE6-2D7F846E92B6}" type="presParOf" srcId="{E32DDF1D-2A52-4358-805D-F4D83B1EBCB7}" destId="{E5C05AB5-9270-4305-9A67-E80BD4B63F64}" srcOrd="0" destOrd="0" presId="urn:microsoft.com/office/officeart/2005/8/layout/hChevron3"/>
    <dgm:cxn modelId="{95F18DFB-A5B1-4B9F-A6C3-83DB150AA334}" type="presParOf" srcId="{E32DDF1D-2A52-4358-805D-F4D83B1EBCB7}" destId="{B3249CFB-8ED7-4991-8C7E-1BFD21177A2D}" srcOrd="1" destOrd="0" presId="urn:microsoft.com/office/officeart/2005/8/layout/hChevron3"/>
    <dgm:cxn modelId="{5C913A8C-5720-47E9-B069-FD64751E56AF}" type="presParOf" srcId="{E32DDF1D-2A52-4358-805D-F4D83B1EBCB7}" destId="{46FBA12B-9A7C-46CE-9ADA-B661591B9938}" srcOrd="2" destOrd="0" presId="urn:microsoft.com/office/officeart/2005/8/layout/hChevron3"/>
    <dgm:cxn modelId="{9F76E93A-CE1C-45C7-B157-E8C7B305186B}" type="presParOf" srcId="{E32DDF1D-2A52-4358-805D-F4D83B1EBCB7}" destId="{9A606873-8A71-4BBE-AC53-AF8E57DB32DB}" srcOrd="3" destOrd="0" presId="urn:microsoft.com/office/officeart/2005/8/layout/hChevron3"/>
    <dgm:cxn modelId="{6F3B4227-DB34-4307-AD9B-10BB3B7403FE}" type="presParOf" srcId="{E32DDF1D-2A52-4358-805D-F4D83B1EBCB7}" destId="{1F8A0EB1-3013-440A-90E0-58DB0244C1E8}" srcOrd="4" destOrd="0" presId="urn:microsoft.com/office/officeart/2005/8/layout/hChevron3"/>
    <dgm:cxn modelId="{761EAD1D-C43E-4BFB-9652-ADB0196FBEBE}" type="presParOf" srcId="{E32DDF1D-2A52-4358-805D-F4D83B1EBCB7}" destId="{19DD68EC-C5E0-461E-A7B7-B39348260346}" srcOrd="5" destOrd="0" presId="urn:microsoft.com/office/officeart/2005/8/layout/hChevron3"/>
    <dgm:cxn modelId="{E4311E63-1ABF-4C7D-B9BA-7DB61C2DA56F}" type="presParOf" srcId="{E32DDF1D-2A52-4358-805D-F4D83B1EBCB7}" destId="{C97B4E7E-1B29-409A-9A9A-AA5B52B6B63E}" srcOrd="6" destOrd="0" presId="urn:microsoft.com/office/officeart/2005/8/layout/hChevron3"/>
    <dgm:cxn modelId="{E75A9E4F-EB8D-423B-8488-9B0A51068AC6}" type="presParOf" srcId="{E32DDF1D-2A52-4358-805D-F4D83B1EBCB7}" destId="{7A3E532F-C77B-49F7-AEDA-FC60C7A6515A}" srcOrd="7" destOrd="0" presId="urn:microsoft.com/office/officeart/2005/8/layout/hChevron3"/>
    <dgm:cxn modelId="{59CB0D7D-92F0-43B5-9C28-28D63E9C4897}" type="presParOf" srcId="{E32DDF1D-2A52-4358-805D-F4D83B1EBCB7}" destId="{8C77A498-1271-4EFD-ACB2-43CB82007917}" srcOrd="8" destOrd="0" presId="urn:microsoft.com/office/officeart/2005/8/layout/hChevron3"/>
    <dgm:cxn modelId="{61B292DE-6776-4DB6-9909-9CA06C5C284D}" type="presParOf" srcId="{E32DDF1D-2A52-4358-805D-F4D83B1EBCB7}" destId="{89074C74-5FF8-487E-B75F-DE1D2B34AF5F}" srcOrd="9" destOrd="0" presId="urn:microsoft.com/office/officeart/2005/8/layout/hChevron3"/>
    <dgm:cxn modelId="{E3F935E9-ED83-4550-93B0-3DDA64B7284A}" type="presParOf" srcId="{E32DDF1D-2A52-4358-805D-F4D83B1EBCB7}" destId="{9CF1165E-AC49-45C4-A3A3-DDB7BC36B50D}" srcOrd="10" destOrd="0" presId="urn:microsoft.com/office/officeart/2005/8/layout/hChevron3"/>
    <dgm:cxn modelId="{615F3C97-3BE0-4488-B866-31BFA82255F9}" type="presParOf" srcId="{E32DDF1D-2A52-4358-805D-F4D83B1EBCB7}" destId="{756D3F08-940F-414A-9D84-C79326AC7EAD}" srcOrd="11" destOrd="0" presId="urn:microsoft.com/office/officeart/2005/8/layout/hChevron3"/>
    <dgm:cxn modelId="{52BA4879-D249-4F29-8691-6D960F7925A6}" type="presParOf" srcId="{E32DDF1D-2A52-4358-805D-F4D83B1EBCB7}" destId="{D72911E8-6998-44AD-A71E-CB54CF49C0ED}" srcOrd="12" destOrd="0" presId="urn:microsoft.com/office/officeart/2005/8/layout/hChevron3"/>
    <dgm:cxn modelId="{8E8CAD09-3212-484D-B2CF-CF57EAAA0591}" type="presParOf" srcId="{E32DDF1D-2A52-4358-805D-F4D83B1EBCB7}" destId="{DA6AD634-BB15-4438-822C-21EFE11F679C}" srcOrd="13" destOrd="0" presId="urn:microsoft.com/office/officeart/2005/8/layout/hChevron3"/>
    <dgm:cxn modelId="{E08E27F7-B1C0-48C8-8EAD-7987561CA3A2}" type="presParOf" srcId="{E32DDF1D-2A52-4358-805D-F4D83B1EBCB7}" destId="{D0CBD48E-31F4-4D1B-A75C-643BA2B7D562}" srcOrd="14" destOrd="0" presId="urn:microsoft.com/office/officeart/2005/8/layout/hChevron3"/>
    <dgm:cxn modelId="{AB0B5FFA-C06E-43F1-AAC7-EAD0973A2896}" type="presParOf" srcId="{E32DDF1D-2A52-4358-805D-F4D83B1EBCB7}" destId="{7AAC0076-D9D8-417B-AB91-5A60B11C2108}" srcOrd="15" destOrd="0" presId="urn:microsoft.com/office/officeart/2005/8/layout/hChevron3"/>
    <dgm:cxn modelId="{9B3A6411-0AA3-4E86-A9B7-0D690D65D3CB}" type="presParOf" srcId="{E32DDF1D-2A52-4358-805D-F4D83B1EBCB7}" destId="{4E2CA8D1-A7CF-4348-B315-66D71D7C6740}" srcOrd="16" destOrd="0" presId="urn:microsoft.com/office/officeart/2005/8/layout/hChevron3"/>
    <dgm:cxn modelId="{B8357470-6E55-4E3C-91AD-085262B815A5}" type="presParOf" srcId="{E32DDF1D-2A52-4358-805D-F4D83B1EBCB7}" destId="{520F1DF1-9D10-4319-A24F-36CDD33B2E97}" srcOrd="17" destOrd="0" presId="urn:microsoft.com/office/officeart/2005/8/layout/hChevron3"/>
    <dgm:cxn modelId="{C861C423-70B1-47A7-9967-E1BABB729471}" type="presParOf" srcId="{E32DDF1D-2A52-4358-805D-F4D83B1EBCB7}" destId="{801C13F3-D94C-4D18-9804-DE6FA6282BDD}" srcOrd="18" destOrd="0" presId="urn:microsoft.com/office/officeart/2005/8/layout/hChevron3"/>
    <dgm:cxn modelId="{A6A2145E-62E0-4F4A-B5EB-F9356D0CC49B}" type="presParOf" srcId="{E32DDF1D-2A52-4358-805D-F4D83B1EBCB7}" destId="{A09AFA7C-CED6-40C6-895D-27E12F9440E1}" srcOrd="19" destOrd="0" presId="urn:microsoft.com/office/officeart/2005/8/layout/hChevron3"/>
    <dgm:cxn modelId="{9C0FCC66-C485-46AD-89A8-CFBA3478526B}" type="presParOf" srcId="{E32DDF1D-2A52-4358-805D-F4D83B1EBCB7}" destId="{8736F99C-FC22-4A85-AB3A-E3D0B6E4F18C}" srcOrd="20" destOrd="0" presId="urn:microsoft.com/office/officeart/2005/8/layout/hChevron3"/>
    <dgm:cxn modelId="{9658FD50-B00D-4D71-A84B-88F4A0BFF234}" type="presParOf" srcId="{E32DDF1D-2A52-4358-805D-F4D83B1EBCB7}" destId="{70DA955B-4781-4E1B-BDC2-26687F884A60}" srcOrd="21" destOrd="0" presId="urn:microsoft.com/office/officeart/2005/8/layout/hChevron3"/>
    <dgm:cxn modelId="{D1480861-AA61-4AFE-996F-DA81E951B993}" type="presParOf" srcId="{E32DDF1D-2A52-4358-805D-F4D83B1EBCB7}" destId="{419F63F8-2EF4-41FD-95C6-D9D54CDB94A6}" srcOrd="22" destOrd="0" presId="urn:microsoft.com/office/officeart/2005/8/layout/hChevron3"/>
    <dgm:cxn modelId="{0A28E2BC-72E8-4429-9029-0836C30775FD}" type="presParOf" srcId="{E32DDF1D-2A52-4358-805D-F4D83B1EBCB7}" destId="{E407A470-8B60-400A-9ED1-2FE27763A539}" srcOrd="23" destOrd="0" presId="urn:microsoft.com/office/officeart/2005/8/layout/hChevron3"/>
    <dgm:cxn modelId="{08885E1A-26C0-4C75-942F-E86A866F128D}" type="presParOf" srcId="{E32DDF1D-2A52-4358-805D-F4D83B1EBCB7}" destId="{EF3DC7ED-4A1C-4261-AB37-51C3A71BE5EB}" srcOrd="24" destOrd="0" presId="urn:microsoft.com/office/officeart/2005/8/layout/hChevron3"/>
    <dgm:cxn modelId="{2F3D0EF9-F2FA-465C-8CBB-62A66519D929}" type="presParOf" srcId="{E32DDF1D-2A52-4358-805D-F4D83B1EBCB7}" destId="{0F1ABE0D-D7AB-4001-A880-D11FF3655B89}" srcOrd="25" destOrd="0" presId="urn:microsoft.com/office/officeart/2005/8/layout/hChevron3"/>
    <dgm:cxn modelId="{59D47271-FF1B-40EC-B9A2-7CD9C296B36A}" type="presParOf" srcId="{E32DDF1D-2A52-4358-805D-F4D83B1EBCB7}" destId="{B969A45A-C577-42FE-9EA9-DF34977AB7A9}" srcOrd="26" destOrd="0" presId="urn:microsoft.com/office/officeart/2005/8/layout/hChevron3"/>
    <dgm:cxn modelId="{1179A81E-40D3-428F-8E7E-BDFE0B41C439}" type="presParOf" srcId="{E32DDF1D-2A52-4358-805D-F4D83B1EBCB7}" destId="{42D4F944-93C4-4C0C-9B62-69EF5DA104F8}" srcOrd="27" destOrd="0" presId="urn:microsoft.com/office/officeart/2005/8/layout/hChevron3"/>
    <dgm:cxn modelId="{292F97A2-966B-4DA2-B3D0-A6A071B2D2C8}" type="presParOf" srcId="{E32DDF1D-2A52-4358-805D-F4D83B1EBCB7}" destId="{5B5405F7-9476-4E55-9912-3D82A83CE4C1}" srcOrd="28" destOrd="0" presId="urn:microsoft.com/office/officeart/2005/8/layout/hChevron3"/>
    <dgm:cxn modelId="{0993AFC5-DE0E-4590-B654-E5DF51A6EA48}" type="presParOf" srcId="{E32DDF1D-2A52-4358-805D-F4D83B1EBCB7}" destId="{1538ABD9-B7E6-4067-9491-D8311A48C018}" srcOrd="29" destOrd="0" presId="urn:microsoft.com/office/officeart/2005/8/layout/hChevron3"/>
    <dgm:cxn modelId="{E278BA3D-F4D1-4100-B960-07D804694ECC}" type="presParOf" srcId="{E32DDF1D-2A52-4358-805D-F4D83B1EBCB7}" destId="{AAAF693D-AD7B-43B9-92DC-8AA29F6B321E}" srcOrd="30" destOrd="0" presId="urn:microsoft.com/office/officeart/2005/8/layout/hChevron3"/>
    <dgm:cxn modelId="{1A750E0A-DCDE-468D-811B-322BA478BC67}" type="presParOf" srcId="{E32DDF1D-2A52-4358-805D-F4D83B1EBCB7}" destId="{8972F749-5519-4068-BF03-0F058FDAC5F1}" srcOrd="31" destOrd="0" presId="urn:microsoft.com/office/officeart/2005/8/layout/hChevron3"/>
    <dgm:cxn modelId="{EA8346D1-6DCF-4AA8-8950-B00309C6863A}" type="presParOf" srcId="{E32DDF1D-2A52-4358-805D-F4D83B1EBCB7}" destId="{71C45CF6-C601-470E-9E9F-9175E74C38CE}" srcOrd="32" destOrd="0" presId="urn:microsoft.com/office/officeart/2005/8/layout/hChevron3"/>
    <dgm:cxn modelId="{3C1108B4-39EE-468E-A61E-6CCEAC1C6FA7}" type="presParOf" srcId="{E32DDF1D-2A52-4358-805D-F4D83B1EBCB7}" destId="{7133B31F-637F-4E1C-BA62-0D49CF4AF38E}" srcOrd="33" destOrd="0" presId="urn:microsoft.com/office/officeart/2005/8/layout/hChevron3"/>
    <dgm:cxn modelId="{6242E4BC-2122-4CFA-B432-923C0C7827E2}" type="presParOf" srcId="{E32DDF1D-2A52-4358-805D-F4D83B1EBCB7}" destId="{EB37EB95-A5F7-4E65-82D5-55993CB01A01}" srcOrd="34" destOrd="0" presId="urn:microsoft.com/office/officeart/2005/8/layout/hChevron3"/>
    <dgm:cxn modelId="{CA4D37F7-7D69-4E9C-9B95-709B254B4191}" type="presParOf" srcId="{E32DDF1D-2A52-4358-805D-F4D83B1EBCB7}" destId="{F993441B-B841-4416-8891-3F2C6AD1B256}" srcOrd="35" destOrd="0" presId="urn:microsoft.com/office/officeart/2005/8/layout/hChevron3"/>
    <dgm:cxn modelId="{BCB739CB-7059-4CE2-B8B9-43F55C9A469B}" type="presParOf" srcId="{E32DDF1D-2A52-4358-805D-F4D83B1EBCB7}" destId="{C8FB3BBF-9D07-4EE6-BA10-478F436F7112}" srcOrd="36" destOrd="0" presId="urn:microsoft.com/office/officeart/2005/8/layout/hChevron3"/>
    <dgm:cxn modelId="{22C2D95A-1B19-4C14-9174-DA80065D6501}" type="presParOf" srcId="{E32DDF1D-2A52-4358-805D-F4D83B1EBCB7}" destId="{4F4F584E-A44F-43CC-8CA2-CF616EBF8F80}" srcOrd="37" destOrd="0" presId="urn:microsoft.com/office/officeart/2005/8/layout/hChevron3"/>
    <dgm:cxn modelId="{1B490C09-783F-4B2C-91E5-D644C7C029B8}" type="presParOf" srcId="{E32DDF1D-2A52-4358-805D-F4D83B1EBCB7}" destId="{3C4E7037-9222-49C8-A64D-5A768290C531}" srcOrd="38" destOrd="0" presId="urn:microsoft.com/office/officeart/2005/8/layout/hChevron3"/>
    <dgm:cxn modelId="{A9F9CA97-C888-44C3-BBB8-52260F0878A1}" type="presParOf" srcId="{E32DDF1D-2A52-4358-805D-F4D83B1EBCB7}" destId="{EB3C83E9-7C69-476A-9928-C7AD9188DE6B}" srcOrd="39" destOrd="0" presId="urn:microsoft.com/office/officeart/2005/8/layout/hChevron3"/>
    <dgm:cxn modelId="{FEF1A552-84BC-46E4-ADD3-22CB7558DBF7}" type="presParOf" srcId="{E32DDF1D-2A52-4358-805D-F4D83B1EBCB7}" destId="{419DD1AD-D37F-462F-9733-AA7C2540828E}" srcOrd="40" destOrd="0" presId="urn:microsoft.com/office/officeart/2005/8/layout/hChevron3"/>
    <dgm:cxn modelId="{A223C74A-90E3-4B32-8301-30C7513FB046}" type="presParOf" srcId="{E32DDF1D-2A52-4358-805D-F4D83B1EBCB7}" destId="{63BD167A-C9D7-48FB-8BFE-35927D0B8FA1}" srcOrd="41" destOrd="0" presId="urn:microsoft.com/office/officeart/2005/8/layout/hChevron3"/>
    <dgm:cxn modelId="{CD0A5F9B-98B8-4585-A46A-2F3711A47667}" type="presParOf" srcId="{E32DDF1D-2A52-4358-805D-F4D83B1EBCB7}" destId="{EF67B6E1-01A0-4EAA-B97C-F94767656729}" srcOrd="42" destOrd="0" presId="urn:microsoft.com/office/officeart/2005/8/layout/hChevron3"/>
    <dgm:cxn modelId="{F3700CC8-EA68-49C4-9F54-A09187C77F8A}" type="presParOf" srcId="{E32DDF1D-2A52-4358-805D-F4D83B1EBCB7}" destId="{34633107-9FF1-4B1E-AA98-8E57F091ED47}" srcOrd="43" destOrd="0" presId="urn:microsoft.com/office/officeart/2005/8/layout/hChevron3"/>
    <dgm:cxn modelId="{989A1064-9CD3-47AE-B458-F569D7A0A85E}" type="presParOf" srcId="{E32DDF1D-2A52-4358-805D-F4D83B1EBCB7}" destId="{1B6D26FB-FD89-49A7-A682-CDFDD01F1D75}" srcOrd="44" destOrd="0" presId="urn:microsoft.com/office/officeart/2005/8/layout/hChevron3"/>
    <dgm:cxn modelId="{4BFFFDFA-13B0-496C-9F76-DA4C2984E017}" type="presParOf" srcId="{E32DDF1D-2A52-4358-805D-F4D83B1EBCB7}" destId="{C334E5AF-E6AF-4890-95F9-82ABF32C7B51}" srcOrd="45" destOrd="0" presId="urn:microsoft.com/office/officeart/2005/8/layout/hChevron3"/>
    <dgm:cxn modelId="{BCFBA5C8-020A-4E4E-A634-5FAB7EB301F1}" type="presParOf" srcId="{E32DDF1D-2A52-4358-805D-F4D83B1EBCB7}" destId="{5FBEED3A-24E0-4120-86C7-F4B24675E908}" srcOrd="46" destOrd="0" presId="urn:microsoft.com/office/officeart/2005/8/layout/hChevron3"/>
    <dgm:cxn modelId="{739E4A53-44EC-4524-9F57-CC84F050E001}" type="presParOf" srcId="{E32DDF1D-2A52-4358-805D-F4D83B1EBCB7}" destId="{6CB85AA0-F862-44FC-B544-338251D86424}" srcOrd="47" destOrd="0" presId="urn:microsoft.com/office/officeart/2005/8/layout/hChevron3"/>
    <dgm:cxn modelId="{E9F2151E-492C-4395-922D-4A8AE677F760}" type="presParOf" srcId="{E32DDF1D-2A52-4358-805D-F4D83B1EBCB7}" destId="{7D57AB04-6BB9-491D-8A08-2593D0F8E787}" srcOrd="48" destOrd="0" presId="urn:microsoft.com/office/officeart/2005/8/layout/hChevron3"/>
    <dgm:cxn modelId="{EBA91145-06EF-488E-A162-41BF7FC79872}" type="presParOf" srcId="{E32DDF1D-2A52-4358-805D-F4D83B1EBCB7}" destId="{FD1846B6-4F18-4B08-B7E2-115D20A1B795}" srcOrd="49" destOrd="0" presId="urn:microsoft.com/office/officeart/2005/8/layout/hChevron3"/>
    <dgm:cxn modelId="{961A9185-CD27-499B-8AE1-4833354E93EE}" type="presParOf" srcId="{E32DDF1D-2A52-4358-805D-F4D83B1EBCB7}" destId="{7C6A920C-8D10-440F-BA5E-46F46B81D17C}" srcOrd="50" destOrd="0" presId="urn:microsoft.com/office/officeart/2005/8/layout/hChevron3"/>
    <dgm:cxn modelId="{E6E33A0D-C1CB-4D88-AC9B-E2358C90D0BD}" type="presParOf" srcId="{E32DDF1D-2A52-4358-805D-F4D83B1EBCB7}" destId="{BD222C9E-DE6D-4A99-81A7-88CA0ED1DDC8}" srcOrd="51" destOrd="0" presId="urn:microsoft.com/office/officeart/2005/8/layout/hChevron3"/>
    <dgm:cxn modelId="{0FAAEEF4-5E79-4EF9-B638-EDFA67EE7367}" type="presParOf" srcId="{E32DDF1D-2A52-4358-805D-F4D83B1EBCB7}" destId="{E6B9606E-33B7-40D0-916B-28025D72F359}" srcOrd="52" destOrd="0" presId="urn:microsoft.com/office/officeart/2005/8/layout/hChevron3"/>
    <dgm:cxn modelId="{6CFBBE29-3896-472E-A4B8-C5C0FA4169FB}" type="presParOf" srcId="{E32DDF1D-2A52-4358-805D-F4D83B1EBCB7}" destId="{0686D9C9-BC99-4332-B3EC-7C64878B3B5B}" srcOrd="53" destOrd="0" presId="urn:microsoft.com/office/officeart/2005/8/layout/hChevron3"/>
    <dgm:cxn modelId="{870E916C-582C-45E1-B99E-17D120B70902}" type="presParOf" srcId="{E32DDF1D-2A52-4358-805D-F4D83B1EBCB7}" destId="{5CBC40F4-3DBC-485E-81A1-469F710A7380}" srcOrd="54" destOrd="0" presId="urn:microsoft.com/office/officeart/2005/8/layout/hChevron3"/>
    <dgm:cxn modelId="{6FFB72B9-8667-454C-8A2E-EFA1F5046A87}" type="presParOf" srcId="{E32DDF1D-2A52-4358-805D-F4D83B1EBCB7}" destId="{AFAB29CA-D5D9-413A-8D3A-5822A5986B92}" srcOrd="55" destOrd="0" presId="urn:microsoft.com/office/officeart/2005/8/layout/hChevron3"/>
    <dgm:cxn modelId="{853B730E-1128-41C0-B028-D220DBA16041}" type="presParOf" srcId="{E32DDF1D-2A52-4358-805D-F4D83B1EBCB7}" destId="{69E105A0-4872-451F-ABE7-2550E014F3DF}" srcOrd="56" destOrd="0" presId="urn:microsoft.com/office/officeart/2005/8/layout/hChevron3"/>
    <dgm:cxn modelId="{53DE2AD0-D94F-4BB3-8CE6-9920D089CF98}" type="presParOf" srcId="{E32DDF1D-2A52-4358-805D-F4D83B1EBCB7}" destId="{2554F9E3-9AC3-45DD-9D58-08A2F4DD1701}" srcOrd="57" destOrd="0" presId="urn:microsoft.com/office/officeart/2005/8/layout/hChevron3"/>
    <dgm:cxn modelId="{5EE576B3-6A38-4AAA-9F45-04A8D806F0B8}" type="presParOf" srcId="{E32DDF1D-2A52-4358-805D-F4D83B1EBCB7}" destId="{33C53847-86DA-49EC-926A-63B9B45830E9}" srcOrd="58" destOrd="0" presId="urn:microsoft.com/office/officeart/2005/8/layout/hChevron3"/>
    <dgm:cxn modelId="{FE8D362D-969B-4748-A54B-758DFC3277B9}" type="presParOf" srcId="{E32DDF1D-2A52-4358-805D-F4D83B1EBCB7}" destId="{875187DA-3618-4C2E-A0B7-5B05BC8D2789}" srcOrd="59" destOrd="0" presId="urn:microsoft.com/office/officeart/2005/8/layout/hChevron3"/>
    <dgm:cxn modelId="{6FD57609-6B05-49F5-8598-4823EF5E9DE9}" type="presParOf" srcId="{E32DDF1D-2A52-4358-805D-F4D83B1EBCB7}" destId="{8BC94EAD-C36A-4046-AC84-2A1EF272453C}" srcOrd="60" destOrd="0" presId="urn:microsoft.com/office/officeart/2005/8/layout/hChevron3"/>
    <dgm:cxn modelId="{B5F865BD-0772-4491-824F-C4D6462CFF16}" type="presParOf" srcId="{E32DDF1D-2A52-4358-805D-F4D83B1EBCB7}" destId="{784AC893-4206-4D04-B1C5-2ADC21FEBD3D}" srcOrd="61" destOrd="0" presId="urn:microsoft.com/office/officeart/2005/8/layout/hChevron3"/>
    <dgm:cxn modelId="{EC339E20-C8F0-4E01-9DD1-4A92DF192210}" type="presParOf" srcId="{E32DDF1D-2A52-4358-805D-F4D83B1EBCB7}" destId="{8C0EEF14-665F-4453-8BB9-9924969283DE}" srcOrd="62" destOrd="0" presId="urn:microsoft.com/office/officeart/2005/8/layout/hChevron3"/>
    <dgm:cxn modelId="{B1175320-AF37-475E-8903-9EF8B008571D}" type="presParOf" srcId="{E32DDF1D-2A52-4358-805D-F4D83B1EBCB7}" destId="{5A952227-1638-4EF8-AAF3-A570BBA6A4DB}" srcOrd="63" destOrd="0" presId="urn:microsoft.com/office/officeart/2005/8/layout/hChevron3"/>
    <dgm:cxn modelId="{EEB07797-847F-4831-962E-598E17DF1A17}" type="presParOf" srcId="{E32DDF1D-2A52-4358-805D-F4D83B1EBCB7}" destId="{4CC1E00E-240E-47DB-B2D9-F1E228723B16}" srcOrd="64" destOrd="0" presId="urn:microsoft.com/office/officeart/2005/8/layout/hChevron3"/>
    <dgm:cxn modelId="{61C77FFF-ECAC-4029-9794-64BEF14D78C9}" type="presParOf" srcId="{E32DDF1D-2A52-4358-805D-F4D83B1EBCB7}" destId="{567977BA-636D-46DC-872E-05A2B8526F70}" srcOrd="65" destOrd="0" presId="urn:microsoft.com/office/officeart/2005/8/layout/hChevron3"/>
    <dgm:cxn modelId="{6793CA33-7EB4-4FB8-A27D-2212C0629DC4}" type="presParOf" srcId="{E32DDF1D-2A52-4358-805D-F4D83B1EBCB7}" destId="{1F927897-2664-4477-999C-F45E0DE5ADE2}" srcOrd="66" destOrd="0" presId="urn:microsoft.com/office/officeart/2005/8/layout/hChevron3"/>
    <dgm:cxn modelId="{EA7FAF2D-A89A-451D-AFAE-88DF15B29B4F}" type="presParOf" srcId="{E32DDF1D-2A52-4358-805D-F4D83B1EBCB7}" destId="{327CD222-F0C4-4BFC-80D3-B0091B510849}" srcOrd="67" destOrd="0" presId="urn:microsoft.com/office/officeart/2005/8/layout/hChevron3"/>
    <dgm:cxn modelId="{F27F5257-CBDE-4E57-93A0-1852494D26C1}" type="presParOf" srcId="{E32DDF1D-2A52-4358-805D-F4D83B1EBCB7}" destId="{1056C277-A385-4775-B46B-B61BE5757FF2}" srcOrd="68" destOrd="0" presId="urn:microsoft.com/office/officeart/2005/8/layout/hChevron3"/>
    <dgm:cxn modelId="{ADD5699E-39F4-4655-9EF6-E17F0AF851DD}" type="presParOf" srcId="{E32DDF1D-2A52-4358-805D-F4D83B1EBCB7}" destId="{8E0BF486-2CB2-4777-8410-80AD61200FC8}" srcOrd="69" destOrd="0" presId="urn:microsoft.com/office/officeart/2005/8/layout/hChevron3"/>
    <dgm:cxn modelId="{E3C3465E-EAE9-476C-9B90-B2ABAC88D026}" type="presParOf" srcId="{E32DDF1D-2A52-4358-805D-F4D83B1EBCB7}" destId="{7CBD0BB0-2ADF-4CE8-BFD7-BB447D552509}" srcOrd="70" destOrd="0" presId="urn:microsoft.com/office/officeart/2005/8/layout/hChevron3"/>
    <dgm:cxn modelId="{C76C92B8-D25A-4BBD-8F39-E03155A236AD}" type="presParOf" srcId="{E32DDF1D-2A52-4358-805D-F4D83B1EBCB7}" destId="{67E24B4C-FB32-4063-9D7F-DA86040F613A}" srcOrd="71" destOrd="0" presId="urn:microsoft.com/office/officeart/2005/8/layout/hChevron3"/>
    <dgm:cxn modelId="{10A8718E-8525-4763-A1EA-C0090C72ACE0}" type="presParOf" srcId="{E32DDF1D-2A52-4358-805D-F4D83B1EBCB7}" destId="{813810D4-3578-4465-AF34-B60CECBEADFC}" srcOrd="72" destOrd="0" presId="urn:microsoft.com/office/officeart/2005/8/layout/hChevron3"/>
    <dgm:cxn modelId="{AB72B968-CD8F-48C8-96B6-754BDA3B30A1}" type="presParOf" srcId="{E32DDF1D-2A52-4358-805D-F4D83B1EBCB7}" destId="{DAF5A45D-9F86-443D-B540-F12338B12394}" srcOrd="73" destOrd="0" presId="urn:microsoft.com/office/officeart/2005/8/layout/hChevron3"/>
    <dgm:cxn modelId="{8A364D9D-0B02-49E8-B99A-8782127F3355}" type="presParOf" srcId="{E32DDF1D-2A52-4358-805D-F4D83B1EBCB7}" destId="{0C1798D0-B5E0-4926-89F4-4ED3A38AC498}" srcOrd="74" destOrd="0" presId="urn:microsoft.com/office/officeart/2005/8/layout/hChevron3"/>
    <dgm:cxn modelId="{8E44037B-6B1A-4A5D-A524-52453170852E}" type="presParOf" srcId="{E32DDF1D-2A52-4358-805D-F4D83B1EBCB7}" destId="{4088D819-A119-47E1-9A1B-CAA53953C030}" srcOrd="75" destOrd="0" presId="urn:microsoft.com/office/officeart/2005/8/layout/hChevron3"/>
    <dgm:cxn modelId="{1BB301B0-8491-4696-BFD0-DE1C5D68DE8C}" type="presParOf" srcId="{E32DDF1D-2A52-4358-805D-F4D83B1EBCB7}" destId="{872AE41A-9A42-4583-BD5B-428E15D6C4D8}" srcOrd="76" destOrd="0" presId="urn:microsoft.com/office/officeart/2005/8/layout/hChevron3"/>
    <dgm:cxn modelId="{4B4EAA0F-4D16-47F0-B1DF-BD9FB8974C8F}" type="presParOf" srcId="{E32DDF1D-2A52-4358-805D-F4D83B1EBCB7}" destId="{6891EB0D-05F1-4BFC-8E92-A829D7B70C2E}" srcOrd="77" destOrd="0" presId="urn:microsoft.com/office/officeart/2005/8/layout/hChevron3"/>
    <dgm:cxn modelId="{1386F4F4-6A7D-4BFA-8C1C-EE577F5C0AF2}" type="presParOf" srcId="{E32DDF1D-2A52-4358-805D-F4D83B1EBCB7}" destId="{E4755CB0-68C3-4DA8-A9D2-73B58907C11A}" srcOrd="78" destOrd="0" presId="urn:microsoft.com/office/officeart/2005/8/layout/hChevron3"/>
    <dgm:cxn modelId="{9447F773-DF9C-4283-9233-F03D90AADDBA}" type="presParOf" srcId="{E32DDF1D-2A52-4358-805D-F4D83B1EBCB7}" destId="{98813FD1-D75A-417E-885D-AC243E923A2B}" srcOrd="79" destOrd="0" presId="urn:microsoft.com/office/officeart/2005/8/layout/hChevron3"/>
    <dgm:cxn modelId="{ECA1D3E0-B6EE-44F7-A648-B0D2817E7C56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B18A3FB7-32D5-4E7C-926F-EBA7DA9E7D09}" type="presOf" srcId="{1661D143-4C71-4EE6-9C81-E287BBE7E4B2}" destId="{B969A45A-C577-42FE-9EA9-DF34977AB7A9}" srcOrd="0" destOrd="0" presId="urn:microsoft.com/office/officeart/2005/8/layout/hChevron3"/>
    <dgm:cxn modelId="{38448AE4-9E9E-4710-A861-987ACA4F23B8}" type="presOf" srcId="{2C1E9040-17C8-4E8D-A63F-DB72258387D6}" destId="{419DD1AD-D37F-462F-9733-AA7C2540828E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0968B0B7-9BB9-4ACF-AD95-9EE2157E04CC}" type="presOf" srcId="{4E27F18F-3F2E-4A56-91EE-68F42DF637B3}" destId="{EF3DC7ED-4A1C-4261-AB37-51C3A71BE5EB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C81D8550-0252-424C-94C8-EFE512CE92F6}" type="presOf" srcId="{EE5B7ED0-5F37-40CF-A3B0-DE264ACEF339}" destId="{8C77A498-1271-4EFD-ACB2-43CB82007917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C83DD61E-F06B-42CD-A6C5-66846EDFDD6D}" type="presOf" srcId="{9AC0B85F-F002-48F8-A368-2A95E3FBA245}" destId="{4E2CA8D1-A7CF-4348-B315-66D71D7C6740}" srcOrd="0" destOrd="0" presId="urn:microsoft.com/office/officeart/2005/8/layout/hChevron3"/>
    <dgm:cxn modelId="{58CB40D9-22DB-454D-AF9C-32DE22FA243C}" type="presOf" srcId="{64CB8CD5-2320-42A8-8773-1D204F49A1EE}" destId="{419F63F8-2EF4-41FD-95C6-D9D54CDB94A6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53E09AD-5CB3-40D5-A3C4-C495F8326446}" type="presOf" srcId="{E2D8E3DF-8D59-489A-9050-666993FB8ED6}" destId="{5B5405F7-9476-4E55-9912-3D82A83CE4C1}" srcOrd="0" destOrd="0" presId="urn:microsoft.com/office/officeart/2005/8/layout/hChevron3"/>
    <dgm:cxn modelId="{7030991B-A947-4FF1-9D50-8C1DC419C56E}" type="presOf" srcId="{F1B636A1-73E4-4A94-8328-1CF24EBBF7F3}" destId="{1B6D26FB-FD89-49A7-A682-CDFDD01F1D75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EC7A17F6-5CAF-44E5-8A1A-8B87391AB384}" type="presOf" srcId="{84173EBC-1605-4094-937E-65E5DBBD2F51}" destId="{872AE41A-9A42-4583-BD5B-428E15D6C4D8}" srcOrd="0" destOrd="0" presId="urn:microsoft.com/office/officeart/2005/8/layout/hChevron3"/>
    <dgm:cxn modelId="{5233C666-EC71-4609-9669-6B12873733FF}" type="presOf" srcId="{FAC96E8F-F4FD-4ACB-A268-A28E36F76E57}" destId="{8736F99C-FC22-4A85-AB3A-E3D0B6E4F18C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CC294BCA-6AF7-4B98-897E-9DF3E0BA05FD}" type="presOf" srcId="{0C6AC9BE-9142-485D-98BA-98C1890A2E0E}" destId="{E6B9606E-33B7-40D0-916B-28025D72F359}" srcOrd="0" destOrd="0" presId="urn:microsoft.com/office/officeart/2005/8/layout/hChevron3"/>
    <dgm:cxn modelId="{6857B699-FA24-4708-80B6-4F9F7077866F}" type="presOf" srcId="{9D2EE2F8-4F2C-4468-8484-E8FB023BE270}" destId="{7D57AB04-6BB9-491D-8A08-2593D0F8E787}" srcOrd="0" destOrd="0" presId="urn:microsoft.com/office/officeart/2005/8/layout/hChevron3"/>
    <dgm:cxn modelId="{864F9DC4-E93C-4692-9AD6-C4208DF4CBF9}" type="presOf" srcId="{33E1203D-7E4D-4F32-8933-7A45B3E4E4C0}" destId="{1F927897-2664-4477-999C-F45E0DE5ADE2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9CDAC93B-4E41-4AC7-A34D-8BA3B6F6E993}" type="presOf" srcId="{37F58A89-9FCC-42BD-9D7F-62E8ADE887BA}" destId="{801C13F3-D94C-4D18-9804-DE6FA6282BDD}" srcOrd="0" destOrd="0" presId="urn:microsoft.com/office/officeart/2005/8/layout/hChevron3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1A54C889-48E8-4F8A-B03F-5E9BA34A717F}" type="presOf" srcId="{68DB77E9-52FA-486B-9BBE-FF7BBCA93E2D}" destId="{E4755CB0-68C3-4DA8-A9D2-73B58907C11A}" srcOrd="0" destOrd="0" presId="urn:microsoft.com/office/officeart/2005/8/layout/hChevron3"/>
    <dgm:cxn modelId="{59D594A7-1FDB-4D51-B401-0801C668C334}" type="presOf" srcId="{37A87C57-3EF8-49B6-B455-342C8CF27F93}" destId="{E5C05AB5-9270-4305-9A67-E80BD4B63F64}" srcOrd="0" destOrd="0" presId="urn:microsoft.com/office/officeart/2005/8/layout/hChevron3"/>
    <dgm:cxn modelId="{3996D13B-D606-4C5C-B4B0-2AB90907A0D7}" type="presOf" srcId="{A3B69041-CEE1-492E-8067-1741F2EE7B97}" destId="{C97B4E7E-1B29-409A-9A9A-AA5B52B6B63E}" srcOrd="0" destOrd="0" presId="urn:microsoft.com/office/officeart/2005/8/layout/hChevron3"/>
    <dgm:cxn modelId="{8FFA3A2F-0ECB-4D5B-9781-F4048D5F7B42}" type="presOf" srcId="{C45AFCDB-ACB3-438F-8B66-6E568F47D8A4}" destId="{5FBEED3A-24E0-4120-86C7-F4B24675E908}" srcOrd="0" destOrd="0" presId="urn:microsoft.com/office/officeart/2005/8/layout/hChevron3"/>
    <dgm:cxn modelId="{7DB00C27-21B4-4CEE-A93D-AE9B1BAD8ACF}" type="presOf" srcId="{B516EE92-64D6-4FCD-8A24-40602E53098E}" destId="{9CF1165E-AC49-45C4-A3A3-DDB7BC36B50D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302D25D5-A5B5-4D40-A533-2408837D8A15}" type="presOf" srcId="{5EC8FB64-ACE3-469E-9787-C48F6C3635F1}" destId="{E32DDF1D-2A52-4358-805D-F4D83B1EBCB7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0C4DDC18-C352-4B2C-9B55-1DF910EB3B16}" type="presOf" srcId="{B50DE578-F840-448C-9F26-8A50FD371058}" destId="{7CBD0BB0-2ADF-4CE8-BFD7-BB447D552509}" srcOrd="0" destOrd="0" presId="urn:microsoft.com/office/officeart/2005/8/layout/hChevron3"/>
    <dgm:cxn modelId="{AF46A049-83E8-4449-B69B-30A6E0F52C1C}" type="presOf" srcId="{6CBE4EF5-CAA4-4CAE-A479-05224EF61C51}" destId="{EB37EB95-A5F7-4E65-82D5-55993CB01A01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4017ED59-4475-41A3-ADA8-819755973DF0}" type="presOf" srcId="{61CA8120-DCC6-4B15-8E1C-CFB91ABEBDE4}" destId="{D0CBD48E-31F4-4D1B-A75C-643BA2B7D562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F3F9DB21-AF31-4AAD-9796-1BB3CF59CB7A}" type="presOf" srcId="{020EFA48-9CC4-4431-94A8-72436184AF5D}" destId="{7C6A920C-8D10-440F-BA5E-46F46B81D17C}" srcOrd="0" destOrd="0" presId="urn:microsoft.com/office/officeart/2005/8/layout/hChevron3"/>
    <dgm:cxn modelId="{E986A45C-8944-4E0C-A2E3-D24ADA084E59}" type="presOf" srcId="{7C5087F6-5E53-4CFC-9BBD-4181F1A2DDB4}" destId="{71C45CF6-C601-470E-9E9F-9175E74C38CE}" srcOrd="0" destOrd="0" presId="urn:microsoft.com/office/officeart/2005/8/layout/hChevron3"/>
    <dgm:cxn modelId="{E12EDB36-E673-4F79-A5FD-AE6B92576F20}" type="presOf" srcId="{9914C753-A33F-4DBF-BECB-E5FD1DC98F27}" destId="{D72911E8-6998-44AD-A71E-CB54CF49C0ED}" srcOrd="0" destOrd="0" presId="urn:microsoft.com/office/officeart/2005/8/layout/hChevron3"/>
    <dgm:cxn modelId="{CF05C56B-56DE-4595-95DA-A0E877FF3AE4}" type="presOf" srcId="{C2397A5E-1B19-46A0-9D12-932F6574E187}" destId="{4CC1E00E-240E-47DB-B2D9-F1E228723B16}" srcOrd="0" destOrd="0" presId="urn:microsoft.com/office/officeart/2005/8/layout/hChevron3"/>
    <dgm:cxn modelId="{D4F729E4-1774-4A32-9070-59DA661ACC4C}" type="presOf" srcId="{6031953C-D99B-4918-8AE4-74D1FC3DD3A0}" destId="{69E105A0-4872-451F-ABE7-2550E014F3DF}" srcOrd="0" destOrd="0" presId="urn:microsoft.com/office/officeart/2005/8/layout/hChevron3"/>
    <dgm:cxn modelId="{FD5A964B-4075-4B96-8CC9-410DA1A0F2B4}" type="presOf" srcId="{A3932D8C-6849-43D7-AC8A-C46E8FC8100D}" destId="{8BC94EAD-C36A-4046-AC84-2A1EF272453C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8BD92C36-8A64-4605-86A3-A5E08F3871F7}" type="presOf" srcId="{1841054A-88B8-4570-A8E0-EA5524F1F074}" destId="{813810D4-3578-4465-AF34-B60CECBEADFC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61E0132F-61E0-43C4-AFCF-CF9FC195B062}" type="presOf" srcId="{5B8F1E86-BAFC-476F-A956-89C526955FA6}" destId="{EF67B6E1-01A0-4EAA-B97C-F94767656729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4883A3CE-B610-4D2C-8D42-205210263015}" type="presOf" srcId="{6FE92722-16E7-4B3D-BA6B-210995AB2373}" destId="{5CBC40F4-3DBC-485E-81A1-469F710A7380}" srcOrd="0" destOrd="0" presId="urn:microsoft.com/office/officeart/2005/8/layout/hChevron3"/>
    <dgm:cxn modelId="{55ED1FC5-21AE-4EB7-BB74-711760DF0E30}" type="presOf" srcId="{B018C7FD-482F-41EB-8FDD-85C6A96644A6}" destId="{BE8EB9A1-989B-4A34-BCA3-6900C46E94FE}" srcOrd="0" destOrd="0" presId="urn:microsoft.com/office/officeart/2005/8/layout/hChevron3"/>
    <dgm:cxn modelId="{62400662-6942-4F9A-A881-E3D29C3E7101}" type="presOf" srcId="{1B0488F0-6E4B-4949-A302-78A9A56E138C}" destId="{3C4E7037-9222-49C8-A64D-5A768290C531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B611FCAE-9F1C-466E-B334-3791402B1139}" type="presOf" srcId="{CD58D382-1728-40A4-8A1C-69E749F641FE}" destId="{0C1798D0-B5E0-4926-89F4-4ED3A38AC498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AD23AC19-A836-41C1-9E69-EE4F67CB29EC}" type="presOf" srcId="{F774C75D-5067-4612-A73E-C727F8136642}" destId="{1056C277-A385-4775-B46B-B61BE5757FF2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0B6FCF77-92DD-4162-8942-AACC4EFD3791}" type="presOf" srcId="{CA99D7B1-433D-4A0A-9063-755BA8DE7A52}" destId="{C8FB3BBF-9D07-4EE6-BA10-478F436F7112}" srcOrd="0" destOrd="0" presId="urn:microsoft.com/office/officeart/2005/8/layout/hChevron3"/>
    <dgm:cxn modelId="{5AC01724-6BCE-4CD7-B5D9-DD8E3C67871B}" type="presOf" srcId="{05804EBF-DA52-408C-BEB2-485F7FA490C4}" destId="{33C53847-86DA-49EC-926A-63B9B45830E9}" srcOrd="0" destOrd="0" presId="urn:microsoft.com/office/officeart/2005/8/layout/hChevron3"/>
    <dgm:cxn modelId="{FCAC1027-C8BC-4D5D-B173-7CBB2CAD67B3}" type="presOf" srcId="{68F337CC-70B5-443C-9BA7-64EAA2BDE25A}" destId="{AAAF693D-AD7B-43B9-92DC-8AA29F6B321E}" srcOrd="0" destOrd="0" presId="urn:microsoft.com/office/officeart/2005/8/layout/hChevron3"/>
    <dgm:cxn modelId="{31E91AAC-3A08-4CEE-8727-76CEBA006F92}" type="presOf" srcId="{58B2AA00-AB16-4214-8E92-7C4E54CE41D0}" destId="{1F8A0EB1-3013-440A-90E0-58DB0244C1E8}" srcOrd="0" destOrd="0" presId="urn:microsoft.com/office/officeart/2005/8/layout/hChevron3"/>
    <dgm:cxn modelId="{B55B1D94-9280-4CF3-83E8-C9CF7C09FC93}" type="presOf" srcId="{8722C7DF-2F9C-4BC4-B0BA-517DBE2D864D}" destId="{46FBA12B-9A7C-46CE-9ADA-B661591B9938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918A2AA7-4AEA-4C1A-9F29-3E44C6721131}" type="presOf" srcId="{3D0453B6-5431-4B34-BE77-FD9E6A1435B9}" destId="{8C0EEF14-665F-4453-8BB9-9924969283DE}" srcOrd="0" destOrd="0" presId="urn:microsoft.com/office/officeart/2005/8/layout/hChevron3"/>
    <dgm:cxn modelId="{1D40E23A-1D6F-48C4-8075-6FC59DDBCE57}" type="presParOf" srcId="{E32DDF1D-2A52-4358-805D-F4D83B1EBCB7}" destId="{E5C05AB5-9270-4305-9A67-E80BD4B63F64}" srcOrd="0" destOrd="0" presId="urn:microsoft.com/office/officeart/2005/8/layout/hChevron3"/>
    <dgm:cxn modelId="{FE53A917-EBF6-491C-9105-BFDDF4448038}" type="presParOf" srcId="{E32DDF1D-2A52-4358-805D-F4D83B1EBCB7}" destId="{B3249CFB-8ED7-4991-8C7E-1BFD21177A2D}" srcOrd="1" destOrd="0" presId="urn:microsoft.com/office/officeart/2005/8/layout/hChevron3"/>
    <dgm:cxn modelId="{B45DF2DA-09C7-4312-830F-59136BAD966B}" type="presParOf" srcId="{E32DDF1D-2A52-4358-805D-F4D83B1EBCB7}" destId="{46FBA12B-9A7C-46CE-9ADA-B661591B9938}" srcOrd="2" destOrd="0" presId="urn:microsoft.com/office/officeart/2005/8/layout/hChevron3"/>
    <dgm:cxn modelId="{529E05BB-F86C-4A9A-8D84-B3AAE30FEC75}" type="presParOf" srcId="{E32DDF1D-2A52-4358-805D-F4D83B1EBCB7}" destId="{9A606873-8A71-4BBE-AC53-AF8E57DB32DB}" srcOrd="3" destOrd="0" presId="urn:microsoft.com/office/officeart/2005/8/layout/hChevron3"/>
    <dgm:cxn modelId="{9C0D40D3-340D-4ECB-842A-383517910654}" type="presParOf" srcId="{E32DDF1D-2A52-4358-805D-F4D83B1EBCB7}" destId="{1F8A0EB1-3013-440A-90E0-58DB0244C1E8}" srcOrd="4" destOrd="0" presId="urn:microsoft.com/office/officeart/2005/8/layout/hChevron3"/>
    <dgm:cxn modelId="{F8C70DAA-AAAB-4EB4-BD2F-268F3D0CD964}" type="presParOf" srcId="{E32DDF1D-2A52-4358-805D-F4D83B1EBCB7}" destId="{19DD68EC-C5E0-461E-A7B7-B39348260346}" srcOrd="5" destOrd="0" presId="urn:microsoft.com/office/officeart/2005/8/layout/hChevron3"/>
    <dgm:cxn modelId="{B7406F47-2DFD-41BC-8C12-AEF25C67B242}" type="presParOf" srcId="{E32DDF1D-2A52-4358-805D-F4D83B1EBCB7}" destId="{C97B4E7E-1B29-409A-9A9A-AA5B52B6B63E}" srcOrd="6" destOrd="0" presId="urn:microsoft.com/office/officeart/2005/8/layout/hChevron3"/>
    <dgm:cxn modelId="{7EF65DED-CFB9-4D15-B641-2EA6A755978A}" type="presParOf" srcId="{E32DDF1D-2A52-4358-805D-F4D83B1EBCB7}" destId="{7A3E532F-C77B-49F7-AEDA-FC60C7A6515A}" srcOrd="7" destOrd="0" presId="urn:microsoft.com/office/officeart/2005/8/layout/hChevron3"/>
    <dgm:cxn modelId="{9D382AF2-3BBE-4E39-A8D5-3F5FA1292EC3}" type="presParOf" srcId="{E32DDF1D-2A52-4358-805D-F4D83B1EBCB7}" destId="{8C77A498-1271-4EFD-ACB2-43CB82007917}" srcOrd="8" destOrd="0" presId="urn:microsoft.com/office/officeart/2005/8/layout/hChevron3"/>
    <dgm:cxn modelId="{454BD209-4979-4F39-B345-25B0F0A291BD}" type="presParOf" srcId="{E32DDF1D-2A52-4358-805D-F4D83B1EBCB7}" destId="{89074C74-5FF8-487E-B75F-DE1D2B34AF5F}" srcOrd="9" destOrd="0" presId="urn:microsoft.com/office/officeart/2005/8/layout/hChevron3"/>
    <dgm:cxn modelId="{90089B0D-E1ED-45DD-B264-EA0CA323B604}" type="presParOf" srcId="{E32DDF1D-2A52-4358-805D-F4D83B1EBCB7}" destId="{9CF1165E-AC49-45C4-A3A3-DDB7BC36B50D}" srcOrd="10" destOrd="0" presId="urn:microsoft.com/office/officeart/2005/8/layout/hChevron3"/>
    <dgm:cxn modelId="{CD02D1A5-AEA7-4A39-939B-0C34A02200D5}" type="presParOf" srcId="{E32DDF1D-2A52-4358-805D-F4D83B1EBCB7}" destId="{756D3F08-940F-414A-9D84-C79326AC7EAD}" srcOrd="11" destOrd="0" presId="urn:microsoft.com/office/officeart/2005/8/layout/hChevron3"/>
    <dgm:cxn modelId="{6CEB0EF1-F6FE-4C7B-8870-FF020488EF3E}" type="presParOf" srcId="{E32DDF1D-2A52-4358-805D-F4D83B1EBCB7}" destId="{D72911E8-6998-44AD-A71E-CB54CF49C0ED}" srcOrd="12" destOrd="0" presId="urn:microsoft.com/office/officeart/2005/8/layout/hChevron3"/>
    <dgm:cxn modelId="{C8F45E06-CA26-4B09-9CAF-852EA075763D}" type="presParOf" srcId="{E32DDF1D-2A52-4358-805D-F4D83B1EBCB7}" destId="{DA6AD634-BB15-4438-822C-21EFE11F679C}" srcOrd="13" destOrd="0" presId="urn:microsoft.com/office/officeart/2005/8/layout/hChevron3"/>
    <dgm:cxn modelId="{7723D804-D0C4-4B69-AEE4-07D310387D0B}" type="presParOf" srcId="{E32DDF1D-2A52-4358-805D-F4D83B1EBCB7}" destId="{D0CBD48E-31F4-4D1B-A75C-643BA2B7D562}" srcOrd="14" destOrd="0" presId="urn:microsoft.com/office/officeart/2005/8/layout/hChevron3"/>
    <dgm:cxn modelId="{86323797-0877-45A7-88D0-ACD337BA2F6C}" type="presParOf" srcId="{E32DDF1D-2A52-4358-805D-F4D83B1EBCB7}" destId="{7AAC0076-D9D8-417B-AB91-5A60B11C2108}" srcOrd="15" destOrd="0" presId="urn:microsoft.com/office/officeart/2005/8/layout/hChevron3"/>
    <dgm:cxn modelId="{ACBFFD9F-BE45-4089-B290-9AB086BD099C}" type="presParOf" srcId="{E32DDF1D-2A52-4358-805D-F4D83B1EBCB7}" destId="{4E2CA8D1-A7CF-4348-B315-66D71D7C6740}" srcOrd="16" destOrd="0" presId="urn:microsoft.com/office/officeart/2005/8/layout/hChevron3"/>
    <dgm:cxn modelId="{58BA969B-5D71-43AF-A25F-B2AEAA1E0AE6}" type="presParOf" srcId="{E32DDF1D-2A52-4358-805D-F4D83B1EBCB7}" destId="{520F1DF1-9D10-4319-A24F-36CDD33B2E97}" srcOrd="17" destOrd="0" presId="urn:microsoft.com/office/officeart/2005/8/layout/hChevron3"/>
    <dgm:cxn modelId="{0FB1CF7A-78F9-4755-BB26-FD6368D1E773}" type="presParOf" srcId="{E32DDF1D-2A52-4358-805D-F4D83B1EBCB7}" destId="{801C13F3-D94C-4D18-9804-DE6FA6282BDD}" srcOrd="18" destOrd="0" presId="urn:microsoft.com/office/officeart/2005/8/layout/hChevron3"/>
    <dgm:cxn modelId="{93C00F38-6CE8-4706-A42B-0055E61708BF}" type="presParOf" srcId="{E32DDF1D-2A52-4358-805D-F4D83B1EBCB7}" destId="{A09AFA7C-CED6-40C6-895D-27E12F9440E1}" srcOrd="19" destOrd="0" presId="urn:microsoft.com/office/officeart/2005/8/layout/hChevron3"/>
    <dgm:cxn modelId="{0D113F1A-0A51-4C25-ACFC-619938AB0260}" type="presParOf" srcId="{E32DDF1D-2A52-4358-805D-F4D83B1EBCB7}" destId="{8736F99C-FC22-4A85-AB3A-E3D0B6E4F18C}" srcOrd="20" destOrd="0" presId="urn:microsoft.com/office/officeart/2005/8/layout/hChevron3"/>
    <dgm:cxn modelId="{0349D6B3-24B3-4BF8-A3C8-E76D4381B7A5}" type="presParOf" srcId="{E32DDF1D-2A52-4358-805D-F4D83B1EBCB7}" destId="{70DA955B-4781-4E1B-BDC2-26687F884A60}" srcOrd="21" destOrd="0" presId="urn:microsoft.com/office/officeart/2005/8/layout/hChevron3"/>
    <dgm:cxn modelId="{310FE974-1429-4DB0-B40E-14B0D86393D0}" type="presParOf" srcId="{E32DDF1D-2A52-4358-805D-F4D83B1EBCB7}" destId="{419F63F8-2EF4-41FD-95C6-D9D54CDB94A6}" srcOrd="22" destOrd="0" presId="urn:microsoft.com/office/officeart/2005/8/layout/hChevron3"/>
    <dgm:cxn modelId="{2B83E625-3E4E-4C39-BBFB-E96D4F279DF9}" type="presParOf" srcId="{E32DDF1D-2A52-4358-805D-F4D83B1EBCB7}" destId="{E407A470-8B60-400A-9ED1-2FE27763A539}" srcOrd="23" destOrd="0" presId="urn:microsoft.com/office/officeart/2005/8/layout/hChevron3"/>
    <dgm:cxn modelId="{C8B2E227-0B4A-49F8-9D61-641DFD400194}" type="presParOf" srcId="{E32DDF1D-2A52-4358-805D-F4D83B1EBCB7}" destId="{EF3DC7ED-4A1C-4261-AB37-51C3A71BE5EB}" srcOrd="24" destOrd="0" presId="urn:microsoft.com/office/officeart/2005/8/layout/hChevron3"/>
    <dgm:cxn modelId="{8C7535F7-AA99-4EFC-BF9C-B61C0833BF8F}" type="presParOf" srcId="{E32DDF1D-2A52-4358-805D-F4D83B1EBCB7}" destId="{0F1ABE0D-D7AB-4001-A880-D11FF3655B89}" srcOrd="25" destOrd="0" presId="urn:microsoft.com/office/officeart/2005/8/layout/hChevron3"/>
    <dgm:cxn modelId="{2FB7CD3A-B12C-4BAA-A9A4-50DF77C1BC12}" type="presParOf" srcId="{E32DDF1D-2A52-4358-805D-F4D83B1EBCB7}" destId="{B969A45A-C577-42FE-9EA9-DF34977AB7A9}" srcOrd="26" destOrd="0" presId="urn:microsoft.com/office/officeart/2005/8/layout/hChevron3"/>
    <dgm:cxn modelId="{078F6D25-D68F-4D65-BEF7-06177669D144}" type="presParOf" srcId="{E32DDF1D-2A52-4358-805D-F4D83B1EBCB7}" destId="{42D4F944-93C4-4C0C-9B62-69EF5DA104F8}" srcOrd="27" destOrd="0" presId="urn:microsoft.com/office/officeart/2005/8/layout/hChevron3"/>
    <dgm:cxn modelId="{D69E17D2-748C-4DBB-98B9-4031D0366607}" type="presParOf" srcId="{E32DDF1D-2A52-4358-805D-F4D83B1EBCB7}" destId="{5B5405F7-9476-4E55-9912-3D82A83CE4C1}" srcOrd="28" destOrd="0" presId="urn:microsoft.com/office/officeart/2005/8/layout/hChevron3"/>
    <dgm:cxn modelId="{9308F5E9-AB5C-46D1-8BBA-D439CBD8DBB8}" type="presParOf" srcId="{E32DDF1D-2A52-4358-805D-F4D83B1EBCB7}" destId="{1538ABD9-B7E6-4067-9491-D8311A48C018}" srcOrd="29" destOrd="0" presId="urn:microsoft.com/office/officeart/2005/8/layout/hChevron3"/>
    <dgm:cxn modelId="{8DE01FA7-95A7-4286-B691-7CD3DF059931}" type="presParOf" srcId="{E32DDF1D-2A52-4358-805D-F4D83B1EBCB7}" destId="{AAAF693D-AD7B-43B9-92DC-8AA29F6B321E}" srcOrd="30" destOrd="0" presId="urn:microsoft.com/office/officeart/2005/8/layout/hChevron3"/>
    <dgm:cxn modelId="{76C6D45A-9C04-4F42-AA33-DFE82614BAE9}" type="presParOf" srcId="{E32DDF1D-2A52-4358-805D-F4D83B1EBCB7}" destId="{8972F749-5519-4068-BF03-0F058FDAC5F1}" srcOrd="31" destOrd="0" presId="urn:microsoft.com/office/officeart/2005/8/layout/hChevron3"/>
    <dgm:cxn modelId="{10E1AA91-285A-461A-8E6E-13517F9021D4}" type="presParOf" srcId="{E32DDF1D-2A52-4358-805D-F4D83B1EBCB7}" destId="{71C45CF6-C601-470E-9E9F-9175E74C38CE}" srcOrd="32" destOrd="0" presId="urn:microsoft.com/office/officeart/2005/8/layout/hChevron3"/>
    <dgm:cxn modelId="{64E38246-5AE9-4326-98EF-3230BC79C886}" type="presParOf" srcId="{E32DDF1D-2A52-4358-805D-F4D83B1EBCB7}" destId="{7133B31F-637F-4E1C-BA62-0D49CF4AF38E}" srcOrd="33" destOrd="0" presId="urn:microsoft.com/office/officeart/2005/8/layout/hChevron3"/>
    <dgm:cxn modelId="{78F5F86C-0BCC-4840-A161-823EB97FA0D1}" type="presParOf" srcId="{E32DDF1D-2A52-4358-805D-F4D83B1EBCB7}" destId="{EB37EB95-A5F7-4E65-82D5-55993CB01A01}" srcOrd="34" destOrd="0" presId="urn:microsoft.com/office/officeart/2005/8/layout/hChevron3"/>
    <dgm:cxn modelId="{ED9C3738-3603-4980-ACD7-E963E9F19492}" type="presParOf" srcId="{E32DDF1D-2A52-4358-805D-F4D83B1EBCB7}" destId="{F993441B-B841-4416-8891-3F2C6AD1B256}" srcOrd="35" destOrd="0" presId="urn:microsoft.com/office/officeart/2005/8/layout/hChevron3"/>
    <dgm:cxn modelId="{4BD22DC9-EFFC-4080-9939-9C06E2A36FAA}" type="presParOf" srcId="{E32DDF1D-2A52-4358-805D-F4D83B1EBCB7}" destId="{C8FB3BBF-9D07-4EE6-BA10-478F436F7112}" srcOrd="36" destOrd="0" presId="urn:microsoft.com/office/officeart/2005/8/layout/hChevron3"/>
    <dgm:cxn modelId="{EE4C3DEE-500E-4368-A5FC-F24A1A07E98E}" type="presParOf" srcId="{E32DDF1D-2A52-4358-805D-F4D83B1EBCB7}" destId="{4F4F584E-A44F-43CC-8CA2-CF616EBF8F80}" srcOrd="37" destOrd="0" presId="urn:microsoft.com/office/officeart/2005/8/layout/hChevron3"/>
    <dgm:cxn modelId="{E1018B88-1C05-4386-B8F7-5C9041203632}" type="presParOf" srcId="{E32DDF1D-2A52-4358-805D-F4D83B1EBCB7}" destId="{3C4E7037-9222-49C8-A64D-5A768290C531}" srcOrd="38" destOrd="0" presId="urn:microsoft.com/office/officeart/2005/8/layout/hChevron3"/>
    <dgm:cxn modelId="{45D21681-97FC-414D-BE91-93C9D9A8EF18}" type="presParOf" srcId="{E32DDF1D-2A52-4358-805D-F4D83B1EBCB7}" destId="{EB3C83E9-7C69-476A-9928-C7AD9188DE6B}" srcOrd="39" destOrd="0" presId="urn:microsoft.com/office/officeart/2005/8/layout/hChevron3"/>
    <dgm:cxn modelId="{18E2851E-D169-460F-B445-B728077B736F}" type="presParOf" srcId="{E32DDF1D-2A52-4358-805D-F4D83B1EBCB7}" destId="{419DD1AD-D37F-462F-9733-AA7C2540828E}" srcOrd="40" destOrd="0" presId="urn:microsoft.com/office/officeart/2005/8/layout/hChevron3"/>
    <dgm:cxn modelId="{32FB91D5-F9D7-4363-BCFD-73AF75AA557A}" type="presParOf" srcId="{E32DDF1D-2A52-4358-805D-F4D83B1EBCB7}" destId="{63BD167A-C9D7-48FB-8BFE-35927D0B8FA1}" srcOrd="41" destOrd="0" presId="urn:microsoft.com/office/officeart/2005/8/layout/hChevron3"/>
    <dgm:cxn modelId="{986AA154-29A9-435F-A66B-9C5C05A07BE5}" type="presParOf" srcId="{E32DDF1D-2A52-4358-805D-F4D83B1EBCB7}" destId="{EF67B6E1-01A0-4EAA-B97C-F94767656729}" srcOrd="42" destOrd="0" presId="urn:microsoft.com/office/officeart/2005/8/layout/hChevron3"/>
    <dgm:cxn modelId="{39C9D4BA-9A5D-4268-88BA-14661AC066DA}" type="presParOf" srcId="{E32DDF1D-2A52-4358-805D-F4D83B1EBCB7}" destId="{34633107-9FF1-4B1E-AA98-8E57F091ED47}" srcOrd="43" destOrd="0" presId="urn:microsoft.com/office/officeart/2005/8/layout/hChevron3"/>
    <dgm:cxn modelId="{3548481A-51C8-4821-9A5D-119E3688D66A}" type="presParOf" srcId="{E32DDF1D-2A52-4358-805D-F4D83B1EBCB7}" destId="{1B6D26FB-FD89-49A7-A682-CDFDD01F1D75}" srcOrd="44" destOrd="0" presId="urn:microsoft.com/office/officeart/2005/8/layout/hChevron3"/>
    <dgm:cxn modelId="{F9271254-3C0A-4D00-88A7-E02F14A975E0}" type="presParOf" srcId="{E32DDF1D-2A52-4358-805D-F4D83B1EBCB7}" destId="{C334E5AF-E6AF-4890-95F9-82ABF32C7B51}" srcOrd="45" destOrd="0" presId="urn:microsoft.com/office/officeart/2005/8/layout/hChevron3"/>
    <dgm:cxn modelId="{CA6911B2-531B-4C06-8312-85FDAD04498C}" type="presParOf" srcId="{E32DDF1D-2A52-4358-805D-F4D83B1EBCB7}" destId="{5FBEED3A-24E0-4120-86C7-F4B24675E908}" srcOrd="46" destOrd="0" presId="urn:microsoft.com/office/officeart/2005/8/layout/hChevron3"/>
    <dgm:cxn modelId="{FDA89449-FE85-4AEA-80B9-411C056019E4}" type="presParOf" srcId="{E32DDF1D-2A52-4358-805D-F4D83B1EBCB7}" destId="{6CB85AA0-F862-44FC-B544-338251D86424}" srcOrd="47" destOrd="0" presId="urn:microsoft.com/office/officeart/2005/8/layout/hChevron3"/>
    <dgm:cxn modelId="{F0793AFA-1699-41FC-B648-F4A65EB42B18}" type="presParOf" srcId="{E32DDF1D-2A52-4358-805D-F4D83B1EBCB7}" destId="{7D57AB04-6BB9-491D-8A08-2593D0F8E787}" srcOrd="48" destOrd="0" presId="urn:microsoft.com/office/officeart/2005/8/layout/hChevron3"/>
    <dgm:cxn modelId="{81CF4A7A-B43A-435A-8860-290397A5DA57}" type="presParOf" srcId="{E32DDF1D-2A52-4358-805D-F4D83B1EBCB7}" destId="{FD1846B6-4F18-4B08-B7E2-115D20A1B795}" srcOrd="49" destOrd="0" presId="urn:microsoft.com/office/officeart/2005/8/layout/hChevron3"/>
    <dgm:cxn modelId="{82508C8D-46DB-4030-8029-8C5CBA089D60}" type="presParOf" srcId="{E32DDF1D-2A52-4358-805D-F4D83B1EBCB7}" destId="{7C6A920C-8D10-440F-BA5E-46F46B81D17C}" srcOrd="50" destOrd="0" presId="urn:microsoft.com/office/officeart/2005/8/layout/hChevron3"/>
    <dgm:cxn modelId="{D65A85A8-824F-4E12-8CC2-516824C88C08}" type="presParOf" srcId="{E32DDF1D-2A52-4358-805D-F4D83B1EBCB7}" destId="{BD222C9E-DE6D-4A99-81A7-88CA0ED1DDC8}" srcOrd="51" destOrd="0" presId="urn:microsoft.com/office/officeart/2005/8/layout/hChevron3"/>
    <dgm:cxn modelId="{71B7DED5-8802-44B7-987D-1B0F4FA99B6D}" type="presParOf" srcId="{E32DDF1D-2A52-4358-805D-F4D83B1EBCB7}" destId="{E6B9606E-33B7-40D0-916B-28025D72F359}" srcOrd="52" destOrd="0" presId="urn:microsoft.com/office/officeart/2005/8/layout/hChevron3"/>
    <dgm:cxn modelId="{3852AD1E-96F6-4790-B992-693454F09F3B}" type="presParOf" srcId="{E32DDF1D-2A52-4358-805D-F4D83B1EBCB7}" destId="{0686D9C9-BC99-4332-B3EC-7C64878B3B5B}" srcOrd="53" destOrd="0" presId="urn:microsoft.com/office/officeart/2005/8/layout/hChevron3"/>
    <dgm:cxn modelId="{38405319-C140-4F40-AAC8-95658983FBD6}" type="presParOf" srcId="{E32DDF1D-2A52-4358-805D-F4D83B1EBCB7}" destId="{5CBC40F4-3DBC-485E-81A1-469F710A7380}" srcOrd="54" destOrd="0" presId="urn:microsoft.com/office/officeart/2005/8/layout/hChevron3"/>
    <dgm:cxn modelId="{A3976754-08ED-4706-9298-B9A8ED5E18F7}" type="presParOf" srcId="{E32DDF1D-2A52-4358-805D-F4D83B1EBCB7}" destId="{AFAB29CA-D5D9-413A-8D3A-5822A5986B92}" srcOrd="55" destOrd="0" presId="urn:microsoft.com/office/officeart/2005/8/layout/hChevron3"/>
    <dgm:cxn modelId="{7FFC7FC8-9860-4F5C-9BAC-4774079ADD52}" type="presParOf" srcId="{E32DDF1D-2A52-4358-805D-F4D83B1EBCB7}" destId="{69E105A0-4872-451F-ABE7-2550E014F3DF}" srcOrd="56" destOrd="0" presId="urn:microsoft.com/office/officeart/2005/8/layout/hChevron3"/>
    <dgm:cxn modelId="{FF56B6C7-C958-41F7-BFAF-8612A0527FCE}" type="presParOf" srcId="{E32DDF1D-2A52-4358-805D-F4D83B1EBCB7}" destId="{2554F9E3-9AC3-45DD-9D58-08A2F4DD1701}" srcOrd="57" destOrd="0" presId="urn:microsoft.com/office/officeart/2005/8/layout/hChevron3"/>
    <dgm:cxn modelId="{0EFC3784-C472-4637-A5E4-B32349E74906}" type="presParOf" srcId="{E32DDF1D-2A52-4358-805D-F4D83B1EBCB7}" destId="{33C53847-86DA-49EC-926A-63B9B45830E9}" srcOrd="58" destOrd="0" presId="urn:microsoft.com/office/officeart/2005/8/layout/hChevron3"/>
    <dgm:cxn modelId="{EA28D780-0BAD-4A24-A5CA-F49956B014E6}" type="presParOf" srcId="{E32DDF1D-2A52-4358-805D-F4D83B1EBCB7}" destId="{875187DA-3618-4C2E-A0B7-5B05BC8D2789}" srcOrd="59" destOrd="0" presId="urn:microsoft.com/office/officeart/2005/8/layout/hChevron3"/>
    <dgm:cxn modelId="{9947F629-814C-46A5-8070-9392CE6151FD}" type="presParOf" srcId="{E32DDF1D-2A52-4358-805D-F4D83B1EBCB7}" destId="{8BC94EAD-C36A-4046-AC84-2A1EF272453C}" srcOrd="60" destOrd="0" presId="urn:microsoft.com/office/officeart/2005/8/layout/hChevron3"/>
    <dgm:cxn modelId="{B440EAA2-2792-4B22-ACD3-A9399A64230E}" type="presParOf" srcId="{E32DDF1D-2A52-4358-805D-F4D83B1EBCB7}" destId="{784AC893-4206-4D04-B1C5-2ADC21FEBD3D}" srcOrd="61" destOrd="0" presId="urn:microsoft.com/office/officeart/2005/8/layout/hChevron3"/>
    <dgm:cxn modelId="{4A2AF9DB-B192-4C22-AB37-C67EE7A3220F}" type="presParOf" srcId="{E32DDF1D-2A52-4358-805D-F4D83B1EBCB7}" destId="{8C0EEF14-665F-4453-8BB9-9924969283DE}" srcOrd="62" destOrd="0" presId="urn:microsoft.com/office/officeart/2005/8/layout/hChevron3"/>
    <dgm:cxn modelId="{7DF7ECD1-6E0D-4B16-8E41-B347DD94272C}" type="presParOf" srcId="{E32DDF1D-2A52-4358-805D-F4D83B1EBCB7}" destId="{5A952227-1638-4EF8-AAF3-A570BBA6A4DB}" srcOrd="63" destOrd="0" presId="urn:microsoft.com/office/officeart/2005/8/layout/hChevron3"/>
    <dgm:cxn modelId="{81E14B0E-59CD-4A45-A321-1921F06F940B}" type="presParOf" srcId="{E32DDF1D-2A52-4358-805D-F4D83B1EBCB7}" destId="{4CC1E00E-240E-47DB-B2D9-F1E228723B16}" srcOrd="64" destOrd="0" presId="urn:microsoft.com/office/officeart/2005/8/layout/hChevron3"/>
    <dgm:cxn modelId="{025C5392-2042-491B-A594-C2B8B75F84D5}" type="presParOf" srcId="{E32DDF1D-2A52-4358-805D-F4D83B1EBCB7}" destId="{567977BA-636D-46DC-872E-05A2B8526F70}" srcOrd="65" destOrd="0" presId="urn:microsoft.com/office/officeart/2005/8/layout/hChevron3"/>
    <dgm:cxn modelId="{3BD399DD-3ADE-4CB6-B394-9ADD35338DF5}" type="presParOf" srcId="{E32DDF1D-2A52-4358-805D-F4D83B1EBCB7}" destId="{1F927897-2664-4477-999C-F45E0DE5ADE2}" srcOrd="66" destOrd="0" presId="urn:microsoft.com/office/officeart/2005/8/layout/hChevron3"/>
    <dgm:cxn modelId="{89247C0D-4F02-4137-8AE8-C81298E75E36}" type="presParOf" srcId="{E32DDF1D-2A52-4358-805D-F4D83B1EBCB7}" destId="{327CD222-F0C4-4BFC-80D3-B0091B510849}" srcOrd="67" destOrd="0" presId="urn:microsoft.com/office/officeart/2005/8/layout/hChevron3"/>
    <dgm:cxn modelId="{67E5890C-733F-4BDE-8771-B099B550A938}" type="presParOf" srcId="{E32DDF1D-2A52-4358-805D-F4D83B1EBCB7}" destId="{1056C277-A385-4775-B46B-B61BE5757FF2}" srcOrd="68" destOrd="0" presId="urn:microsoft.com/office/officeart/2005/8/layout/hChevron3"/>
    <dgm:cxn modelId="{591B70C3-B15F-4864-A7EA-B16F9C788429}" type="presParOf" srcId="{E32DDF1D-2A52-4358-805D-F4D83B1EBCB7}" destId="{8E0BF486-2CB2-4777-8410-80AD61200FC8}" srcOrd="69" destOrd="0" presId="urn:microsoft.com/office/officeart/2005/8/layout/hChevron3"/>
    <dgm:cxn modelId="{9B9BA1B0-96A2-4E1B-A162-4D2DDF449E29}" type="presParOf" srcId="{E32DDF1D-2A52-4358-805D-F4D83B1EBCB7}" destId="{7CBD0BB0-2ADF-4CE8-BFD7-BB447D552509}" srcOrd="70" destOrd="0" presId="urn:microsoft.com/office/officeart/2005/8/layout/hChevron3"/>
    <dgm:cxn modelId="{F1446B38-6B3C-4376-B76F-228EF0E940F1}" type="presParOf" srcId="{E32DDF1D-2A52-4358-805D-F4D83B1EBCB7}" destId="{67E24B4C-FB32-4063-9D7F-DA86040F613A}" srcOrd="71" destOrd="0" presId="urn:microsoft.com/office/officeart/2005/8/layout/hChevron3"/>
    <dgm:cxn modelId="{1777AB50-3E2B-4DEA-B764-EF79C99AD188}" type="presParOf" srcId="{E32DDF1D-2A52-4358-805D-F4D83B1EBCB7}" destId="{813810D4-3578-4465-AF34-B60CECBEADFC}" srcOrd="72" destOrd="0" presId="urn:microsoft.com/office/officeart/2005/8/layout/hChevron3"/>
    <dgm:cxn modelId="{2F5FBB79-9468-473F-9B6B-25E4E0483AF8}" type="presParOf" srcId="{E32DDF1D-2A52-4358-805D-F4D83B1EBCB7}" destId="{DAF5A45D-9F86-443D-B540-F12338B12394}" srcOrd="73" destOrd="0" presId="urn:microsoft.com/office/officeart/2005/8/layout/hChevron3"/>
    <dgm:cxn modelId="{386DFF8B-4647-4FF6-98C9-CC46F6E27D11}" type="presParOf" srcId="{E32DDF1D-2A52-4358-805D-F4D83B1EBCB7}" destId="{0C1798D0-B5E0-4926-89F4-4ED3A38AC498}" srcOrd="74" destOrd="0" presId="urn:microsoft.com/office/officeart/2005/8/layout/hChevron3"/>
    <dgm:cxn modelId="{8CD8EE26-6AF1-4C2B-A6E2-CEC0CF8B68C7}" type="presParOf" srcId="{E32DDF1D-2A52-4358-805D-F4D83B1EBCB7}" destId="{4088D819-A119-47E1-9A1B-CAA53953C030}" srcOrd="75" destOrd="0" presId="urn:microsoft.com/office/officeart/2005/8/layout/hChevron3"/>
    <dgm:cxn modelId="{64D2E1F3-C7C2-4C37-A722-AE213C9028AD}" type="presParOf" srcId="{E32DDF1D-2A52-4358-805D-F4D83B1EBCB7}" destId="{872AE41A-9A42-4583-BD5B-428E15D6C4D8}" srcOrd="76" destOrd="0" presId="urn:microsoft.com/office/officeart/2005/8/layout/hChevron3"/>
    <dgm:cxn modelId="{044EC53E-3E71-45E9-83BE-6173044B13F3}" type="presParOf" srcId="{E32DDF1D-2A52-4358-805D-F4D83B1EBCB7}" destId="{6891EB0D-05F1-4BFC-8E92-A829D7B70C2E}" srcOrd="77" destOrd="0" presId="urn:microsoft.com/office/officeart/2005/8/layout/hChevron3"/>
    <dgm:cxn modelId="{06A7A94D-0394-49AB-8652-56C81EA0D1BC}" type="presParOf" srcId="{E32DDF1D-2A52-4358-805D-F4D83B1EBCB7}" destId="{E4755CB0-68C3-4DA8-A9D2-73B58907C11A}" srcOrd="78" destOrd="0" presId="urn:microsoft.com/office/officeart/2005/8/layout/hChevron3"/>
    <dgm:cxn modelId="{7658462D-3CDE-4D53-84A2-DC5E267A65F3}" type="presParOf" srcId="{E32DDF1D-2A52-4358-805D-F4D83B1EBCB7}" destId="{98813FD1-D75A-417E-885D-AC243E923A2B}" srcOrd="79" destOrd="0" presId="urn:microsoft.com/office/officeart/2005/8/layout/hChevron3"/>
    <dgm:cxn modelId="{A9695651-2B13-4F26-B322-8FDD4DDE8E61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/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539029EE-E071-45A0-A1D7-378F5B9E7A28}" type="presOf" srcId="{1B0488F0-6E4B-4949-A302-78A9A56E138C}" destId="{3C4E7037-9222-49C8-A64D-5A768290C531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63D90B92-9EAD-4EC8-9983-8CC518FCBCDD}" type="presOf" srcId="{4E27F18F-3F2E-4A56-91EE-68F42DF637B3}" destId="{EF3DC7ED-4A1C-4261-AB37-51C3A71BE5EB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8765B9D7-E7AB-4AAA-8E6E-E64414A1EC48}" type="presOf" srcId="{9914C753-A33F-4DBF-BECB-E5FD1DC98F27}" destId="{D72911E8-6998-44AD-A71E-CB54CF49C0ED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E73B3CD4-3157-4708-A60A-0925B7BCF6B7}" type="presOf" srcId="{9AC0B85F-F002-48F8-A368-2A95E3FBA245}" destId="{4E2CA8D1-A7CF-4348-B315-66D71D7C6740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8AF33131-ADC2-4D4A-A892-AD2AF1CDA98F}" type="presOf" srcId="{C2397A5E-1B19-46A0-9D12-932F6574E187}" destId="{4CC1E00E-240E-47DB-B2D9-F1E228723B16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FCB434-7542-461E-B011-493E948F5D86}" type="presOf" srcId="{A3B69041-CEE1-492E-8067-1741F2EE7B97}" destId="{C97B4E7E-1B29-409A-9A9A-AA5B52B6B63E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65BE52BF-7A4E-4020-8965-71A1DA7CBE34}" type="presOf" srcId="{37F58A89-9FCC-42BD-9D7F-62E8ADE887BA}" destId="{801C13F3-D94C-4D18-9804-DE6FA6282BDD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79BAB83D-A2F1-4228-82ED-BDA275CB07C9}" type="presOf" srcId="{6031953C-D99B-4918-8AE4-74D1FC3DD3A0}" destId="{69E105A0-4872-451F-ABE7-2550E014F3DF}" srcOrd="0" destOrd="0" presId="urn:microsoft.com/office/officeart/2005/8/layout/hChevron3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DA6D9757-C17A-4339-85BC-C071B2F2681C}" type="presOf" srcId="{7C5087F6-5E53-4CFC-9BBD-4181F1A2DDB4}" destId="{71C45CF6-C601-470E-9E9F-9175E74C38CE}" srcOrd="0" destOrd="0" presId="urn:microsoft.com/office/officeart/2005/8/layout/hChevron3"/>
    <dgm:cxn modelId="{1599EB1D-BB80-41B7-82CE-1C92BE4D585B}" type="presOf" srcId="{58B2AA00-AB16-4214-8E92-7C4E54CE41D0}" destId="{1F8A0EB1-3013-440A-90E0-58DB0244C1E8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0A01F2F9-368D-47F5-A648-D24041825297}" type="presOf" srcId="{B516EE92-64D6-4FCD-8A24-40602E53098E}" destId="{9CF1165E-AC49-45C4-A3A3-DDB7BC36B50D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8006EC89-3050-40C0-976B-6F99B6D57DC5}" type="presOf" srcId="{E2D8E3DF-8D59-489A-9050-666993FB8ED6}" destId="{5B5405F7-9476-4E55-9912-3D82A83CE4C1}" srcOrd="0" destOrd="0" presId="urn:microsoft.com/office/officeart/2005/8/layout/hChevron3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55BF27C7-44E1-4DFA-AE73-6E6D97AC31F5}" type="presOf" srcId="{37A87C57-3EF8-49B6-B455-342C8CF27F93}" destId="{E5C05AB5-9270-4305-9A67-E80BD4B63F64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51A37ADB-E060-480C-B3AB-957336498B2D}" type="presOf" srcId="{FAC96E8F-F4FD-4ACB-A268-A28E36F76E57}" destId="{8736F99C-FC22-4A85-AB3A-E3D0B6E4F18C}" srcOrd="0" destOrd="0" presId="urn:microsoft.com/office/officeart/2005/8/layout/hChevron3"/>
    <dgm:cxn modelId="{BD825B3A-AB39-4D4A-916D-22738708371A}" type="presOf" srcId="{5EC8FB64-ACE3-469E-9787-C48F6C3635F1}" destId="{E32DDF1D-2A52-4358-805D-F4D83B1EBCB7}" srcOrd="0" destOrd="0" presId="urn:microsoft.com/office/officeart/2005/8/layout/hChevron3"/>
    <dgm:cxn modelId="{AFD3C0C9-BB9F-4DD6-AF20-207F774E3A22}" type="presOf" srcId="{0C6AC9BE-9142-485D-98BA-98C1890A2E0E}" destId="{E6B9606E-33B7-40D0-916B-28025D72F359}" srcOrd="0" destOrd="0" presId="urn:microsoft.com/office/officeart/2005/8/layout/hChevron3"/>
    <dgm:cxn modelId="{14E782EC-733F-4A3B-9E50-9EC99C54DFA7}" type="presOf" srcId="{3D0453B6-5431-4B34-BE77-FD9E6A1435B9}" destId="{8C0EEF14-665F-4453-8BB9-9924969283DE}" srcOrd="0" destOrd="0" presId="urn:microsoft.com/office/officeart/2005/8/layout/hChevron3"/>
    <dgm:cxn modelId="{413D7ED8-07C6-410A-8B18-A408DAFE2900}" type="presOf" srcId="{84173EBC-1605-4094-937E-65E5DBBD2F51}" destId="{872AE41A-9A42-4583-BD5B-428E15D6C4D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3E4F01F7-3A75-4EE4-BDA0-072DA33F594E}" type="presOf" srcId="{6CBE4EF5-CAA4-4CAE-A479-05224EF61C51}" destId="{EB37EB95-A5F7-4E65-82D5-55993CB01A01}" srcOrd="0" destOrd="0" presId="urn:microsoft.com/office/officeart/2005/8/layout/hChevron3"/>
    <dgm:cxn modelId="{C0404032-9F1D-44DE-AE9A-D8F2A76207F8}" type="presOf" srcId="{F774C75D-5067-4612-A73E-C727F8136642}" destId="{1056C277-A385-4775-B46B-B61BE5757FF2}" srcOrd="0" destOrd="0" presId="urn:microsoft.com/office/officeart/2005/8/layout/hChevron3"/>
    <dgm:cxn modelId="{1DDE22D1-1DC8-4EB0-AFE2-B26F27144A80}" type="presOf" srcId="{B018C7FD-482F-41EB-8FDD-85C6A96644A6}" destId="{BE8EB9A1-989B-4A34-BCA3-6900C46E94FE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FB6CC59C-46FE-4A49-862F-29DC35B79BB3}" type="presOf" srcId="{1841054A-88B8-4570-A8E0-EA5524F1F074}" destId="{813810D4-3578-4465-AF34-B60CECBEADFC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3B35158A-7DD3-42E5-AB7D-504546C47B5D}" type="presOf" srcId="{64CB8CD5-2320-42A8-8773-1D204F49A1EE}" destId="{419F63F8-2EF4-41FD-95C6-D9D54CDB94A6}" srcOrd="0" destOrd="0" presId="urn:microsoft.com/office/officeart/2005/8/layout/hChevron3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15693CA6-B940-47C7-8AA0-C99D7D81E8A5}" type="presOf" srcId="{6FE92722-16E7-4B3D-BA6B-210995AB2373}" destId="{5CBC40F4-3DBC-485E-81A1-469F710A7380}" srcOrd="0" destOrd="0" presId="urn:microsoft.com/office/officeart/2005/8/layout/hChevron3"/>
    <dgm:cxn modelId="{92F9E110-0C80-4808-8494-805877429B4E}" type="presOf" srcId="{68F337CC-70B5-443C-9BA7-64EAA2BDE25A}" destId="{AAAF693D-AD7B-43B9-92DC-8AA29F6B321E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00D5BC8D-1ECC-43F4-8AA6-E73F96A651D2}" type="presOf" srcId="{C45AFCDB-ACB3-438F-8B66-6E568F47D8A4}" destId="{5FBEED3A-24E0-4120-86C7-F4B24675E908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90E94915-31A6-42F9-BEE6-27D87EADBDF5}" type="presOf" srcId="{9D2EE2F8-4F2C-4468-8484-E8FB023BE270}" destId="{7D57AB04-6BB9-491D-8A08-2593D0F8E787}" srcOrd="0" destOrd="0" presId="urn:microsoft.com/office/officeart/2005/8/layout/hChevron3"/>
    <dgm:cxn modelId="{9A0ADBDA-D129-4520-9A9E-C3446B05D684}" type="presOf" srcId="{1661D143-4C71-4EE6-9C81-E287BBE7E4B2}" destId="{B969A45A-C577-42FE-9EA9-DF34977AB7A9}" srcOrd="0" destOrd="0" presId="urn:microsoft.com/office/officeart/2005/8/layout/hChevron3"/>
    <dgm:cxn modelId="{1D092166-AE23-4968-A2D9-39A63B8A52F7}" type="presOf" srcId="{5B8F1E86-BAFC-476F-A956-89C526955FA6}" destId="{EF67B6E1-01A0-4EAA-B97C-F94767656729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9A59A373-6EBC-4243-82F8-92F58BFA2AC7}" type="presOf" srcId="{CA99D7B1-433D-4A0A-9063-755BA8DE7A52}" destId="{C8FB3BBF-9D07-4EE6-BA10-478F436F7112}" srcOrd="0" destOrd="0" presId="urn:microsoft.com/office/officeart/2005/8/layout/hChevron3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2C16330E-DB44-4B36-9A2E-18AB4C1798DD}" type="presOf" srcId="{A3932D8C-6849-43D7-AC8A-C46E8FC8100D}" destId="{8BC94EAD-C36A-4046-AC84-2A1EF272453C}" srcOrd="0" destOrd="0" presId="urn:microsoft.com/office/officeart/2005/8/layout/hChevron3"/>
    <dgm:cxn modelId="{7759978F-6B02-4525-B9D0-FC802E556830}" type="presOf" srcId="{33E1203D-7E4D-4F32-8933-7A45B3E4E4C0}" destId="{1F927897-2664-4477-999C-F45E0DE5ADE2}" srcOrd="0" destOrd="0" presId="urn:microsoft.com/office/officeart/2005/8/layout/hChevron3"/>
    <dgm:cxn modelId="{65638D0F-5230-4E89-BD82-1764963337AF}" type="presOf" srcId="{F1B636A1-73E4-4A94-8328-1CF24EBBF7F3}" destId="{1B6D26FB-FD89-49A7-A682-CDFDD01F1D75}" srcOrd="0" destOrd="0" presId="urn:microsoft.com/office/officeart/2005/8/layout/hChevron3"/>
    <dgm:cxn modelId="{CEC6F7CD-9F83-494E-A366-93B0E9A7F535}" type="presOf" srcId="{68DB77E9-52FA-486B-9BBE-FF7BBCA93E2D}" destId="{E4755CB0-68C3-4DA8-A9D2-73B58907C11A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D1C58619-5A04-471A-862B-E30F20A4A2FD}" type="presOf" srcId="{2C1E9040-17C8-4E8D-A63F-DB72258387D6}" destId="{419DD1AD-D37F-462F-9733-AA7C2540828E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702E4094-B6B5-4889-8974-23CA9E8CBA18}" type="presOf" srcId="{61CA8120-DCC6-4B15-8E1C-CFB91ABEBDE4}" destId="{D0CBD48E-31F4-4D1B-A75C-643BA2B7D562}" srcOrd="0" destOrd="0" presId="urn:microsoft.com/office/officeart/2005/8/layout/hChevron3"/>
    <dgm:cxn modelId="{A77F346F-EFB2-42C1-B984-018EB4A26A60}" type="presOf" srcId="{05804EBF-DA52-408C-BEB2-485F7FA490C4}" destId="{33C53847-86DA-49EC-926A-63B9B45830E9}" srcOrd="0" destOrd="0" presId="urn:microsoft.com/office/officeart/2005/8/layout/hChevron3"/>
    <dgm:cxn modelId="{F231DDD6-1C11-4E6C-B730-88874843AEB5}" type="presOf" srcId="{020EFA48-9CC4-4431-94A8-72436184AF5D}" destId="{7C6A920C-8D10-440F-BA5E-46F46B81D17C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4A4997A8-C2A9-4BB9-AC96-A118D5E16445}" type="presOf" srcId="{8722C7DF-2F9C-4BC4-B0BA-517DBE2D864D}" destId="{46FBA12B-9A7C-46CE-9ADA-B661591B9938}" srcOrd="0" destOrd="0" presId="urn:microsoft.com/office/officeart/2005/8/layout/hChevron3"/>
    <dgm:cxn modelId="{E4D456F9-8648-478B-9FB8-0A1CB02222B1}" type="presOf" srcId="{B50DE578-F840-448C-9F26-8A50FD371058}" destId="{7CBD0BB0-2ADF-4CE8-BFD7-BB447D552509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608C7B5B-B46C-43A4-B5C9-7FE2803FF444}" type="presOf" srcId="{EE5B7ED0-5F37-40CF-A3B0-DE264ACEF339}" destId="{8C77A498-1271-4EFD-ACB2-43CB82007917}" srcOrd="0" destOrd="0" presId="urn:microsoft.com/office/officeart/2005/8/layout/hChevron3"/>
    <dgm:cxn modelId="{E92B99AF-46EB-48D1-90EF-333EFD20AAD6}" type="presOf" srcId="{CD58D382-1728-40A4-8A1C-69E749F641FE}" destId="{0C1798D0-B5E0-4926-89F4-4ED3A38AC498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2EFBA2DD-1CC2-4048-9CC0-E2920129FE71}" type="presParOf" srcId="{E32DDF1D-2A52-4358-805D-F4D83B1EBCB7}" destId="{E5C05AB5-9270-4305-9A67-E80BD4B63F64}" srcOrd="0" destOrd="0" presId="urn:microsoft.com/office/officeart/2005/8/layout/hChevron3"/>
    <dgm:cxn modelId="{BF73BE10-E23E-41CB-AED9-8721BCEF4C2D}" type="presParOf" srcId="{E32DDF1D-2A52-4358-805D-F4D83B1EBCB7}" destId="{B3249CFB-8ED7-4991-8C7E-1BFD21177A2D}" srcOrd="1" destOrd="0" presId="urn:microsoft.com/office/officeart/2005/8/layout/hChevron3"/>
    <dgm:cxn modelId="{2760FCDB-2476-482C-BF09-6755DE5FE020}" type="presParOf" srcId="{E32DDF1D-2A52-4358-805D-F4D83B1EBCB7}" destId="{46FBA12B-9A7C-46CE-9ADA-B661591B9938}" srcOrd="2" destOrd="0" presId="urn:microsoft.com/office/officeart/2005/8/layout/hChevron3"/>
    <dgm:cxn modelId="{A94C6D6E-BE5C-43CB-9212-1C8C6C199862}" type="presParOf" srcId="{E32DDF1D-2A52-4358-805D-F4D83B1EBCB7}" destId="{9A606873-8A71-4BBE-AC53-AF8E57DB32DB}" srcOrd="3" destOrd="0" presId="urn:microsoft.com/office/officeart/2005/8/layout/hChevron3"/>
    <dgm:cxn modelId="{5C1E859E-3D88-4656-BD0D-34B5CB4A88CC}" type="presParOf" srcId="{E32DDF1D-2A52-4358-805D-F4D83B1EBCB7}" destId="{1F8A0EB1-3013-440A-90E0-58DB0244C1E8}" srcOrd="4" destOrd="0" presId="urn:microsoft.com/office/officeart/2005/8/layout/hChevron3"/>
    <dgm:cxn modelId="{C5D4A9BB-30BF-43E7-A854-5DB9D9F03657}" type="presParOf" srcId="{E32DDF1D-2A52-4358-805D-F4D83B1EBCB7}" destId="{19DD68EC-C5E0-461E-A7B7-B39348260346}" srcOrd="5" destOrd="0" presId="urn:microsoft.com/office/officeart/2005/8/layout/hChevron3"/>
    <dgm:cxn modelId="{D74E0B72-A7FE-4EFF-9CD5-FF38AB6EA4D3}" type="presParOf" srcId="{E32DDF1D-2A52-4358-805D-F4D83B1EBCB7}" destId="{C97B4E7E-1B29-409A-9A9A-AA5B52B6B63E}" srcOrd="6" destOrd="0" presId="urn:microsoft.com/office/officeart/2005/8/layout/hChevron3"/>
    <dgm:cxn modelId="{92A74D38-E3DD-4951-9812-9ECFCDAFFFA3}" type="presParOf" srcId="{E32DDF1D-2A52-4358-805D-F4D83B1EBCB7}" destId="{7A3E532F-C77B-49F7-AEDA-FC60C7A6515A}" srcOrd="7" destOrd="0" presId="urn:microsoft.com/office/officeart/2005/8/layout/hChevron3"/>
    <dgm:cxn modelId="{B554D5C5-EE83-4BEA-AD74-AF9B33A46CEC}" type="presParOf" srcId="{E32DDF1D-2A52-4358-805D-F4D83B1EBCB7}" destId="{8C77A498-1271-4EFD-ACB2-43CB82007917}" srcOrd="8" destOrd="0" presId="urn:microsoft.com/office/officeart/2005/8/layout/hChevron3"/>
    <dgm:cxn modelId="{6C56133F-9B97-4159-ABE6-D7F9F23282C2}" type="presParOf" srcId="{E32DDF1D-2A52-4358-805D-F4D83B1EBCB7}" destId="{89074C74-5FF8-487E-B75F-DE1D2B34AF5F}" srcOrd="9" destOrd="0" presId="urn:microsoft.com/office/officeart/2005/8/layout/hChevron3"/>
    <dgm:cxn modelId="{DD41205E-23F8-4478-AD5D-1A6D943400D3}" type="presParOf" srcId="{E32DDF1D-2A52-4358-805D-F4D83B1EBCB7}" destId="{9CF1165E-AC49-45C4-A3A3-DDB7BC36B50D}" srcOrd="10" destOrd="0" presId="urn:microsoft.com/office/officeart/2005/8/layout/hChevron3"/>
    <dgm:cxn modelId="{2A414E69-419A-4903-8D9F-D4D55E68357A}" type="presParOf" srcId="{E32DDF1D-2A52-4358-805D-F4D83B1EBCB7}" destId="{756D3F08-940F-414A-9D84-C79326AC7EAD}" srcOrd="11" destOrd="0" presId="urn:microsoft.com/office/officeart/2005/8/layout/hChevron3"/>
    <dgm:cxn modelId="{D77C9CF3-7EA5-4A59-B81F-EA05F7A45AC9}" type="presParOf" srcId="{E32DDF1D-2A52-4358-805D-F4D83B1EBCB7}" destId="{D72911E8-6998-44AD-A71E-CB54CF49C0ED}" srcOrd="12" destOrd="0" presId="urn:microsoft.com/office/officeart/2005/8/layout/hChevron3"/>
    <dgm:cxn modelId="{BCD85A04-4259-452E-8499-B46A57B89881}" type="presParOf" srcId="{E32DDF1D-2A52-4358-805D-F4D83B1EBCB7}" destId="{DA6AD634-BB15-4438-822C-21EFE11F679C}" srcOrd="13" destOrd="0" presId="urn:microsoft.com/office/officeart/2005/8/layout/hChevron3"/>
    <dgm:cxn modelId="{3218B071-DB0C-485E-835A-25E5A8F98D4E}" type="presParOf" srcId="{E32DDF1D-2A52-4358-805D-F4D83B1EBCB7}" destId="{D0CBD48E-31F4-4D1B-A75C-643BA2B7D562}" srcOrd="14" destOrd="0" presId="urn:microsoft.com/office/officeart/2005/8/layout/hChevron3"/>
    <dgm:cxn modelId="{ECA8E6C0-E2CD-4508-ACCC-338C03FB67C5}" type="presParOf" srcId="{E32DDF1D-2A52-4358-805D-F4D83B1EBCB7}" destId="{7AAC0076-D9D8-417B-AB91-5A60B11C2108}" srcOrd="15" destOrd="0" presId="urn:microsoft.com/office/officeart/2005/8/layout/hChevron3"/>
    <dgm:cxn modelId="{400C6794-C0DC-401F-9795-18D820065C11}" type="presParOf" srcId="{E32DDF1D-2A52-4358-805D-F4D83B1EBCB7}" destId="{4E2CA8D1-A7CF-4348-B315-66D71D7C6740}" srcOrd="16" destOrd="0" presId="urn:microsoft.com/office/officeart/2005/8/layout/hChevron3"/>
    <dgm:cxn modelId="{89E049D1-35B5-41B5-886F-B7E06B950498}" type="presParOf" srcId="{E32DDF1D-2A52-4358-805D-F4D83B1EBCB7}" destId="{520F1DF1-9D10-4319-A24F-36CDD33B2E97}" srcOrd="17" destOrd="0" presId="urn:microsoft.com/office/officeart/2005/8/layout/hChevron3"/>
    <dgm:cxn modelId="{6A6C9024-3D7F-404E-926B-4D2D65390417}" type="presParOf" srcId="{E32DDF1D-2A52-4358-805D-F4D83B1EBCB7}" destId="{801C13F3-D94C-4D18-9804-DE6FA6282BDD}" srcOrd="18" destOrd="0" presId="urn:microsoft.com/office/officeart/2005/8/layout/hChevron3"/>
    <dgm:cxn modelId="{DB2E5E40-7E7B-4A6C-AFDB-32E0B68CAB80}" type="presParOf" srcId="{E32DDF1D-2A52-4358-805D-F4D83B1EBCB7}" destId="{A09AFA7C-CED6-40C6-895D-27E12F9440E1}" srcOrd="19" destOrd="0" presId="urn:microsoft.com/office/officeart/2005/8/layout/hChevron3"/>
    <dgm:cxn modelId="{D383F3E7-50EE-4CD4-AF46-2537B2923E89}" type="presParOf" srcId="{E32DDF1D-2A52-4358-805D-F4D83B1EBCB7}" destId="{8736F99C-FC22-4A85-AB3A-E3D0B6E4F18C}" srcOrd="20" destOrd="0" presId="urn:microsoft.com/office/officeart/2005/8/layout/hChevron3"/>
    <dgm:cxn modelId="{111502CA-D680-4686-B6FD-25EDF1FF2E75}" type="presParOf" srcId="{E32DDF1D-2A52-4358-805D-F4D83B1EBCB7}" destId="{70DA955B-4781-4E1B-BDC2-26687F884A60}" srcOrd="21" destOrd="0" presId="urn:microsoft.com/office/officeart/2005/8/layout/hChevron3"/>
    <dgm:cxn modelId="{40DF6FD6-03FC-4C53-8859-DABB7824F222}" type="presParOf" srcId="{E32DDF1D-2A52-4358-805D-F4D83B1EBCB7}" destId="{419F63F8-2EF4-41FD-95C6-D9D54CDB94A6}" srcOrd="22" destOrd="0" presId="urn:microsoft.com/office/officeart/2005/8/layout/hChevron3"/>
    <dgm:cxn modelId="{3EA663BD-2052-4F94-AF6A-2770536DCE22}" type="presParOf" srcId="{E32DDF1D-2A52-4358-805D-F4D83B1EBCB7}" destId="{E407A470-8B60-400A-9ED1-2FE27763A539}" srcOrd="23" destOrd="0" presId="urn:microsoft.com/office/officeart/2005/8/layout/hChevron3"/>
    <dgm:cxn modelId="{536A7411-607B-446A-AC28-7EBB93409F8B}" type="presParOf" srcId="{E32DDF1D-2A52-4358-805D-F4D83B1EBCB7}" destId="{EF3DC7ED-4A1C-4261-AB37-51C3A71BE5EB}" srcOrd="24" destOrd="0" presId="urn:microsoft.com/office/officeart/2005/8/layout/hChevron3"/>
    <dgm:cxn modelId="{F8F9DA13-8FA2-4502-AE95-7CF543A07F07}" type="presParOf" srcId="{E32DDF1D-2A52-4358-805D-F4D83B1EBCB7}" destId="{0F1ABE0D-D7AB-4001-A880-D11FF3655B89}" srcOrd="25" destOrd="0" presId="urn:microsoft.com/office/officeart/2005/8/layout/hChevron3"/>
    <dgm:cxn modelId="{91DB0FE2-4771-46F6-A3E4-16F174006B68}" type="presParOf" srcId="{E32DDF1D-2A52-4358-805D-F4D83B1EBCB7}" destId="{B969A45A-C577-42FE-9EA9-DF34977AB7A9}" srcOrd="26" destOrd="0" presId="urn:microsoft.com/office/officeart/2005/8/layout/hChevron3"/>
    <dgm:cxn modelId="{36AC53A7-C934-4DA1-8100-7E3E6A39FFEB}" type="presParOf" srcId="{E32DDF1D-2A52-4358-805D-F4D83B1EBCB7}" destId="{42D4F944-93C4-4C0C-9B62-69EF5DA104F8}" srcOrd="27" destOrd="0" presId="urn:microsoft.com/office/officeart/2005/8/layout/hChevron3"/>
    <dgm:cxn modelId="{8CEF751C-284D-4CB2-8625-0704C3A51B26}" type="presParOf" srcId="{E32DDF1D-2A52-4358-805D-F4D83B1EBCB7}" destId="{5B5405F7-9476-4E55-9912-3D82A83CE4C1}" srcOrd="28" destOrd="0" presId="urn:microsoft.com/office/officeart/2005/8/layout/hChevron3"/>
    <dgm:cxn modelId="{70F8BB4C-E263-4808-B9DD-558C8B92277A}" type="presParOf" srcId="{E32DDF1D-2A52-4358-805D-F4D83B1EBCB7}" destId="{1538ABD9-B7E6-4067-9491-D8311A48C018}" srcOrd="29" destOrd="0" presId="urn:microsoft.com/office/officeart/2005/8/layout/hChevron3"/>
    <dgm:cxn modelId="{C310AA91-47C9-4BDE-A689-F7BD69063DCA}" type="presParOf" srcId="{E32DDF1D-2A52-4358-805D-F4D83B1EBCB7}" destId="{AAAF693D-AD7B-43B9-92DC-8AA29F6B321E}" srcOrd="30" destOrd="0" presId="urn:microsoft.com/office/officeart/2005/8/layout/hChevron3"/>
    <dgm:cxn modelId="{2766B442-9458-481B-8E3D-E45200BCD8C0}" type="presParOf" srcId="{E32DDF1D-2A52-4358-805D-F4D83B1EBCB7}" destId="{8972F749-5519-4068-BF03-0F058FDAC5F1}" srcOrd="31" destOrd="0" presId="urn:microsoft.com/office/officeart/2005/8/layout/hChevron3"/>
    <dgm:cxn modelId="{CF59A3D9-B831-457B-BDED-6842F838D807}" type="presParOf" srcId="{E32DDF1D-2A52-4358-805D-F4D83B1EBCB7}" destId="{71C45CF6-C601-470E-9E9F-9175E74C38CE}" srcOrd="32" destOrd="0" presId="urn:microsoft.com/office/officeart/2005/8/layout/hChevron3"/>
    <dgm:cxn modelId="{B639A370-D909-49C6-8344-E4F20D9D6EDF}" type="presParOf" srcId="{E32DDF1D-2A52-4358-805D-F4D83B1EBCB7}" destId="{7133B31F-637F-4E1C-BA62-0D49CF4AF38E}" srcOrd="33" destOrd="0" presId="urn:microsoft.com/office/officeart/2005/8/layout/hChevron3"/>
    <dgm:cxn modelId="{956EFB4B-3C7A-451F-B7E2-DE70B1DB8099}" type="presParOf" srcId="{E32DDF1D-2A52-4358-805D-F4D83B1EBCB7}" destId="{EB37EB95-A5F7-4E65-82D5-55993CB01A01}" srcOrd="34" destOrd="0" presId="urn:microsoft.com/office/officeart/2005/8/layout/hChevron3"/>
    <dgm:cxn modelId="{01FC9F26-53B1-4DFD-BA9D-FFD8D741D297}" type="presParOf" srcId="{E32DDF1D-2A52-4358-805D-F4D83B1EBCB7}" destId="{F993441B-B841-4416-8891-3F2C6AD1B256}" srcOrd="35" destOrd="0" presId="urn:microsoft.com/office/officeart/2005/8/layout/hChevron3"/>
    <dgm:cxn modelId="{951C96A2-B42E-4783-9572-7693481A0711}" type="presParOf" srcId="{E32DDF1D-2A52-4358-805D-F4D83B1EBCB7}" destId="{C8FB3BBF-9D07-4EE6-BA10-478F436F7112}" srcOrd="36" destOrd="0" presId="urn:microsoft.com/office/officeart/2005/8/layout/hChevron3"/>
    <dgm:cxn modelId="{D64F6936-5783-4EC3-B80F-2EC004F38205}" type="presParOf" srcId="{E32DDF1D-2A52-4358-805D-F4D83B1EBCB7}" destId="{4F4F584E-A44F-43CC-8CA2-CF616EBF8F80}" srcOrd="37" destOrd="0" presId="urn:microsoft.com/office/officeart/2005/8/layout/hChevron3"/>
    <dgm:cxn modelId="{0E6EE838-8689-442F-8016-C443FAEDD277}" type="presParOf" srcId="{E32DDF1D-2A52-4358-805D-F4D83B1EBCB7}" destId="{3C4E7037-9222-49C8-A64D-5A768290C531}" srcOrd="38" destOrd="0" presId="urn:microsoft.com/office/officeart/2005/8/layout/hChevron3"/>
    <dgm:cxn modelId="{920AA1AB-DB90-49F4-A4D8-40571AB81855}" type="presParOf" srcId="{E32DDF1D-2A52-4358-805D-F4D83B1EBCB7}" destId="{EB3C83E9-7C69-476A-9928-C7AD9188DE6B}" srcOrd="39" destOrd="0" presId="urn:microsoft.com/office/officeart/2005/8/layout/hChevron3"/>
    <dgm:cxn modelId="{A03B1F92-51A5-44E6-9179-6FFCC546A2EE}" type="presParOf" srcId="{E32DDF1D-2A52-4358-805D-F4D83B1EBCB7}" destId="{419DD1AD-D37F-462F-9733-AA7C2540828E}" srcOrd="40" destOrd="0" presId="urn:microsoft.com/office/officeart/2005/8/layout/hChevron3"/>
    <dgm:cxn modelId="{1E6CC3B5-06A1-4D66-BACA-CB72E6C2A62B}" type="presParOf" srcId="{E32DDF1D-2A52-4358-805D-F4D83B1EBCB7}" destId="{63BD167A-C9D7-48FB-8BFE-35927D0B8FA1}" srcOrd="41" destOrd="0" presId="urn:microsoft.com/office/officeart/2005/8/layout/hChevron3"/>
    <dgm:cxn modelId="{C73790BA-DA7F-4890-80BA-27CBA6434D43}" type="presParOf" srcId="{E32DDF1D-2A52-4358-805D-F4D83B1EBCB7}" destId="{EF67B6E1-01A0-4EAA-B97C-F94767656729}" srcOrd="42" destOrd="0" presId="urn:microsoft.com/office/officeart/2005/8/layout/hChevron3"/>
    <dgm:cxn modelId="{4EB38951-7A7D-4B2A-9F5F-3F67A3DE1FE7}" type="presParOf" srcId="{E32DDF1D-2A52-4358-805D-F4D83B1EBCB7}" destId="{34633107-9FF1-4B1E-AA98-8E57F091ED47}" srcOrd="43" destOrd="0" presId="urn:microsoft.com/office/officeart/2005/8/layout/hChevron3"/>
    <dgm:cxn modelId="{3354A9C4-5589-4521-8259-F3484EA20986}" type="presParOf" srcId="{E32DDF1D-2A52-4358-805D-F4D83B1EBCB7}" destId="{1B6D26FB-FD89-49A7-A682-CDFDD01F1D75}" srcOrd="44" destOrd="0" presId="urn:microsoft.com/office/officeart/2005/8/layout/hChevron3"/>
    <dgm:cxn modelId="{F3E996CC-0153-4354-99BA-74B72CAD2742}" type="presParOf" srcId="{E32DDF1D-2A52-4358-805D-F4D83B1EBCB7}" destId="{C334E5AF-E6AF-4890-95F9-82ABF32C7B51}" srcOrd="45" destOrd="0" presId="urn:microsoft.com/office/officeart/2005/8/layout/hChevron3"/>
    <dgm:cxn modelId="{89B1ACD6-7B84-458C-9430-CD5C2E29DA86}" type="presParOf" srcId="{E32DDF1D-2A52-4358-805D-F4D83B1EBCB7}" destId="{5FBEED3A-24E0-4120-86C7-F4B24675E908}" srcOrd="46" destOrd="0" presId="urn:microsoft.com/office/officeart/2005/8/layout/hChevron3"/>
    <dgm:cxn modelId="{6EBBB272-3729-423B-9526-E67597B74E8C}" type="presParOf" srcId="{E32DDF1D-2A52-4358-805D-F4D83B1EBCB7}" destId="{6CB85AA0-F862-44FC-B544-338251D86424}" srcOrd="47" destOrd="0" presId="urn:microsoft.com/office/officeart/2005/8/layout/hChevron3"/>
    <dgm:cxn modelId="{6EA5DB60-604A-43FF-8FB9-5B408DA47CD3}" type="presParOf" srcId="{E32DDF1D-2A52-4358-805D-F4D83B1EBCB7}" destId="{7D57AB04-6BB9-491D-8A08-2593D0F8E787}" srcOrd="48" destOrd="0" presId="urn:microsoft.com/office/officeart/2005/8/layout/hChevron3"/>
    <dgm:cxn modelId="{185F2441-CDD1-480F-9365-C7E66FD8411E}" type="presParOf" srcId="{E32DDF1D-2A52-4358-805D-F4D83B1EBCB7}" destId="{FD1846B6-4F18-4B08-B7E2-115D20A1B795}" srcOrd="49" destOrd="0" presId="urn:microsoft.com/office/officeart/2005/8/layout/hChevron3"/>
    <dgm:cxn modelId="{DF407727-6ADF-4FBF-BD71-CE0B99C09E5E}" type="presParOf" srcId="{E32DDF1D-2A52-4358-805D-F4D83B1EBCB7}" destId="{7C6A920C-8D10-440F-BA5E-46F46B81D17C}" srcOrd="50" destOrd="0" presId="urn:microsoft.com/office/officeart/2005/8/layout/hChevron3"/>
    <dgm:cxn modelId="{608D991C-96E2-4994-B296-E3DF80943C15}" type="presParOf" srcId="{E32DDF1D-2A52-4358-805D-F4D83B1EBCB7}" destId="{BD222C9E-DE6D-4A99-81A7-88CA0ED1DDC8}" srcOrd="51" destOrd="0" presId="urn:microsoft.com/office/officeart/2005/8/layout/hChevron3"/>
    <dgm:cxn modelId="{B84BC357-71FB-4DE9-9B34-C8B2DF8A31CD}" type="presParOf" srcId="{E32DDF1D-2A52-4358-805D-F4D83B1EBCB7}" destId="{E6B9606E-33B7-40D0-916B-28025D72F359}" srcOrd="52" destOrd="0" presId="urn:microsoft.com/office/officeart/2005/8/layout/hChevron3"/>
    <dgm:cxn modelId="{E934CECF-0EF5-4E19-B53B-A167E62217D3}" type="presParOf" srcId="{E32DDF1D-2A52-4358-805D-F4D83B1EBCB7}" destId="{0686D9C9-BC99-4332-B3EC-7C64878B3B5B}" srcOrd="53" destOrd="0" presId="urn:microsoft.com/office/officeart/2005/8/layout/hChevron3"/>
    <dgm:cxn modelId="{3D964F10-ACB0-4055-AAB9-C23DFDB0FDF6}" type="presParOf" srcId="{E32DDF1D-2A52-4358-805D-F4D83B1EBCB7}" destId="{5CBC40F4-3DBC-485E-81A1-469F710A7380}" srcOrd="54" destOrd="0" presId="urn:microsoft.com/office/officeart/2005/8/layout/hChevron3"/>
    <dgm:cxn modelId="{F3669DFB-29C1-4CED-9182-28C657B5F828}" type="presParOf" srcId="{E32DDF1D-2A52-4358-805D-F4D83B1EBCB7}" destId="{AFAB29CA-D5D9-413A-8D3A-5822A5986B92}" srcOrd="55" destOrd="0" presId="urn:microsoft.com/office/officeart/2005/8/layout/hChevron3"/>
    <dgm:cxn modelId="{FBD41803-E6DE-44BD-9B2E-C74CE7D571E8}" type="presParOf" srcId="{E32DDF1D-2A52-4358-805D-F4D83B1EBCB7}" destId="{69E105A0-4872-451F-ABE7-2550E014F3DF}" srcOrd="56" destOrd="0" presId="urn:microsoft.com/office/officeart/2005/8/layout/hChevron3"/>
    <dgm:cxn modelId="{816A900F-FC3D-4654-875A-CE8DB5D77655}" type="presParOf" srcId="{E32DDF1D-2A52-4358-805D-F4D83B1EBCB7}" destId="{2554F9E3-9AC3-45DD-9D58-08A2F4DD1701}" srcOrd="57" destOrd="0" presId="urn:microsoft.com/office/officeart/2005/8/layout/hChevron3"/>
    <dgm:cxn modelId="{CB40870C-6564-48A9-B26A-4BB6A1E291DF}" type="presParOf" srcId="{E32DDF1D-2A52-4358-805D-F4D83B1EBCB7}" destId="{33C53847-86DA-49EC-926A-63B9B45830E9}" srcOrd="58" destOrd="0" presId="urn:microsoft.com/office/officeart/2005/8/layout/hChevron3"/>
    <dgm:cxn modelId="{306D219F-ABCA-4DB7-AE80-3124EC69B869}" type="presParOf" srcId="{E32DDF1D-2A52-4358-805D-F4D83B1EBCB7}" destId="{875187DA-3618-4C2E-A0B7-5B05BC8D2789}" srcOrd="59" destOrd="0" presId="urn:microsoft.com/office/officeart/2005/8/layout/hChevron3"/>
    <dgm:cxn modelId="{F0D3573E-8E7D-4518-B922-9962AACAFEDF}" type="presParOf" srcId="{E32DDF1D-2A52-4358-805D-F4D83B1EBCB7}" destId="{8BC94EAD-C36A-4046-AC84-2A1EF272453C}" srcOrd="60" destOrd="0" presId="urn:microsoft.com/office/officeart/2005/8/layout/hChevron3"/>
    <dgm:cxn modelId="{141F208A-532A-4913-AADC-B4B65B84C5EF}" type="presParOf" srcId="{E32DDF1D-2A52-4358-805D-F4D83B1EBCB7}" destId="{784AC893-4206-4D04-B1C5-2ADC21FEBD3D}" srcOrd="61" destOrd="0" presId="urn:microsoft.com/office/officeart/2005/8/layout/hChevron3"/>
    <dgm:cxn modelId="{1091024F-189D-4826-AD4A-0CA5CAAE03BA}" type="presParOf" srcId="{E32DDF1D-2A52-4358-805D-F4D83B1EBCB7}" destId="{8C0EEF14-665F-4453-8BB9-9924969283DE}" srcOrd="62" destOrd="0" presId="urn:microsoft.com/office/officeart/2005/8/layout/hChevron3"/>
    <dgm:cxn modelId="{32C530E2-37FC-46FF-98AC-954ECD474A9A}" type="presParOf" srcId="{E32DDF1D-2A52-4358-805D-F4D83B1EBCB7}" destId="{5A952227-1638-4EF8-AAF3-A570BBA6A4DB}" srcOrd="63" destOrd="0" presId="urn:microsoft.com/office/officeart/2005/8/layout/hChevron3"/>
    <dgm:cxn modelId="{1C759025-0624-4BC2-99FF-BB532DD4E77F}" type="presParOf" srcId="{E32DDF1D-2A52-4358-805D-F4D83B1EBCB7}" destId="{4CC1E00E-240E-47DB-B2D9-F1E228723B16}" srcOrd="64" destOrd="0" presId="urn:microsoft.com/office/officeart/2005/8/layout/hChevron3"/>
    <dgm:cxn modelId="{ECEE3897-7B2E-4478-9824-87BB8481EFF4}" type="presParOf" srcId="{E32DDF1D-2A52-4358-805D-F4D83B1EBCB7}" destId="{567977BA-636D-46DC-872E-05A2B8526F70}" srcOrd="65" destOrd="0" presId="urn:microsoft.com/office/officeart/2005/8/layout/hChevron3"/>
    <dgm:cxn modelId="{4D70B430-EE5C-4201-88E5-22EDCFA28CCD}" type="presParOf" srcId="{E32DDF1D-2A52-4358-805D-F4D83B1EBCB7}" destId="{1F927897-2664-4477-999C-F45E0DE5ADE2}" srcOrd="66" destOrd="0" presId="urn:microsoft.com/office/officeart/2005/8/layout/hChevron3"/>
    <dgm:cxn modelId="{D7A4CE33-14D8-41A8-A8CF-EC32CE34912A}" type="presParOf" srcId="{E32DDF1D-2A52-4358-805D-F4D83B1EBCB7}" destId="{327CD222-F0C4-4BFC-80D3-B0091B510849}" srcOrd="67" destOrd="0" presId="urn:microsoft.com/office/officeart/2005/8/layout/hChevron3"/>
    <dgm:cxn modelId="{73DBF09A-10B5-4529-B4CD-EC1C0E526C55}" type="presParOf" srcId="{E32DDF1D-2A52-4358-805D-F4D83B1EBCB7}" destId="{1056C277-A385-4775-B46B-B61BE5757FF2}" srcOrd="68" destOrd="0" presId="urn:microsoft.com/office/officeart/2005/8/layout/hChevron3"/>
    <dgm:cxn modelId="{B0734976-C8AE-40AD-8962-A965CBA59171}" type="presParOf" srcId="{E32DDF1D-2A52-4358-805D-F4D83B1EBCB7}" destId="{8E0BF486-2CB2-4777-8410-80AD61200FC8}" srcOrd="69" destOrd="0" presId="urn:microsoft.com/office/officeart/2005/8/layout/hChevron3"/>
    <dgm:cxn modelId="{58955051-13DE-4014-809A-9B455DD31E33}" type="presParOf" srcId="{E32DDF1D-2A52-4358-805D-F4D83B1EBCB7}" destId="{7CBD0BB0-2ADF-4CE8-BFD7-BB447D552509}" srcOrd="70" destOrd="0" presId="urn:microsoft.com/office/officeart/2005/8/layout/hChevron3"/>
    <dgm:cxn modelId="{3176DF91-77BE-4D99-910A-06342381B1B9}" type="presParOf" srcId="{E32DDF1D-2A52-4358-805D-F4D83B1EBCB7}" destId="{67E24B4C-FB32-4063-9D7F-DA86040F613A}" srcOrd="71" destOrd="0" presId="urn:microsoft.com/office/officeart/2005/8/layout/hChevron3"/>
    <dgm:cxn modelId="{039BC3A8-AA19-4655-A038-5EACC4709537}" type="presParOf" srcId="{E32DDF1D-2A52-4358-805D-F4D83B1EBCB7}" destId="{813810D4-3578-4465-AF34-B60CECBEADFC}" srcOrd="72" destOrd="0" presId="urn:microsoft.com/office/officeart/2005/8/layout/hChevron3"/>
    <dgm:cxn modelId="{DAD5B00F-E9C7-46C7-8FCF-6B4F0BB7B024}" type="presParOf" srcId="{E32DDF1D-2A52-4358-805D-F4D83B1EBCB7}" destId="{DAF5A45D-9F86-443D-B540-F12338B12394}" srcOrd="73" destOrd="0" presId="urn:microsoft.com/office/officeart/2005/8/layout/hChevron3"/>
    <dgm:cxn modelId="{65E9C587-FD25-4004-B6BE-42D93380EC61}" type="presParOf" srcId="{E32DDF1D-2A52-4358-805D-F4D83B1EBCB7}" destId="{0C1798D0-B5E0-4926-89F4-4ED3A38AC498}" srcOrd="74" destOrd="0" presId="urn:microsoft.com/office/officeart/2005/8/layout/hChevron3"/>
    <dgm:cxn modelId="{3964460C-2409-41FC-9BC5-46C306DFDF2B}" type="presParOf" srcId="{E32DDF1D-2A52-4358-805D-F4D83B1EBCB7}" destId="{4088D819-A119-47E1-9A1B-CAA53953C030}" srcOrd="75" destOrd="0" presId="urn:microsoft.com/office/officeart/2005/8/layout/hChevron3"/>
    <dgm:cxn modelId="{F44B70FD-FC72-4F5A-9EA9-A96CFFEF900A}" type="presParOf" srcId="{E32DDF1D-2A52-4358-805D-F4D83B1EBCB7}" destId="{872AE41A-9A42-4583-BD5B-428E15D6C4D8}" srcOrd="76" destOrd="0" presId="urn:microsoft.com/office/officeart/2005/8/layout/hChevron3"/>
    <dgm:cxn modelId="{FE5FF971-2C11-40AA-A15D-F257D3A1496F}" type="presParOf" srcId="{E32DDF1D-2A52-4358-805D-F4D83B1EBCB7}" destId="{6891EB0D-05F1-4BFC-8E92-A829D7B70C2E}" srcOrd="77" destOrd="0" presId="urn:microsoft.com/office/officeart/2005/8/layout/hChevron3"/>
    <dgm:cxn modelId="{2A698CA7-44F7-4F1C-AB1F-3A3302A179DC}" type="presParOf" srcId="{E32DDF1D-2A52-4358-805D-F4D83B1EBCB7}" destId="{E4755CB0-68C3-4DA8-A9D2-73B58907C11A}" srcOrd="78" destOrd="0" presId="urn:microsoft.com/office/officeart/2005/8/layout/hChevron3"/>
    <dgm:cxn modelId="{A13BE724-7F07-4750-AF64-6297C971F413}" type="presParOf" srcId="{E32DDF1D-2A52-4358-805D-F4D83B1EBCB7}" destId="{98813FD1-D75A-417E-885D-AC243E923A2B}" srcOrd="79" destOrd="0" presId="urn:microsoft.com/office/officeart/2005/8/layout/hChevron3"/>
    <dgm:cxn modelId="{A1AD823E-80DD-4080-B040-B0FAE57CDA6A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FF3D8126-D476-4E1E-8C66-DBB4FA2CC529}" type="presOf" srcId="{A3B69041-CEE1-492E-8067-1741F2EE7B97}" destId="{C97B4E7E-1B29-409A-9A9A-AA5B52B6B63E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EE675983-B560-4A9B-9EF2-5D73917B6D1F}" type="presOf" srcId="{020EFA48-9CC4-4431-94A8-72436184AF5D}" destId="{7C6A920C-8D10-440F-BA5E-46F46B81D17C}" srcOrd="0" destOrd="0" presId="urn:microsoft.com/office/officeart/2005/8/layout/hChevron3"/>
    <dgm:cxn modelId="{D3A78F28-D4EE-4F30-BEC9-547C2FAF09AC}" type="presOf" srcId="{6031953C-D99B-4918-8AE4-74D1FC3DD3A0}" destId="{69E105A0-4872-451F-ABE7-2550E014F3DF}" srcOrd="0" destOrd="0" presId="urn:microsoft.com/office/officeart/2005/8/layout/hChevron3"/>
    <dgm:cxn modelId="{77EFA7EA-883D-4B31-8516-21652CCAA1EF}" type="presOf" srcId="{A3932D8C-6849-43D7-AC8A-C46E8FC8100D}" destId="{8BC94EAD-C36A-4046-AC84-2A1EF272453C}" srcOrd="0" destOrd="0" presId="urn:microsoft.com/office/officeart/2005/8/layout/hChevron3"/>
    <dgm:cxn modelId="{75E947C8-C08C-4DAB-8CBE-5BADF82C0575}" type="presOf" srcId="{F774C75D-5067-4612-A73E-C727F8136642}" destId="{1056C277-A385-4775-B46B-B61BE5757FF2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FEAAC966-5FBE-4E86-A835-B78B68945E22}" type="presOf" srcId="{EE5B7ED0-5F37-40CF-A3B0-DE264ACEF339}" destId="{8C77A498-1271-4EFD-ACB2-43CB82007917}" srcOrd="0" destOrd="0" presId="urn:microsoft.com/office/officeart/2005/8/layout/hChevron3"/>
    <dgm:cxn modelId="{4D62DDFA-9402-4446-8DF9-BFA6B39850F2}" type="presOf" srcId="{05804EBF-DA52-408C-BEB2-485F7FA490C4}" destId="{33C53847-86DA-49EC-926A-63B9B45830E9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FAA67434-B57B-491A-B0C4-B0462BCB76C3}" type="presOf" srcId="{7C5087F6-5E53-4CFC-9BBD-4181F1A2DDB4}" destId="{71C45CF6-C601-470E-9E9F-9175E74C38CE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CDE8C07F-0563-471A-B9CB-F6CDD146E4FE}" type="presOf" srcId="{9914C753-A33F-4DBF-BECB-E5FD1DC98F27}" destId="{D72911E8-6998-44AD-A71E-CB54CF49C0ED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724D78EC-2D54-491E-8116-3AFAF339A348}" type="presOf" srcId="{37F58A89-9FCC-42BD-9D7F-62E8ADE887BA}" destId="{801C13F3-D94C-4D18-9804-DE6FA6282BDD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E8D073F6-C8DC-472B-A8BA-72EF8AA70069}" type="presOf" srcId="{1B0488F0-6E4B-4949-A302-78A9A56E138C}" destId="{3C4E7037-9222-49C8-A64D-5A768290C531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F2BCABEE-0839-4E13-B1B5-D638709877D6}" type="presOf" srcId="{9AC0B85F-F002-48F8-A368-2A95E3FBA245}" destId="{4E2CA8D1-A7CF-4348-B315-66D71D7C6740}" srcOrd="0" destOrd="0" presId="urn:microsoft.com/office/officeart/2005/8/layout/hChevron3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72BC4ADE-D4E4-462F-BD14-6A643DF0858A}" type="presOf" srcId="{64CB8CD5-2320-42A8-8773-1D204F49A1EE}" destId="{419F63F8-2EF4-41FD-95C6-D9D54CDB94A6}" srcOrd="0" destOrd="0" presId="urn:microsoft.com/office/officeart/2005/8/layout/hChevron3"/>
    <dgm:cxn modelId="{31F43C77-B2DF-4374-A615-688CAE2A3663}" type="presOf" srcId="{1661D143-4C71-4EE6-9C81-E287BBE7E4B2}" destId="{B969A45A-C577-42FE-9EA9-DF34977AB7A9}" srcOrd="0" destOrd="0" presId="urn:microsoft.com/office/officeart/2005/8/layout/hChevron3"/>
    <dgm:cxn modelId="{885901D3-5C4C-4E85-BF84-DB92F7F5EF53}" type="presOf" srcId="{8722C7DF-2F9C-4BC4-B0BA-517DBE2D864D}" destId="{46FBA12B-9A7C-46CE-9ADA-B661591B9938}" srcOrd="0" destOrd="0" presId="urn:microsoft.com/office/officeart/2005/8/layout/hChevron3"/>
    <dgm:cxn modelId="{5D8E1F3C-C24B-4CC4-81EA-6AA8CF8C2903}" type="presOf" srcId="{58B2AA00-AB16-4214-8E92-7C4E54CE41D0}" destId="{1F8A0EB1-3013-440A-90E0-58DB0244C1E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AEA1C4A4-1B44-4CE7-BDE5-79276ED8B216}" type="presOf" srcId="{3D0453B6-5431-4B34-BE77-FD9E6A1435B9}" destId="{8C0EEF14-665F-4453-8BB9-9924969283DE}" srcOrd="0" destOrd="0" presId="urn:microsoft.com/office/officeart/2005/8/layout/hChevron3"/>
    <dgm:cxn modelId="{03FE71D3-FA27-4112-BAA4-539DF8EC52C3}" type="presOf" srcId="{9D2EE2F8-4F2C-4468-8484-E8FB023BE270}" destId="{7D57AB04-6BB9-491D-8A08-2593D0F8E787}" srcOrd="0" destOrd="0" presId="urn:microsoft.com/office/officeart/2005/8/layout/hChevron3"/>
    <dgm:cxn modelId="{E8D65117-7EDF-477C-9917-5BFCDB8AE358}" type="presOf" srcId="{B50DE578-F840-448C-9F26-8A50FD371058}" destId="{7CBD0BB0-2ADF-4CE8-BFD7-BB447D552509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70BDD17C-F667-45D1-84DC-7BF6D5FA21DC}" type="presOf" srcId="{B516EE92-64D6-4FCD-8A24-40602E53098E}" destId="{9CF1165E-AC49-45C4-A3A3-DDB7BC36B50D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246A648B-745C-4C6A-B5FD-4CAFEC89E9B4}" type="presOf" srcId="{68F337CC-70B5-443C-9BA7-64EAA2BDE25A}" destId="{AAAF693D-AD7B-43B9-92DC-8AA29F6B321E}" srcOrd="0" destOrd="0" presId="urn:microsoft.com/office/officeart/2005/8/layout/hChevron3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31246016-75CE-4377-8250-2C99E29AF6DD}" type="presOf" srcId="{C2397A5E-1B19-46A0-9D12-932F6574E187}" destId="{4CC1E00E-240E-47DB-B2D9-F1E228723B16}" srcOrd="0" destOrd="0" presId="urn:microsoft.com/office/officeart/2005/8/layout/hChevron3"/>
    <dgm:cxn modelId="{16B2A2E7-AF9F-4BB8-9B00-EA077AA609AF}" type="presOf" srcId="{2C1E9040-17C8-4E8D-A63F-DB72258387D6}" destId="{419DD1AD-D37F-462F-9733-AA7C2540828E}" srcOrd="0" destOrd="0" presId="urn:microsoft.com/office/officeart/2005/8/layout/hChevron3"/>
    <dgm:cxn modelId="{B274B60F-3288-4B3F-9B92-CC720F9218E4}" type="presOf" srcId="{1841054A-88B8-4570-A8E0-EA5524F1F074}" destId="{813810D4-3578-4465-AF34-B60CECBEADFC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B5A72B26-03BE-4A70-A3AE-18159357D67D}" type="presOf" srcId="{CA99D7B1-433D-4A0A-9063-755BA8DE7A52}" destId="{C8FB3BBF-9D07-4EE6-BA10-478F436F7112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A6049E65-774E-40A2-A94E-19E5E1EB5826}" type="presOf" srcId="{68DB77E9-52FA-486B-9BBE-FF7BBCA93E2D}" destId="{E4755CB0-68C3-4DA8-A9D2-73B58907C11A}" srcOrd="0" destOrd="0" presId="urn:microsoft.com/office/officeart/2005/8/layout/hChevron3"/>
    <dgm:cxn modelId="{1A8BB281-5F23-4AFA-BCE9-050AB9DD2A6D}" type="presOf" srcId="{37A87C57-3EF8-49B6-B455-342C8CF27F93}" destId="{E5C05AB5-9270-4305-9A67-E80BD4B63F64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049F613D-87FC-466C-A35B-31C490EFA64C}" type="presOf" srcId="{CD58D382-1728-40A4-8A1C-69E749F641FE}" destId="{0C1798D0-B5E0-4926-89F4-4ED3A38AC498}" srcOrd="0" destOrd="0" presId="urn:microsoft.com/office/officeart/2005/8/layout/hChevron3"/>
    <dgm:cxn modelId="{8227EB95-7C54-439F-857B-EBAA0109F2AE}" type="presOf" srcId="{F1B636A1-73E4-4A94-8328-1CF24EBBF7F3}" destId="{1B6D26FB-FD89-49A7-A682-CDFDD01F1D75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F5299B2F-5501-477F-9D65-7F502A67B0E2}" type="presOf" srcId="{61CA8120-DCC6-4B15-8E1C-CFB91ABEBDE4}" destId="{D0CBD48E-31F4-4D1B-A75C-643BA2B7D562}" srcOrd="0" destOrd="0" presId="urn:microsoft.com/office/officeart/2005/8/layout/hChevron3"/>
    <dgm:cxn modelId="{CBCBDDA7-793C-4121-BFD1-A4D24BA42473}" type="presOf" srcId="{0C6AC9BE-9142-485D-98BA-98C1890A2E0E}" destId="{E6B9606E-33B7-40D0-916B-28025D72F359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C7488A59-66AF-48C8-95E2-477D4252D258}" type="presOf" srcId="{5EC8FB64-ACE3-469E-9787-C48F6C3635F1}" destId="{E32DDF1D-2A52-4358-805D-F4D83B1EBCB7}" srcOrd="0" destOrd="0" presId="urn:microsoft.com/office/officeart/2005/8/layout/hChevron3"/>
    <dgm:cxn modelId="{6A753D32-C903-4B4E-B246-11BEDABDB5B1}" type="presOf" srcId="{6CBE4EF5-CAA4-4CAE-A479-05224EF61C51}" destId="{EB37EB95-A5F7-4E65-82D5-55993CB01A01}" srcOrd="0" destOrd="0" presId="urn:microsoft.com/office/officeart/2005/8/layout/hChevron3"/>
    <dgm:cxn modelId="{7A1BA5D2-3CF1-488F-94B0-419187BFAB96}" type="presOf" srcId="{C45AFCDB-ACB3-438F-8B66-6E568F47D8A4}" destId="{5FBEED3A-24E0-4120-86C7-F4B24675E908}" srcOrd="0" destOrd="0" presId="urn:microsoft.com/office/officeart/2005/8/layout/hChevron3"/>
    <dgm:cxn modelId="{B7336869-DF4D-45A1-9683-810913DED644}" type="presOf" srcId="{5B8F1E86-BAFC-476F-A956-89C526955FA6}" destId="{EF67B6E1-01A0-4EAA-B97C-F94767656729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77E27681-7D80-4561-98CC-354314E568F7}" type="presOf" srcId="{6FE92722-16E7-4B3D-BA6B-210995AB2373}" destId="{5CBC40F4-3DBC-485E-81A1-469F710A7380}" srcOrd="0" destOrd="0" presId="urn:microsoft.com/office/officeart/2005/8/layout/hChevron3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23EE5835-1DB9-4956-A272-87106B5E941F}" type="presOf" srcId="{FAC96E8F-F4FD-4ACB-A268-A28E36F76E57}" destId="{8736F99C-FC22-4A85-AB3A-E3D0B6E4F18C}" srcOrd="0" destOrd="0" presId="urn:microsoft.com/office/officeart/2005/8/layout/hChevron3"/>
    <dgm:cxn modelId="{4030D289-99E5-4D73-8EAB-E1EF93F64532}" type="presOf" srcId="{4E27F18F-3F2E-4A56-91EE-68F42DF637B3}" destId="{EF3DC7ED-4A1C-4261-AB37-51C3A71BE5EB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F14BDEE2-F9CE-43CB-8304-0A02A150E84D}" type="presOf" srcId="{E2D8E3DF-8D59-489A-9050-666993FB8ED6}" destId="{5B5405F7-9476-4E55-9912-3D82A83CE4C1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AAAE1451-2DDE-4AA7-9993-43CBB66705DB}" type="presOf" srcId="{33E1203D-7E4D-4F32-8933-7A45B3E4E4C0}" destId="{1F927897-2664-4477-999C-F45E0DE5ADE2}" srcOrd="0" destOrd="0" presId="urn:microsoft.com/office/officeart/2005/8/layout/hChevron3"/>
    <dgm:cxn modelId="{2E1BFE70-0E66-49F5-AF1E-ADE904F794C6}" type="presOf" srcId="{84173EBC-1605-4094-937E-65E5DBBD2F51}" destId="{872AE41A-9A42-4583-BD5B-428E15D6C4D8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6ADDBD87-E96B-42F3-A592-F17090D81F92}" type="presOf" srcId="{B018C7FD-482F-41EB-8FDD-85C6A96644A6}" destId="{BE8EB9A1-989B-4A34-BCA3-6900C46E94F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924EA664-CB0F-4504-97FE-FAEC3216B893}" type="presParOf" srcId="{E32DDF1D-2A52-4358-805D-F4D83B1EBCB7}" destId="{E5C05AB5-9270-4305-9A67-E80BD4B63F64}" srcOrd="0" destOrd="0" presId="urn:microsoft.com/office/officeart/2005/8/layout/hChevron3"/>
    <dgm:cxn modelId="{5ACF4E60-FDA3-4F3D-84C1-08B960565BC0}" type="presParOf" srcId="{E32DDF1D-2A52-4358-805D-F4D83B1EBCB7}" destId="{B3249CFB-8ED7-4991-8C7E-1BFD21177A2D}" srcOrd="1" destOrd="0" presId="urn:microsoft.com/office/officeart/2005/8/layout/hChevron3"/>
    <dgm:cxn modelId="{723844D1-A1D5-416D-AA42-28D5DC011A9C}" type="presParOf" srcId="{E32DDF1D-2A52-4358-805D-F4D83B1EBCB7}" destId="{46FBA12B-9A7C-46CE-9ADA-B661591B9938}" srcOrd="2" destOrd="0" presId="urn:microsoft.com/office/officeart/2005/8/layout/hChevron3"/>
    <dgm:cxn modelId="{6FD346FD-9AC2-4131-B655-7ECDE8066B42}" type="presParOf" srcId="{E32DDF1D-2A52-4358-805D-F4D83B1EBCB7}" destId="{9A606873-8A71-4BBE-AC53-AF8E57DB32DB}" srcOrd="3" destOrd="0" presId="urn:microsoft.com/office/officeart/2005/8/layout/hChevron3"/>
    <dgm:cxn modelId="{E59FCE34-2A0F-4F06-8C7E-BA25F4C25F7A}" type="presParOf" srcId="{E32DDF1D-2A52-4358-805D-F4D83B1EBCB7}" destId="{1F8A0EB1-3013-440A-90E0-58DB0244C1E8}" srcOrd="4" destOrd="0" presId="urn:microsoft.com/office/officeart/2005/8/layout/hChevron3"/>
    <dgm:cxn modelId="{BF0792FA-C529-4937-9EEE-ABB79C61D328}" type="presParOf" srcId="{E32DDF1D-2A52-4358-805D-F4D83B1EBCB7}" destId="{19DD68EC-C5E0-461E-A7B7-B39348260346}" srcOrd="5" destOrd="0" presId="urn:microsoft.com/office/officeart/2005/8/layout/hChevron3"/>
    <dgm:cxn modelId="{A7936514-A8ED-400D-B6EB-4D11691805AC}" type="presParOf" srcId="{E32DDF1D-2A52-4358-805D-F4D83B1EBCB7}" destId="{C97B4E7E-1B29-409A-9A9A-AA5B52B6B63E}" srcOrd="6" destOrd="0" presId="urn:microsoft.com/office/officeart/2005/8/layout/hChevron3"/>
    <dgm:cxn modelId="{137EFD8D-830D-452E-9F5D-DA5CD640D7F4}" type="presParOf" srcId="{E32DDF1D-2A52-4358-805D-F4D83B1EBCB7}" destId="{7A3E532F-C77B-49F7-AEDA-FC60C7A6515A}" srcOrd="7" destOrd="0" presId="urn:microsoft.com/office/officeart/2005/8/layout/hChevron3"/>
    <dgm:cxn modelId="{6CC9A8FE-D3E9-49AA-8509-AC19AF803780}" type="presParOf" srcId="{E32DDF1D-2A52-4358-805D-F4D83B1EBCB7}" destId="{8C77A498-1271-4EFD-ACB2-43CB82007917}" srcOrd="8" destOrd="0" presId="urn:microsoft.com/office/officeart/2005/8/layout/hChevron3"/>
    <dgm:cxn modelId="{3A7CE485-8E3E-4E7D-8764-5B032CD95319}" type="presParOf" srcId="{E32DDF1D-2A52-4358-805D-F4D83B1EBCB7}" destId="{89074C74-5FF8-487E-B75F-DE1D2B34AF5F}" srcOrd="9" destOrd="0" presId="urn:microsoft.com/office/officeart/2005/8/layout/hChevron3"/>
    <dgm:cxn modelId="{8EB25F50-48B6-4C9A-8A00-DFFEE0CA4FA2}" type="presParOf" srcId="{E32DDF1D-2A52-4358-805D-F4D83B1EBCB7}" destId="{9CF1165E-AC49-45C4-A3A3-DDB7BC36B50D}" srcOrd="10" destOrd="0" presId="urn:microsoft.com/office/officeart/2005/8/layout/hChevron3"/>
    <dgm:cxn modelId="{F1C352B7-96DD-48D5-A99B-506445AE5B38}" type="presParOf" srcId="{E32DDF1D-2A52-4358-805D-F4D83B1EBCB7}" destId="{756D3F08-940F-414A-9D84-C79326AC7EAD}" srcOrd="11" destOrd="0" presId="urn:microsoft.com/office/officeart/2005/8/layout/hChevron3"/>
    <dgm:cxn modelId="{E242F37B-C8EC-4ACC-8CA6-E53BBC3C3BCE}" type="presParOf" srcId="{E32DDF1D-2A52-4358-805D-F4D83B1EBCB7}" destId="{D72911E8-6998-44AD-A71E-CB54CF49C0ED}" srcOrd="12" destOrd="0" presId="urn:microsoft.com/office/officeart/2005/8/layout/hChevron3"/>
    <dgm:cxn modelId="{92048530-C452-442E-8ADD-B2C2A769243B}" type="presParOf" srcId="{E32DDF1D-2A52-4358-805D-F4D83B1EBCB7}" destId="{DA6AD634-BB15-4438-822C-21EFE11F679C}" srcOrd="13" destOrd="0" presId="urn:microsoft.com/office/officeart/2005/8/layout/hChevron3"/>
    <dgm:cxn modelId="{3F7BC23D-97E8-4EC6-AB93-B3575A18ED73}" type="presParOf" srcId="{E32DDF1D-2A52-4358-805D-F4D83B1EBCB7}" destId="{D0CBD48E-31F4-4D1B-A75C-643BA2B7D562}" srcOrd="14" destOrd="0" presId="urn:microsoft.com/office/officeart/2005/8/layout/hChevron3"/>
    <dgm:cxn modelId="{499A742D-83C5-41E9-9048-3ABC3D4495EA}" type="presParOf" srcId="{E32DDF1D-2A52-4358-805D-F4D83B1EBCB7}" destId="{7AAC0076-D9D8-417B-AB91-5A60B11C2108}" srcOrd="15" destOrd="0" presId="urn:microsoft.com/office/officeart/2005/8/layout/hChevron3"/>
    <dgm:cxn modelId="{2BE4226B-E953-4F63-A4B1-8F36F25909A8}" type="presParOf" srcId="{E32DDF1D-2A52-4358-805D-F4D83B1EBCB7}" destId="{4E2CA8D1-A7CF-4348-B315-66D71D7C6740}" srcOrd="16" destOrd="0" presId="urn:microsoft.com/office/officeart/2005/8/layout/hChevron3"/>
    <dgm:cxn modelId="{3F9C5BCC-CCAC-43A8-BC12-7813C9F3CF40}" type="presParOf" srcId="{E32DDF1D-2A52-4358-805D-F4D83B1EBCB7}" destId="{520F1DF1-9D10-4319-A24F-36CDD33B2E97}" srcOrd="17" destOrd="0" presId="urn:microsoft.com/office/officeart/2005/8/layout/hChevron3"/>
    <dgm:cxn modelId="{DF1932FB-753D-4CBE-A2EE-8A83B6B15931}" type="presParOf" srcId="{E32DDF1D-2A52-4358-805D-F4D83B1EBCB7}" destId="{801C13F3-D94C-4D18-9804-DE6FA6282BDD}" srcOrd="18" destOrd="0" presId="urn:microsoft.com/office/officeart/2005/8/layout/hChevron3"/>
    <dgm:cxn modelId="{5FF4A5BC-6E84-43AB-90E3-07D8B19D7DAF}" type="presParOf" srcId="{E32DDF1D-2A52-4358-805D-F4D83B1EBCB7}" destId="{A09AFA7C-CED6-40C6-895D-27E12F9440E1}" srcOrd="19" destOrd="0" presId="urn:microsoft.com/office/officeart/2005/8/layout/hChevron3"/>
    <dgm:cxn modelId="{49A18DB3-1648-405F-B030-10C371941C25}" type="presParOf" srcId="{E32DDF1D-2A52-4358-805D-F4D83B1EBCB7}" destId="{8736F99C-FC22-4A85-AB3A-E3D0B6E4F18C}" srcOrd="20" destOrd="0" presId="urn:microsoft.com/office/officeart/2005/8/layout/hChevron3"/>
    <dgm:cxn modelId="{17DBDBC2-46DC-49DB-9A3D-D80FBE35A630}" type="presParOf" srcId="{E32DDF1D-2A52-4358-805D-F4D83B1EBCB7}" destId="{70DA955B-4781-4E1B-BDC2-26687F884A60}" srcOrd="21" destOrd="0" presId="urn:microsoft.com/office/officeart/2005/8/layout/hChevron3"/>
    <dgm:cxn modelId="{AD819934-0FA5-4818-9105-1864CC76B822}" type="presParOf" srcId="{E32DDF1D-2A52-4358-805D-F4D83B1EBCB7}" destId="{419F63F8-2EF4-41FD-95C6-D9D54CDB94A6}" srcOrd="22" destOrd="0" presId="urn:microsoft.com/office/officeart/2005/8/layout/hChevron3"/>
    <dgm:cxn modelId="{9C74D89E-4517-4404-8C76-E2DBFB50D327}" type="presParOf" srcId="{E32DDF1D-2A52-4358-805D-F4D83B1EBCB7}" destId="{E407A470-8B60-400A-9ED1-2FE27763A539}" srcOrd="23" destOrd="0" presId="urn:microsoft.com/office/officeart/2005/8/layout/hChevron3"/>
    <dgm:cxn modelId="{136E074E-E4CB-4B9B-9B86-8934838B0E61}" type="presParOf" srcId="{E32DDF1D-2A52-4358-805D-F4D83B1EBCB7}" destId="{EF3DC7ED-4A1C-4261-AB37-51C3A71BE5EB}" srcOrd="24" destOrd="0" presId="urn:microsoft.com/office/officeart/2005/8/layout/hChevron3"/>
    <dgm:cxn modelId="{764215B9-7DD7-43EB-8121-8917F6DDD582}" type="presParOf" srcId="{E32DDF1D-2A52-4358-805D-F4D83B1EBCB7}" destId="{0F1ABE0D-D7AB-4001-A880-D11FF3655B89}" srcOrd="25" destOrd="0" presId="urn:microsoft.com/office/officeart/2005/8/layout/hChevron3"/>
    <dgm:cxn modelId="{541E5216-5C6E-4897-BBEC-629078CBB84D}" type="presParOf" srcId="{E32DDF1D-2A52-4358-805D-F4D83B1EBCB7}" destId="{B969A45A-C577-42FE-9EA9-DF34977AB7A9}" srcOrd="26" destOrd="0" presId="urn:microsoft.com/office/officeart/2005/8/layout/hChevron3"/>
    <dgm:cxn modelId="{781C750C-06D9-42F3-8183-56FDE8EAE435}" type="presParOf" srcId="{E32DDF1D-2A52-4358-805D-F4D83B1EBCB7}" destId="{42D4F944-93C4-4C0C-9B62-69EF5DA104F8}" srcOrd="27" destOrd="0" presId="urn:microsoft.com/office/officeart/2005/8/layout/hChevron3"/>
    <dgm:cxn modelId="{9D3A3E66-F3CC-4273-9FDB-3922D8B08222}" type="presParOf" srcId="{E32DDF1D-2A52-4358-805D-F4D83B1EBCB7}" destId="{5B5405F7-9476-4E55-9912-3D82A83CE4C1}" srcOrd="28" destOrd="0" presId="urn:microsoft.com/office/officeart/2005/8/layout/hChevron3"/>
    <dgm:cxn modelId="{C3BCD271-5E39-4512-BB38-58D0C4C5951C}" type="presParOf" srcId="{E32DDF1D-2A52-4358-805D-F4D83B1EBCB7}" destId="{1538ABD9-B7E6-4067-9491-D8311A48C018}" srcOrd="29" destOrd="0" presId="urn:microsoft.com/office/officeart/2005/8/layout/hChevron3"/>
    <dgm:cxn modelId="{30134035-C220-456E-9179-55F787A39916}" type="presParOf" srcId="{E32DDF1D-2A52-4358-805D-F4D83B1EBCB7}" destId="{AAAF693D-AD7B-43B9-92DC-8AA29F6B321E}" srcOrd="30" destOrd="0" presId="urn:microsoft.com/office/officeart/2005/8/layout/hChevron3"/>
    <dgm:cxn modelId="{DE9890C5-2E52-40ED-B3D0-71F24EAD7B4A}" type="presParOf" srcId="{E32DDF1D-2A52-4358-805D-F4D83B1EBCB7}" destId="{8972F749-5519-4068-BF03-0F058FDAC5F1}" srcOrd="31" destOrd="0" presId="urn:microsoft.com/office/officeart/2005/8/layout/hChevron3"/>
    <dgm:cxn modelId="{276DB590-4381-411D-8C18-BF1004685AAA}" type="presParOf" srcId="{E32DDF1D-2A52-4358-805D-F4D83B1EBCB7}" destId="{71C45CF6-C601-470E-9E9F-9175E74C38CE}" srcOrd="32" destOrd="0" presId="urn:microsoft.com/office/officeart/2005/8/layout/hChevron3"/>
    <dgm:cxn modelId="{5562205B-7D19-431F-B9AF-67A1A049F63B}" type="presParOf" srcId="{E32DDF1D-2A52-4358-805D-F4D83B1EBCB7}" destId="{7133B31F-637F-4E1C-BA62-0D49CF4AF38E}" srcOrd="33" destOrd="0" presId="urn:microsoft.com/office/officeart/2005/8/layout/hChevron3"/>
    <dgm:cxn modelId="{A415034B-90B5-4AFA-9AB4-A611E47E3C90}" type="presParOf" srcId="{E32DDF1D-2A52-4358-805D-F4D83B1EBCB7}" destId="{EB37EB95-A5F7-4E65-82D5-55993CB01A01}" srcOrd="34" destOrd="0" presId="urn:microsoft.com/office/officeart/2005/8/layout/hChevron3"/>
    <dgm:cxn modelId="{70F6CD1E-EBCF-45CE-B21B-60B42FE89C2F}" type="presParOf" srcId="{E32DDF1D-2A52-4358-805D-F4D83B1EBCB7}" destId="{F993441B-B841-4416-8891-3F2C6AD1B256}" srcOrd="35" destOrd="0" presId="urn:microsoft.com/office/officeart/2005/8/layout/hChevron3"/>
    <dgm:cxn modelId="{C7427BCC-FC06-40DA-AF9F-D40B23CC61AB}" type="presParOf" srcId="{E32DDF1D-2A52-4358-805D-F4D83B1EBCB7}" destId="{C8FB3BBF-9D07-4EE6-BA10-478F436F7112}" srcOrd="36" destOrd="0" presId="urn:microsoft.com/office/officeart/2005/8/layout/hChevron3"/>
    <dgm:cxn modelId="{EEBAF0D4-3268-4B3D-BBDE-BB4BEA7160BF}" type="presParOf" srcId="{E32DDF1D-2A52-4358-805D-F4D83B1EBCB7}" destId="{4F4F584E-A44F-43CC-8CA2-CF616EBF8F80}" srcOrd="37" destOrd="0" presId="urn:microsoft.com/office/officeart/2005/8/layout/hChevron3"/>
    <dgm:cxn modelId="{431EEC81-97A2-4FA6-B316-03D8D448A732}" type="presParOf" srcId="{E32DDF1D-2A52-4358-805D-F4D83B1EBCB7}" destId="{3C4E7037-9222-49C8-A64D-5A768290C531}" srcOrd="38" destOrd="0" presId="urn:microsoft.com/office/officeart/2005/8/layout/hChevron3"/>
    <dgm:cxn modelId="{310DFDB3-C67C-4F14-9BE5-5473DE65C298}" type="presParOf" srcId="{E32DDF1D-2A52-4358-805D-F4D83B1EBCB7}" destId="{EB3C83E9-7C69-476A-9928-C7AD9188DE6B}" srcOrd="39" destOrd="0" presId="urn:microsoft.com/office/officeart/2005/8/layout/hChevron3"/>
    <dgm:cxn modelId="{3698D2DC-7003-410E-8F1D-5440E3B314CF}" type="presParOf" srcId="{E32DDF1D-2A52-4358-805D-F4D83B1EBCB7}" destId="{419DD1AD-D37F-462F-9733-AA7C2540828E}" srcOrd="40" destOrd="0" presId="urn:microsoft.com/office/officeart/2005/8/layout/hChevron3"/>
    <dgm:cxn modelId="{F967DFD2-49D0-43E5-9607-31838556BAF3}" type="presParOf" srcId="{E32DDF1D-2A52-4358-805D-F4D83B1EBCB7}" destId="{63BD167A-C9D7-48FB-8BFE-35927D0B8FA1}" srcOrd="41" destOrd="0" presId="urn:microsoft.com/office/officeart/2005/8/layout/hChevron3"/>
    <dgm:cxn modelId="{E46BDCEC-1D97-42FF-891A-05602A8146AE}" type="presParOf" srcId="{E32DDF1D-2A52-4358-805D-F4D83B1EBCB7}" destId="{EF67B6E1-01A0-4EAA-B97C-F94767656729}" srcOrd="42" destOrd="0" presId="urn:microsoft.com/office/officeart/2005/8/layout/hChevron3"/>
    <dgm:cxn modelId="{1A68B84A-CC4C-4285-98DD-9A1E28AC5205}" type="presParOf" srcId="{E32DDF1D-2A52-4358-805D-F4D83B1EBCB7}" destId="{34633107-9FF1-4B1E-AA98-8E57F091ED47}" srcOrd="43" destOrd="0" presId="urn:microsoft.com/office/officeart/2005/8/layout/hChevron3"/>
    <dgm:cxn modelId="{5B456FEA-D8C5-42F5-8EF4-53EF928E3DE2}" type="presParOf" srcId="{E32DDF1D-2A52-4358-805D-F4D83B1EBCB7}" destId="{1B6D26FB-FD89-49A7-A682-CDFDD01F1D75}" srcOrd="44" destOrd="0" presId="urn:microsoft.com/office/officeart/2005/8/layout/hChevron3"/>
    <dgm:cxn modelId="{C6C13D77-9794-4089-9096-6B6C7A37D020}" type="presParOf" srcId="{E32DDF1D-2A52-4358-805D-F4D83B1EBCB7}" destId="{C334E5AF-E6AF-4890-95F9-82ABF32C7B51}" srcOrd="45" destOrd="0" presId="urn:microsoft.com/office/officeart/2005/8/layout/hChevron3"/>
    <dgm:cxn modelId="{947D5E6C-D53D-407A-BA61-73138BC9056C}" type="presParOf" srcId="{E32DDF1D-2A52-4358-805D-F4D83B1EBCB7}" destId="{5FBEED3A-24E0-4120-86C7-F4B24675E908}" srcOrd="46" destOrd="0" presId="urn:microsoft.com/office/officeart/2005/8/layout/hChevron3"/>
    <dgm:cxn modelId="{5F0613DD-176A-4F14-977A-9DCA1760215D}" type="presParOf" srcId="{E32DDF1D-2A52-4358-805D-F4D83B1EBCB7}" destId="{6CB85AA0-F862-44FC-B544-338251D86424}" srcOrd="47" destOrd="0" presId="urn:microsoft.com/office/officeart/2005/8/layout/hChevron3"/>
    <dgm:cxn modelId="{8A234D2F-04D6-4ADE-BA94-ECC40F70B381}" type="presParOf" srcId="{E32DDF1D-2A52-4358-805D-F4D83B1EBCB7}" destId="{7D57AB04-6BB9-491D-8A08-2593D0F8E787}" srcOrd="48" destOrd="0" presId="urn:microsoft.com/office/officeart/2005/8/layout/hChevron3"/>
    <dgm:cxn modelId="{A1CC5C40-D578-457C-BA08-A3325CDFF47C}" type="presParOf" srcId="{E32DDF1D-2A52-4358-805D-F4D83B1EBCB7}" destId="{FD1846B6-4F18-4B08-B7E2-115D20A1B795}" srcOrd="49" destOrd="0" presId="urn:microsoft.com/office/officeart/2005/8/layout/hChevron3"/>
    <dgm:cxn modelId="{EAF1C87D-B018-4DBB-B507-C6ADD60EB85C}" type="presParOf" srcId="{E32DDF1D-2A52-4358-805D-F4D83B1EBCB7}" destId="{7C6A920C-8D10-440F-BA5E-46F46B81D17C}" srcOrd="50" destOrd="0" presId="urn:microsoft.com/office/officeart/2005/8/layout/hChevron3"/>
    <dgm:cxn modelId="{1881EC23-6388-4C9C-B40B-C21FFAFFC85B}" type="presParOf" srcId="{E32DDF1D-2A52-4358-805D-F4D83B1EBCB7}" destId="{BD222C9E-DE6D-4A99-81A7-88CA0ED1DDC8}" srcOrd="51" destOrd="0" presId="urn:microsoft.com/office/officeart/2005/8/layout/hChevron3"/>
    <dgm:cxn modelId="{4DF54A5E-8172-4D9C-9588-4050B666135C}" type="presParOf" srcId="{E32DDF1D-2A52-4358-805D-F4D83B1EBCB7}" destId="{E6B9606E-33B7-40D0-916B-28025D72F359}" srcOrd="52" destOrd="0" presId="urn:microsoft.com/office/officeart/2005/8/layout/hChevron3"/>
    <dgm:cxn modelId="{ED184908-8A7A-455D-88EC-6A0CA115F42F}" type="presParOf" srcId="{E32DDF1D-2A52-4358-805D-F4D83B1EBCB7}" destId="{0686D9C9-BC99-4332-B3EC-7C64878B3B5B}" srcOrd="53" destOrd="0" presId="urn:microsoft.com/office/officeart/2005/8/layout/hChevron3"/>
    <dgm:cxn modelId="{9F35CF96-CED8-4F37-8C78-DFBCDE9DA373}" type="presParOf" srcId="{E32DDF1D-2A52-4358-805D-F4D83B1EBCB7}" destId="{5CBC40F4-3DBC-485E-81A1-469F710A7380}" srcOrd="54" destOrd="0" presId="urn:microsoft.com/office/officeart/2005/8/layout/hChevron3"/>
    <dgm:cxn modelId="{6C764635-3AF3-4C79-A358-4A5E5677137E}" type="presParOf" srcId="{E32DDF1D-2A52-4358-805D-F4D83B1EBCB7}" destId="{AFAB29CA-D5D9-413A-8D3A-5822A5986B92}" srcOrd="55" destOrd="0" presId="urn:microsoft.com/office/officeart/2005/8/layout/hChevron3"/>
    <dgm:cxn modelId="{A2DFD47D-D324-48F3-8FA6-2A2314A2C3BE}" type="presParOf" srcId="{E32DDF1D-2A52-4358-805D-F4D83B1EBCB7}" destId="{69E105A0-4872-451F-ABE7-2550E014F3DF}" srcOrd="56" destOrd="0" presId="urn:microsoft.com/office/officeart/2005/8/layout/hChevron3"/>
    <dgm:cxn modelId="{0C58EA6B-4F85-4ACB-9D6E-7E81F06040C1}" type="presParOf" srcId="{E32DDF1D-2A52-4358-805D-F4D83B1EBCB7}" destId="{2554F9E3-9AC3-45DD-9D58-08A2F4DD1701}" srcOrd="57" destOrd="0" presId="urn:microsoft.com/office/officeart/2005/8/layout/hChevron3"/>
    <dgm:cxn modelId="{20C46AC9-1922-4E68-B021-38D816FD67BE}" type="presParOf" srcId="{E32DDF1D-2A52-4358-805D-F4D83B1EBCB7}" destId="{33C53847-86DA-49EC-926A-63B9B45830E9}" srcOrd="58" destOrd="0" presId="urn:microsoft.com/office/officeart/2005/8/layout/hChevron3"/>
    <dgm:cxn modelId="{ADB45147-D1C3-40A9-92E9-D59023537479}" type="presParOf" srcId="{E32DDF1D-2A52-4358-805D-F4D83B1EBCB7}" destId="{875187DA-3618-4C2E-A0B7-5B05BC8D2789}" srcOrd="59" destOrd="0" presId="urn:microsoft.com/office/officeart/2005/8/layout/hChevron3"/>
    <dgm:cxn modelId="{DE6F6208-BF6F-49E5-925E-AC56E956BBE8}" type="presParOf" srcId="{E32DDF1D-2A52-4358-805D-F4D83B1EBCB7}" destId="{8BC94EAD-C36A-4046-AC84-2A1EF272453C}" srcOrd="60" destOrd="0" presId="urn:microsoft.com/office/officeart/2005/8/layout/hChevron3"/>
    <dgm:cxn modelId="{F42A2F88-D091-4492-B3E3-200CF39950E7}" type="presParOf" srcId="{E32DDF1D-2A52-4358-805D-F4D83B1EBCB7}" destId="{784AC893-4206-4D04-B1C5-2ADC21FEBD3D}" srcOrd="61" destOrd="0" presId="urn:microsoft.com/office/officeart/2005/8/layout/hChevron3"/>
    <dgm:cxn modelId="{9A28C919-A8AE-4948-A135-08B84E7EB9DD}" type="presParOf" srcId="{E32DDF1D-2A52-4358-805D-F4D83B1EBCB7}" destId="{8C0EEF14-665F-4453-8BB9-9924969283DE}" srcOrd="62" destOrd="0" presId="urn:microsoft.com/office/officeart/2005/8/layout/hChevron3"/>
    <dgm:cxn modelId="{B2E3502D-EABC-4635-B311-5142EB0ADDF4}" type="presParOf" srcId="{E32DDF1D-2A52-4358-805D-F4D83B1EBCB7}" destId="{5A952227-1638-4EF8-AAF3-A570BBA6A4DB}" srcOrd="63" destOrd="0" presId="urn:microsoft.com/office/officeart/2005/8/layout/hChevron3"/>
    <dgm:cxn modelId="{B136093F-740D-4A9A-9AA9-AC62E84533EF}" type="presParOf" srcId="{E32DDF1D-2A52-4358-805D-F4D83B1EBCB7}" destId="{4CC1E00E-240E-47DB-B2D9-F1E228723B16}" srcOrd="64" destOrd="0" presId="urn:microsoft.com/office/officeart/2005/8/layout/hChevron3"/>
    <dgm:cxn modelId="{629FE811-D8BF-4767-B3E2-01EBE0B50AC7}" type="presParOf" srcId="{E32DDF1D-2A52-4358-805D-F4D83B1EBCB7}" destId="{567977BA-636D-46DC-872E-05A2B8526F70}" srcOrd="65" destOrd="0" presId="urn:microsoft.com/office/officeart/2005/8/layout/hChevron3"/>
    <dgm:cxn modelId="{CDAF723B-3429-4062-B336-B082A5966372}" type="presParOf" srcId="{E32DDF1D-2A52-4358-805D-F4D83B1EBCB7}" destId="{1F927897-2664-4477-999C-F45E0DE5ADE2}" srcOrd="66" destOrd="0" presId="urn:microsoft.com/office/officeart/2005/8/layout/hChevron3"/>
    <dgm:cxn modelId="{2F650DEE-45EF-4A67-BB9F-7CD15F0B333F}" type="presParOf" srcId="{E32DDF1D-2A52-4358-805D-F4D83B1EBCB7}" destId="{327CD222-F0C4-4BFC-80D3-B0091B510849}" srcOrd="67" destOrd="0" presId="urn:microsoft.com/office/officeart/2005/8/layout/hChevron3"/>
    <dgm:cxn modelId="{8BAD3128-027B-40EE-91E4-F4BE6B0EB71F}" type="presParOf" srcId="{E32DDF1D-2A52-4358-805D-F4D83B1EBCB7}" destId="{1056C277-A385-4775-B46B-B61BE5757FF2}" srcOrd="68" destOrd="0" presId="urn:microsoft.com/office/officeart/2005/8/layout/hChevron3"/>
    <dgm:cxn modelId="{9C80871B-6B58-4F2E-8885-C62E59370A14}" type="presParOf" srcId="{E32DDF1D-2A52-4358-805D-F4D83B1EBCB7}" destId="{8E0BF486-2CB2-4777-8410-80AD61200FC8}" srcOrd="69" destOrd="0" presId="urn:microsoft.com/office/officeart/2005/8/layout/hChevron3"/>
    <dgm:cxn modelId="{68A8945E-44A2-4885-8A55-838357112CB4}" type="presParOf" srcId="{E32DDF1D-2A52-4358-805D-F4D83B1EBCB7}" destId="{7CBD0BB0-2ADF-4CE8-BFD7-BB447D552509}" srcOrd="70" destOrd="0" presId="urn:microsoft.com/office/officeart/2005/8/layout/hChevron3"/>
    <dgm:cxn modelId="{9A574242-FD94-46C6-9EC0-EB8FB853DC78}" type="presParOf" srcId="{E32DDF1D-2A52-4358-805D-F4D83B1EBCB7}" destId="{67E24B4C-FB32-4063-9D7F-DA86040F613A}" srcOrd="71" destOrd="0" presId="urn:microsoft.com/office/officeart/2005/8/layout/hChevron3"/>
    <dgm:cxn modelId="{B1E56559-C310-423B-AECC-21E6E4DA499B}" type="presParOf" srcId="{E32DDF1D-2A52-4358-805D-F4D83B1EBCB7}" destId="{813810D4-3578-4465-AF34-B60CECBEADFC}" srcOrd="72" destOrd="0" presId="urn:microsoft.com/office/officeart/2005/8/layout/hChevron3"/>
    <dgm:cxn modelId="{CE31BE62-8109-4914-A98A-34CA1462C34C}" type="presParOf" srcId="{E32DDF1D-2A52-4358-805D-F4D83B1EBCB7}" destId="{DAF5A45D-9F86-443D-B540-F12338B12394}" srcOrd="73" destOrd="0" presId="urn:microsoft.com/office/officeart/2005/8/layout/hChevron3"/>
    <dgm:cxn modelId="{B0D03C93-5A8E-4803-A06D-03E0A0631D57}" type="presParOf" srcId="{E32DDF1D-2A52-4358-805D-F4D83B1EBCB7}" destId="{0C1798D0-B5E0-4926-89F4-4ED3A38AC498}" srcOrd="74" destOrd="0" presId="urn:microsoft.com/office/officeart/2005/8/layout/hChevron3"/>
    <dgm:cxn modelId="{95D8E799-BAD2-44D6-BE68-27399B90EBD5}" type="presParOf" srcId="{E32DDF1D-2A52-4358-805D-F4D83B1EBCB7}" destId="{4088D819-A119-47E1-9A1B-CAA53953C030}" srcOrd="75" destOrd="0" presId="urn:microsoft.com/office/officeart/2005/8/layout/hChevron3"/>
    <dgm:cxn modelId="{99E92781-136A-4034-9AF4-7337B1E63451}" type="presParOf" srcId="{E32DDF1D-2A52-4358-805D-F4D83B1EBCB7}" destId="{872AE41A-9A42-4583-BD5B-428E15D6C4D8}" srcOrd="76" destOrd="0" presId="urn:microsoft.com/office/officeart/2005/8/layout/hChevron3"/>
    <dgm:cxn modelId="{331725B9-35D7-4963-962A-2A36DD27CECA}" type="presParOf" srcId="{E32DDF1D-2A52-4358-805D-F4D83B1EBCB7}" destId="{6891EB0D-05F1-4BFC-8E92-A829D7B70C2E}" srcOrd="77" destOrd="0" presId="urn:microsoft.com/office/officeart/2005/8/layout/hChevron3"/>
    <dgm:cxn modelId="{94BFB440-8077-46B7-BDB6-B37D49D529E6}" type="presParOf" srcId="{E32DDF1D-2A52-4358-805D-F4D83B1EBCB7}" destId="{E4755CB0-68C3-4DA8-A9D2-73B58907C11A}" srcOrd="78" destOrd="0" presId="urn:microsoft.com/office/officeart/2005/8/layout/hChevron3"/>
    <dgm:cxn modelId="{CD945B4A-38FB-4222-8371-C64EB9B2F8CF}" type="presParOf" srcId="{E32DDF1D-2A52-4358-805D-F4D83B1EBCB7}" destId="{98813FD1-D75A-417E-885D-AC243E923A2B}" srcOrd="79" destOrd="0" presId="urn:microsoft.com/office/officeart/2005/8/layout/hChevron3"/>
    <dgm:cxn modelId="{94C46143-A8A1-4665-BE2E-ED43B97ADB61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F07F75CD-BD15-447E-B06C-5A22294073C0}" type="presOf" srcId="{1841054A-88B8-4570-A8E0-EA5524F1F074}" destId="{813810D4-3578-4465-AF34-B60CECBEADFC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505A9D16-538A-4E32-B1C9-7F52CB496358}" type="presOf" srcId="{A3B69041-CEE1-492E-8067-1741F2EE7B97}" destId="{C97B4E7E-1B29-409A-9A9A-AA5B52B6B63E}" srcOrd="0" destOrd="0" presId="urn:microsoft.com/office/officeart/2005/8/layout/hChevron3"/>
    <dgm:cxn modelId="{E07E1FDC-2F63-4534-B648-B6473D4935C2}" type="presOf" srcId="{CD58D382-1728-40A4-8A1C-69E749F641FE}" destId="{0C1798D0-B5E0-4926-89F4-4ED3A38AC498}" srcOrd="0" destOrd="0" presId="urn:microsoft.com/office/officeart/2005/8/layout/hChevron3"/>
    <dgm:cxn modelId="{DE00BEF2-1C59-4ADD-A883-D888E900FCC0}" type="presOf" srcId="{37F58A89-9FCC-42BD-9D7F-62E8ADE887BA}" destId="{801C13F3-D94C-4D18-9804-DE6FA6282BDD}" srcOrd="0" destOrd="0" presId="urn:microsoft.com/office/officeart/2005/8/layout/hChevron3"/>
    <dgm:cxn modelId="{CB9EAEB4-940D-423C-90F7-35EC1869A9C0}" type="presOf" srcId="{F1B636A1-73E4-4A94-8328-1CF24EBBF7F3}" destId="{1B6D26FB-FD89-49A7-A682-CDFDD01F1D75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E8518D47-BE37-4478-8B2E-EF33BEEBFE94}" type="presOf" srcId="{5EC8FB64-ACE3-469E-9787-C48F6C3635F1}" destId="{E32DDF1D-2A52-4358-805D-F4D83B1EBCB7}" srcOrd="0" destOrd="0" presId="urn:microsoft.com/office/officeart/2005/8/layout/hChevron3"/>
    <dgm:cxn modelId="{5C1C3574-C3F1-43F9-AF22-7043FF90DE2E}" type="presOf" srcId="{1661D143-4C71-4EE6-9C81-E287BBE7E4B2}" destId="{B969A45A-C577-42FE-9EA9-DF34977AB7A9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87C16A54-204B-4183-BCB8-48BE8E404283}" type="presOf" srcId="{58B2AA00-AB16-4214-8E92-7C4E54CE41D0}" destId="{1F8A0EB1-3013-440A-90E0-58DB0244C1E8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CF180ACF-BD43-405F-AA1B-0AF86D17EC25}" type="presOf" srcId="{64CB8CD5-2320-42A8-8773-1D204F49A1EE}" destId="{419F63F8-2EF4-41FD-95C6-D9D54CDB94A6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6C141E89-DBA5-439C-BDDA-7BA7D1EF41F0}" type="presOf" srcId="{7C5087F6-5E53-4CFC-9BBD-4181F1A2DDB4}" destId="{71C45CF6-C601-470E-9E9F-9175E74C38CE}" srcOrd="0" destOrd="0" presId="urn:microsoft.com/office/officeart/2005/8/layout/hChevron3"/>
    <dgm:cxn modelId="{55E5CE63-6954-4187-89F9-5A8B3279796F}" type="presOf" srcId="{68DB77E9-52FA-486B-9BBE-FF7BBCA93E2D}" destId="{E4755CB0-68C3-4DA8-A9D2-73B58907C11A}" srcOrd="0" destOrd="0" presId="urn:microsoft.com/office/officeart/2005/8/layout/hChevron3"/>
    <dgm:cxn modelId="{FD4469E0-C04E-4CCB-9E77-08837F6CA94E}" type="presOf" srcId="{33E1203D-7E4D-4F32-8933-7A45B3E4E4C0}" destId="{1F927897-2664-4477-999C-F45E0DE5ADE2}" srcOrd="0" destOrd="0" presId="urn:microsoft.com/office/officeart/2005/8/layout/hChevron3"/>
    <dgm:cxn modelId="{CDE76F63-0E5D-4813-A279-CEC01DDF8A79}" type="presOf" srcId="{020EFA48-9CC4-4431-94A8-72436184AF5D}" destId="{7C6A920C-8D10-440F-BA5E-46F46B81D17C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987348B3-075E-4704-9FA9-9872A13B8B7A}" type="presOf" srcId="{4E27F18F-3F2E-4A56-91EE-68F42DF637B3}" destId="{EF3DC7ED-4A1C-4261-AB37-51C3A71BE5EB}" srcOrd="0" destOrd="0" presId="urn:microsoft.com/office/officeart/2005/8/layout/hChevron3"/>
    <dgm:cxn modelId="{C6AE6D2D-23F1-4490-95D1-ACFC7345ED6C}" type="presOf" srcId="{E2D8E3DF-8D59-489A-9050-666993FB8ED6}" destId="{5B5405F7-9476-4E55-9912-3D82A83CE4C1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3D289745-D364-41B7-9693-F9DF1B06441C}" type="presOf" srcId="{C2397A5E-1B19-46A0-9D12-932F6574E187}" destId="{4CC1E00E-240E-47DB-B2D9-F1E228723B16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23F96C0D-4D7B-416D-B14B-0479C371C631}" type="presOf" srcId="{FAC96E8F-F4FD-4ACB-A268-A28E36F76E57}" destId="{8736F99C-FC22-4A85-AB3A-E3D0B6E4F18C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12F4BC35-9EE2-416B-8B50-5342B74EF987}" type="presOf" srcId="{B50DE578-F840-448C-9F26-8A50FD371058}" destId="{7CBD0BB0-2ADF-4CE8-BFD7-BB447D552509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529DBC51-7BFE-49DB-A46A-01E8BE00E58A}" type="presOf" srcId="{9D2EE2F8-4F2C-4468-8484-E8FB023BE270}" destId="{7D57AB04-6BB9-491D-8A08-2593D0F8E787}" srcOrd="0" destOrd="0" presId="urn:microsoft.com/office/officeart/2005/8/layout/hChevron3"/>
    <dgm:cxn modelId="{C62FADEF-B0DB-4DBC-84DE-B62BCF7119D3}" type="presOf" srcId="{F774C75D-5067-4612-A73E-C727F8136642}" destId="{1056C277-A385-4775-B46B-B61BE5757FF2}" srcOrd="0" destOrd="0" presId="urn:microsoft.com/office/officeart/2005/8/layout/hChevron3"/>
    <dgm:cxn modelId="{9632E64E-91D1-4BFA-983D-032684F91AFD}" type="presOf" srcId="{84173EBC-1605-4094-937E-65E5DBBD2F51}" destId="{872AE41A-9A42-4583-BD5B-428E15D6C4D8}" srcOrd="0" destOrd="0" presId="urn:microsoft.com/office/officeart/2005/8/layout/hChevron3"/>
    <dgm:cxn modelId="{D1998E5C-D9BC-4149-A9AF-52A403F040AC}" type="presOf" srcId="{6CBE4EF5-CAA4-4CAE-A479-05224EF61C51}" destId="{EB37EB95-A5F7-4E65-82D5-55993CB01A01}" srcOrd="0" destOrd="0" presId="urn:microsoft.com/office/officeart/2005/8/layout/hChevron3"/>
    <dgm:cxn modelId="{43528B36-BF12-4E0C-9DD6-0E66BCBA3DD3}" type="presOf" srcId="{0C6AC9BE-9142-485D-98BA-98C1890A2E0E}" destId="{E6B9606E-33B7-40D0-916B-28025D72F359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7860F5FE-2920-4A22-A75E-7E8B4BFB8C04}" type="presOf" srcId="{CA99D7B1-433D-4A0A-9063-755BA8DE7A52}" destId="{C8FB3BBF-9D07-4EE6-BA10-478F436F7112}" srcOrd="0" destOrd="0" presId="urn:microsoft.com/office/officeart/2005/8/layout/hChevron3"/>
    <dgm:cxn modelId="{DC185CFE-3F3B-4DCE-93AF-5C883B40EFFA}" type="presOf" srcId="{9AC0B85F-F002-48F8-A368-2A95E3FBA245}" destId="{4E2CA8D1-A7CF-4348-B315-66D71D7C6740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1D66109A-B590-4A95-837F-F0CAF12CD6D7}" type="presOf" srcId="{9914C753-A33F-4DBF-BECB-E5FD1DC98F27}" destId="{D72911E8-6998-44AD-A71E-CB54CF49C0ED}" srcOrd="0" destOrd="0" presId="urn:microsoft.com/office/officeart/2005/8/layout/hChevron3"/>
    <dgm:cxn modelId="{BA8527D7-744C-4370-A581-E8A20C6CEFE5}" type="presOf" srcId="{05804EBF-DA52-408C-BEB2-485F7FA490C4}" destId="{33C53847-86DA-49EC-926A-63B9B45830E9}" srcOrd="0" destOrd="0" presId="urn:microsoft.com/office/officeart/2005/8/layout/hChevron3"/>
    <dgm:cxn modelId="{AB19BACF-772E-4FD2-BC40-6241ED8FC185}" type="presOf" srcId="{37A87C57-3EF8-49B6-B455-342C8CF27F93}" destId="{E5C05AB5-9270-4305-9A67-E80BD4B63F64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83FF3578-F037-4426-A191-011E228B7D71}" type="presOf" srcId="{EE5B7ED0-5F37-40CF-A3B0-DE264ACEF339}" destId="{8C77A498-1271-4EFD-ACB2-43CB82007917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87484B53-D046-4F80-AA7B-20192224CCC5}" type="presOf" srcId="{B018C7FD-482F-41EB-8FDD-85C6A96644A6}" destId="{BE8EB9A1-989B-4A34-BCA3-6900C46E94FE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11521D4E-256C-4D34-B6BF-509E80A7141F}" type="presOf" srcId="{61CA8120-DCC6-4B15-8E1C-CFB91ABEBDE4}" destId="{D0CBD48E-31F4-4D1B-A75C-643BA2B7D562}" srcOrd="0" destOrd="0" presId="urn:microsoft.com/office/officeart/2005/8/layout/hChevron3"/>
    <dgm:cxn modelId="{BA896EE1-7A81-4BFA-861A-64E2699954D6}" type="presOf" srcId="{1B0488F0-6E4B-4949-A302-78A9A56E138C}" destId="{3C4E7037-9222-49C8-A64D-5A768290C531}" srcOrd="0" destOrd="0" presId="urn:microsoft.com/office/officeart/2005/8/layout/hChevron3"/>
    <dgm:cxn modelId="{6C0F3CF1-ECB4-403F-8A41-05FA204F5A1A}" type="presOf" srcId="{6FE92722-16E7-4B3D-BA6B-210995AB2373}" destId="{5CBC40F4-3DBC-485E-81A1-469F710A7380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AEB719B1-F803-42FF-8157-B960EC40AF89}" type="presOf" srcId="{A3932D8C-6849-43D7-AC8A-C46E8FC8100D}" destId="{8BC94EAD-C36A-4046-AC84-2A1EF272453C}" srcOrd="0" destOrd="0" presId="urn:microsoft.com/office/officeart/2005/8/layout/hChevron3"/>
    <dgm:cxn modelId="{19B2471B-E59C-4854-B8E9-3604F19EDCFF}" type="presOf" srcId="{6031953C-D99B-4918-8AE4-74D1FC3DD3A0}" destId="{69E105A0-4872-451F-ABE7-2550E014F3DF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41C03015-C67C-4F6E-B818-653C7A5A6C9D}" type="presOf" srcId="{C45AFCDB-ACB3-438F-8B66-6E568F47D8A4}" destId="{5FBEED3A-24E0-4120-86C7-F4B24675E908}" srcOrd="0" destOrd="0" presId="urn:microsoft.com/office/officeart/2005/8/layout/hChevron3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EEC935EF-BE31-48BA-8B59-49D39208ADF4}" type="presOf" srcId="{B516EE92-64D6-4FCD-8A24-40602E53098E}" destId="{9CF1165E-AC49-45C4-A3A3-DDB7BC36B50D}" srcOrd="0" destOrd="0" presId="urn:microsoft.com/office/officeart/2005/8/layout/hChevron3"/>
    <dgm:cxn modelId="{03BF34CD-01CC-49EB-8BBD-B78DD2D9A70F}" type="presOf" srcId="{5B8F1E86-BAFC-476F-A956-89C526955FA6}" destId="{EF67B6E1-01A0-4EAA-B97C-F94767656729}" srcOrd="0" destOrd="0" presId="urn:microsoft.com/office/officeart/2005/8/layout/hChevron3"/>
    <dgm:cxn modelId="{1AC39654-A2E6-460B-8350-45028A9BB1F3}" type="presOf" srcId="{3D0453B6-5431-4B34-BE77-FD9E6A1435B9}" destId="{8C0EEF14-665F-4453-8BB9-9924969283DE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EB864A9A-085C-4BAB-8662-B971340C7928}" type="presOf" srcId="{8722C7DF-2F9C-4BC4-B0BA-517DBE2D864D}" destId="{46FBA12B-9A7C-46CE-9ADA-B661591B9938}" srcOrd="0" destOrd="0" presId="urn:microsoft.com/office/officeart/2005/8/layout/hChevron3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A0EEE47E-822B-4CFF-9A35-862BD6B586CF}" type="presOf" srcId="{68F337CC-70B5-443C-9BA7-64EAA2BDE25A}" destId="{AAAF693D-AD7B-43B9-92DC-8AA29F6B321E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D7FC2279-D8E7-4292-8C1A-A38FDD8A5F1B}" type="presOf" srcId="{2C1E9040-17C8-4E8D-A63F-DB72258387D6}" destId="{419DD1AD-D37F-462F-9733-AA7C2540828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AB8D06FB-020A-4DEC-BB2C-204F60614D13}" type="presParOf" srcId="{E32DDF1D-2A52-4358-805D-F4D83B1EBCB7}" destId="{E5C05AB5-9270-4305-9A67-E80BD4B63F64}" srcOrd="0" destOrd="0" presId="urn:microsoft.com/office/officeart/2005/8/layout/hChevron3"/>
    <dgm:cxn modelId="{74F366AA-9335-447E-8165-83B7F4CF7BA3}" type="presParOf" srcId="{E32DDF1D-2A52-4358-805D-F4D83B1EBCB7}" destId="{B3249CFB-8ED7-4991-8C7E-1BFD21177A2D}" srcOrd="1" destOrd="0" presId="urn:microsoft.com/office/officeart/2005/8/layout/hChevron3"/>
    <dgm:cxn modelId="{380ABB4E-9E49-401A-BC9A-11FDFD6A8E9D}" type="presParOf" srcId="{E32DDF1D-2A52-4358-805D-F4D83B1EBCB7}" destId="{46FBA12B-9A7C-46CE-9ADA-B661591B9938}" srcOrd="2" destOrd="0" presId="urn:microsoft.com/office/officeart/2005/8/layout/hChevron3"/>
    <dgm:cxn modelId="{053F0EC2-99DD-47DE-BAD1-0EBCE4CDE7A8}" type="presParOf" srcId="{E32DDF1D-2A52-4358-805D-F4D83B1EBCB7}" destId="{9A606873-8A71-4BBE-AC53-AF8E57DB32DB}" srcOrd="3" destOrd="0" presId="urn:microsoft.com/office/officeart/2005/8/layout/hChevron3"/>
    <dgm:cxn modelId="{F42AA706-726D-4CAA-AD41-E8B90593770D}" type="presParOf" srcId="{E32DDF1D-2A52-4358-805D-F4D83B1EBCB7}" destId="{1F8A0EB1-3013-440A-90E0-58DB0244C1E8}" srcOrd="4" destOrd="0" presId="urn:microsoft.com/office/officeart/2005/8/layout/hChevron3"/>
    <dgm:cxn modelId="{461D38DB-DE09-4B8A-950F-83E14D4EBCC9}" type="presParOf" srcId="{E32DDF1D-2A52-4358-805D-F4D83B1EBCB7}" destId="{19DD68EC-C5E0-461E-A7B7-B39348260346}" srcOrd="5" destOrd="0" presId="urn:microsoft.com/office/officeart/2005/8/layout/hChevron3"/>
    <dgm:cxn modelId="{545880C1-8519-4069-B54D-13E414B3A00D}" type="presParOf" srcId="{E32DDF1D-2A52-4358-805D-F4D83B1EBCB7}" destId="{C97B4E7E-1B29-409A-9A9A-AA5B52B6B63E}" srcOrd="6" destOrd="0" presId="urn:microsoft.com/office/officeart/2005/8/layout/hChevron3"/>
    <dgm:cxn modelId="{8FDB6A6B-457C-47C3-8BBF-5BE1D97C59C3}" type="presParOf" srcId="{E32DDF1D-2A52-4358-805D-F4D83B1EBCB7}" destId="{7A3E532F-C77B-49F7-AEDA-FC60C7A6515A}" srcOrd="7" destOrd="0" presId="urn:microsoft.com/office/officeart/2005/8/layout/hChevron3"/>
    <dgm:cxn modelId="{06EA8B92-2BC6-4E50-9E32-12344A7276FD}" type="presParOf" srcId="{E32DDF1D-2A52-4358-805D-F4D83B1EBCB7}" destId="{8C77A498-1271-4EFD-ACB2-43CB82007917}" srcOrd="8" destOrd="0" presId="urn:microsoft.com/office/officeart/2005/8/layout/hChevron3"/>
    <dgm:cxn modelId="{43E8703E-5790-409E-B753-5A688DADCA7D}" type="presParOf" srcId="{E32DDF1D-2A52-4358-805D-F4D83B1EBCB7}" destId="{89074C74-5FF8-487E-B75F-DE1D2B34AF5F}" srcOrd="9" destOrd="0" presId="urn:microsoft.com/office/officeart/2005/8/layout/hChevron3"/>
    <dgm:cxn modelId="{0C21264F-E830-4DEC-BABF-DE82A18EE0D9}" type="presParOf" srcId="{E32DDF1D-2A52-4358-805D-F4D83B1EBCB7}" destId="{9CF1165E-AC49-45C4-A3A3-DDB7BC36B50D}" srcOrd="10" destOrd="0" presId="urn:microsoft.com/office/officeart/2005/8/layout/hChevron3"/>
    <dgm:cxn modelId="{476A7D61-4995-4163-AC1E-AC3F0EA90B0C}" type="presParOf" srcId="{E32DDF1D-2A52-4358-805D-F4D83B1EBCB7}" destId="{756D3F08-940F-414A-9D84-C79326AC7EAD}" srcOrd="11" destOrd="0" presId="urn:microsoft.com/office/officeart/2005/8/layout/hChevron3"/>
    <dgm:cxn modelId="{9CA11055-1CA9-4BF5-B7D2-8C4980EB8743}" type="presParOf" srcId="{E32DDF1D-2A52-4358-805D-F4D83B1EBCB7}" destId="{D72911E8-6998-44AD-A71E-CB54CF49C0ED}" srcOrd="12" destOrd="0" presId="urn:microsoft.com/office/officeart/2005/8/layout/hChevron3"/>
    <dgm:cxn modelId="{3F0F6A62-A07A-45D0-9413-582121C5040B}" type="presParOf" srcId="{E32DDF1D-2A52-4358-805D-F4D83B1EBCB7}" destId="{DA6AD634-BB15-4438-822C-21EFE11F679C}" srcOrd="13" destOrd="0" presId="urn:microsoft.com/office/officeart/2005/8/layout/hChevron3"/>
    <dgm:cxn modelId="{9B3A2BB8-521A-4988-A6D9-C932309E4CFA}" type="presParOf" srcId="{E32DDF1D-2A52-4358-805D-F4D83B1EBCB7}" destId="{D0CBD48E-31F4-4D1B-A75C-643BA2B7D562}" srcOrd="14" destOrd="0" presId="urn:microsoft.com/office/officeart/2005/8/layout/hChevron3"/>
    <dgm:cxn modelId="{1DD45FB2-9A5D-4AA8-911A-9640ACDD1D1E}" type="presParOf" srcId="{E32DDF1D-2A52-4358-805D-F4D83B1EBCB7}" destId="{7AAC0076-D9D8-417B-AB91-5A60B11C2108}" srcOrd="15" destOrd="0" presId="urn:microsoft.com/office/officeart/2005/8/layout/hChevron3"/>
    <dgm:cxn modelId="{0491368C-76D7-40AD-89ED-244E54054A08}" type="presParOf" srcId="{E32DDF1D-2A52-4358-805D-F4D83B1EBCB7}" destId="{4E2CA8D1-A7CF-4348-B315-66D71D7C6740}" srcOrd="16" destOrd="0" presId="urn:microsoft.com/office/officeart/2005/8/layout/hChevron3"/>
    <dgm:cxn modelId="{0F7527CA-DCF5-47AC-ADD8-41D290CCF0F6}" type="presParOf" srcId="{E32DDF1D-2A52-4358-805D-F4D83B1EBCB7}" destId="{520F1DF1-9D10-4319-A24F-36CDD33B2E97}" srcOrd="17" destOrd="0" presId="urn:microsoft.com/office/officeart/2005/8/layout/hChevron3"/>
    <dgm:cxn modelId="{996B320C-F0EF-4182-9DA1-A2A791061A01}" type="presParOf" srcId="{E32DDF1D-2A52-4358-805D-F4D83B1EBCB7}" destId="{801C13F3-D94C-4D18-9804-DE6FA6282BDD}" srcOrd="18" destOrd="0" presId="urn:microsoft.com/office/officeart/2005/8/layout/hChevron3"/>
    <dgm:cxn modelId="{89B64238-E934-4BC2-907B-DF899939082C}" type="presParOf" srcId="{E32DDF1D-2A52-4358-805D-F4D83B1EBCB7}" destId="{A09AFA7C-CED6-40C6-895D-27E12F9440E1}" srcOrd="19" destOrd="0" presId="urn:microsoft.com/office/officeart/2005/8/layout/hChevron3"/>
    <dgm:cxn modelId="{099684EF-9995-45F7-ABAA-44AD7815B679}" type="presParOf" srcId="{E32DDF1D-2A52-4358-805D-F4D83B1EBCB7}" destId="{8736F99C-FC22-4A85-AB3A-E3D0B6E4F18C}" srcOrd="20" destOrd="0" presId="urn:microsoft.com/office/officeart/2005/8/layout/hChevron3"/>
    <dgm:cxn modelId="{A4632447-2FBD-47F6-A67E-A9A470939368}" type="presParOf" srcId="{E32DDF1D-2A52-4358-805D-F4D83B1EBCB7}" destId="{70DA955B-4781-4E1B-BDC2-26687F884A60}" srcOrd="21" destOrd="0" presId="urn:microsoft.com/office/officeart/2005/8/layout/hChevron3"/>
    <dgm:cxn modelId="{40746702-04B2-4172-9B39-BFEDFFE2EA41}" type="presParOf" srcId="{E32DDF1D-2A52-4358-805D-F4D83B1EBCB7}" destId="{419F63F8-2EF4-41FD-95C6-D9D54CDB94A6}" srcOrd="22" destOrd="0" presId="urn:microsoft.com/office/officeart/2005/8/layout/hChevron3"/>
    <dgm:cxn modelId="{AF69C7A3-2889-459B-955A-5399BA362339}" type="presParOf" srcId="{E32DDF1D-2A52-4358-805D-F4D83B1EBCB7}" destId="{E407A470-8B60-400A-9ED1-2FE27763A539}" srcOrd="23" destOrd="0" presId="urn:microsoft.com/office/officeart/2005/8/layout/hChevron3"/>
    <dgm:cxn modelId="{1147F777-C444-48D3-8F9E-88E7B3CBED86}" type="presParOf" srcId="{E32DDF1D-2A52-4358-805D-F4D83B1EBCB7}" destId="{EF3DC7ED-4A1C-4261-AB37-51C3A71BE5EB}" srcOrd="24" destOrd="0" presId="urn:microsoft.com/office/officeart/2005/8/layout/hChevron3"/>
    <dgm:cxn modelId="{96222B80-F094-431A-928C-D252B3DC9105}" type="presParOf" srcId="{E32DDF1D-2A52-4358-805D-F4D83B1EBCB7}" destId="{0F1ABE0D-D7AB-4001-A880-D11FF3655B89}" srcOrd="25" destOrd="0" presId="urn:microsoft.com/office/officeart/2005/8/layout/hChevron3"/>
    <dgm:cxn modelId="{013D9F98-F771-4AA2-81C5-BE8E00F1E47B}" type="presParOf" srcId="{E32DDF1D-2A52-4358-805D-F4D83B1EBCB7}" destId="{B969A45A-C577-42FE-9EA9-DF34977AB7A9}" srcOrd="26" destOrd="0" presId="urn:microsoft.com/office/officeart/2005/8/layout/hChevron3"/>
    <dgm:cxn modelId="{7E90310A-49A2-48A7-9214-83AA602ECCF3}" type="presParOf" srcId="{E32DDF1D-2A52-4358-805D-F4D83B1EBCB7}" destId="{42D4F944-93C4-4C0C-9B62-69EF5DA104F8}" srcOrd="27" destOrd="0" presId="urn:microsoft.com/office/officeart/2005/8/layout/hChevron3"/>
    <dgm:cxn modelId="{49A1B7EB-8F42-4520-A6B1-D4C2EC2D07B8}" type="presParOf" srcId="{E32DDF1D-2A52-4358-805D-F4D83B1EBCB7}" destId="{5B5405F7-9476-4E55-9912-3D82A83CE4C1}" srcOrd="28" destOrd="0" presId="urn:microsoft.com/office/officeart/2005/8/layout/hChevron3"/>
    <dgm:cxn modelId="{97296184-164A-4097-ACF1-D3CE028B649D}" type="presParOf" srcId="{E32DDF1D-2A52-4358-805D-F4D83B1EBCB7}" destId="{1538ABD9-B7E6-4067-9491-D8311A48C018}" srcOrd="29" destOrd="0" presId="urn:microsoft.com/office/officeart/2005/8/layout/hChevron3"/>
    <dgm:cxn modelId="{0AC49553-6420-4521-8C92-F53570C0C914}" type="presParOf" srcId="{E32DDF1D-2A52-4358-805D-F4D83B1EBCB7}" destId="{AAAF693D-AD7B-43B9-92DC-8AA29F6B321E}" srcOrd="30" destOrd="0" presId="urn:microsoft.com/office/officeart/2005/8/layout/hChevron3"/>
    <dgm:cxn modelId="{7F052198-4002-4442-907E-D9F60181D12C}" type="presParOf" srcId="{E32DDF1D-2A52-4358-805D-F4D83B1EBCB7}" destId="{8972F749-5519-4068-BF03-0F058FDAC5F1}" srcOrd="31" destOrd="0" presId="urn:microsoft.com/office/officeart/2005/8/layout/hChevron3"/>
    <dgm:cxn modelId="{A9FB2F13-A458-4F51-8373-6B7DB78F73B5}" type="presParOf" srcId="{E32DDF1D-2A52-4358-805D-F4D83B1EBCB7}" destId="{71C45CF6-C601-470E-9E9F-9175E74C38CE}" srcOrd="32" destOrd="0" presId="urn:microsoft.com/office/officeart/2005/8/layout/hChevron3"/>
    <dgm:cxn modelId="{9E8ABC7C-5CF3-43B3-96B9-F7B39FAB0E12}" type="presParOf" srcId="{E32DDF1D-2A52-4358-805D-F4D83B1EBCB7}" destId="{7133B31F-637F-4E1C-BA62-0D49CF4AF38E}" srcOrd="33" destOrd="0" presId="urn:microsoft.com/office/officeart/2005/8/layout/hChevron3"/>
    <dgm:cxn modelId="{65F1D944-9149-4D99-9B9B-DECBD8C32516}" type="presParOf" srcId="{E32DDF1D-2A52-4358-805D-F4D83B1EBCB7}" destId="{EB37EB95-A5F7-4E65-82D5-55993CB01A01}" srcOrd="34" destOrd="0" presId="urn:microsoft.com/office/officeart/2005/8/layout/hChevron3"/>
    <dgm:cxn modelId="{32D87309-2F83-45CF-9D3F-23081FB40FC0}" type="presParOf" srcId="{E32DDF1D-2A52-4358-805D-F4D83B1EBCB7}" destId="{F993441B-B841-4416-8891-3F2C6AD1B256}" srcOrd="35" destOrd="0" presId="urn:microsoft.com/office/officeart/2005/8/layout/hChevron3"/>
    <dgm:cxn modelId="{BE67327C-7EA5-4102-8DB6-0332895DDF57}" type="presParOf" srcId="{E32DDF1D-2A52-4358-805D-F4D83B1EBCB7}" destId="{C8FB3BBF-9D07-4EE6-BA10-478F436F7112}" srcOrd="36" destOrd="0" presId="urn:microsoft.com/office/officeart/2005/8/layout/hChevron3"/>
    <dgm:cxn modelId="{122DD42C-D0F2-49CE-9FD8-A3036CEE66C3}" type="presParOf" srcId="{E32DDF1D-2A52-4358-805D-F4D83B1EBCB7}" destId="{4F4F584E-A44F-43CC-8CA2-CF616EBF8F80}" srcOrd="37" destOrd="0" presId="urn:microsoft.com/office/officeart/2005/8/layout/hChevron3"/>
    <dgm:cxn modelId="{C3904FAC-94AF-4EAE-92B4-5715E9F85C5B}" type="presParOf" srcId="{E32DDF1D-2A52-4358-805D-F4D83B1EBCB7}" destId="{3C4E7037-9222-49C8-A64D-5A768290C531}" srcOrd="38" destOrd="0" presId="urn:microsoft.com/office/officeart/2005/8/layout/hChevron3"/>
    <dgm:cxn modelId="{7A3D1EF6-5F99-42DC-80A6-5525C6E27819}" type="presParOf" srcId="{E32DDF1D-2A52-4358-805D-F4D83B1EBCB7}" destId="{EB3C83E9-7C69-476A-9928-C7AD9188DE6B}" srcOrd="39" destOrd="0" presId="urn:microsoft.com/office/officeart/2005/8/layout/hChevron3"/>
    <dgm:cxn modelId="{3FEC94A9-9357-4A24-B572-330F4EF61EF0}" type="presParOf" srcId="{E32DDF1D-2A52-4358-805D-F4D83B1EBCB7}" destId="{419DD1AD-D37F-462F-9733-AA7C2540828E}" srcOrd="40" destOrd="0" presId="urn:microsoft.com/office/officeart/2005/8/layout/hChevron3"/>
    <dgm:cxn modelId="{A8F5438A-EE23-4BCD-98E4-65F1D04958FA}" type="presParOf" srcId="{E32DDF1D-2A52-4358-805D-F4D83B1EBCB7}" destId="{63BD167A-C9D7-48FB-8BFE-35927D0B8FA1}" srcOrd="41" destOrd="0" presId="urn:microsoft.com/office/officeart/2005/8/layout/hChevron3"/>
    <dgm:cxn modelId="{A9E33C34-B831-4F59-864F-22F12B2DF500}" type="presParOf" srcId="{E32DDF1D-2A52-4358-805D-F4D83B1EBCB7}" destId="{EF67B6E1-01A0-4EAA-B97C-F94767656729}" srcOrd="42" destOrd="0" presId="urn:microsoft.com/office/officeart/2005/8/layout/hChevron3"/>
    <dgm:cxn modelId="{A4A1335F-A73F-4028-92F7-34FACC8261D6}" type="presParOf" srcId="{E32DDF1D-2A52-4358-805D-F4D83B1EBCB7}" destId="{34633107-9FF1-4B1E-AA98-8E57F091ED47}" srcOrd="43" destOrd="0" presId="urn:microsoft.com/office/officeart/2005/8/layout/hChevron3"/>
    <dgm:cxn modelId="{F2AB6707-A3C9-4907-B49D-DB3E73816CD9}" type="presParOf" srcId="{E32DDF1D-2A52-4358-805D-F4D83B1EBCB7}" destId="{1B6D26FB-FD89-49A7-A682-CDFDD01F1D75}" srcOrd="44" destOrd="0" presId="urn:microsoft.com/office/officeart/2005/8/layout/hChevron3"/>
    <dgm:cxn modelId="{8A1F8285-6AC4-4015-9D6C-AC10090D8361}" type="presParOf" srcId="{E32DDF1D-2A52-4358-805D-F4D83B1EBCB7}" destId="{C334E5AF-E6AF-4890-95F9-82ABF32C7B51}" srcOrd="45" destOrd="0" presId="urn:microsoft.com/office/officeart/2005/8/layout/hChevron3"/>
    <dgm:cxn modelId="{287B3F26-180D-4F17-AEE8-F51ADE00B487}" type="presParOf" srcId="{E32DDF1D-2A52-4358-805D-F4D83B1EBCB7}" destId="{5FBEED3A-24E0-4120-86C7-F4B24675E908}" srcOrd="46" destOrd="0" presId="urn:microsoft.com/office/officeart/2005/8/layout/hChevron3"/>
    <dgm:cxn modelId="{25428CED-F8AB-4E5A-B495-AA4FC8C91B77}" type="presParOf" srcId="{E32DDF1D-2A52-4358-805D-F4D83B1EBCB7}" destId="{6CB85AA0-F862-44FC-B544-338251D86424}" srcOrd="47" destOrd="0" presId="urn:microsoft.com/office/officeart/2005/8/layout/hChevron3"/>
    <dgm:cxn modelId="{F49327F2-069B-45D8-B427-55874F1EA4E9}" type="presParOf" srcId="{E32DDF1D-2A52-4358-805D-F4D83B1EBCB7}" destId="{7D57AB04-6BB9-491D-8A08-2593D0F8E787}" srcOrd="48" destOrd="0" presId="urn:microsoft.com/office/officeart/2005/8/layout/hChevron3"/>
    <dgm:cxn modelId="{4E9935BD-6F26-4DE7-8645-5F817A3B61CE}" type="presParOf" srcId="{E32DDF1D-2A52-4358-805D-F4D83B1EBCB7}" destId="{FD1846B6-4F18-4B08-B7E2-115D20A1B795}" srcOrd="49" destOrd="0" presId="urn:microsoft.com/office/officeart/2005/8/layout/hChevron3"/>
    <dgm:cxn modelId="{84920DEE-C962-47BD-AACD-BA70D8426D5A}" type="presParOf" srcId="{E32DDF1D-2A52-4358-805D-F4D83B1EBCB7}" destId="{7C6A920C-8D10-440F-BA5E-46F46B81D17C}" srcOrd="50" destOrd="0" presId="urn:microsoft.com/office/officeart/2005/8/layout/hChevron3"/>
    <dgm:cxn modelId="{F6221CE5-04D0-48E5-B8A4-369233D2B408}" type="presParOf" srcId="{E32DDF1D-2A52-4358-805D-F4D83B1EBCB7}" destId="{BD222C9E-DE6D-4A99-81A7-88CA0ED1DDC8}" srcOrd="51" destOrd="0" presId="urn:microsoft.com/office/officeart/2005/8/layout/hChevron3"/>
    <dgm:cxn modelId="{4E50888E-AACB-4923-ABD5-D708750B88D7}" type="presParOf" srcId="{E32DDF1D-2A52-4358-805D-F4D83B1EBCB7}" destId="{E6B9606E-33B7-40D0-916B-28025D72F359}" srcOrd="52" destOrd="0" presId="urn:microsoft.com/office/officeart/2005/8/layout/hChevron3"/>
    <dgm:cxn modelId="{10773C2A-B875-437D-85C9-97BCEB706B34}" type="presParOf" srcId="{E32DDF1D-2A52-4358-805D-F4D83B1EBCB7}" destId="{0686D9C9-BC99-4332-B3EC-7C64878B3B5B}" srcOrd="53" destOrd="0" presId="urn:microsoft.com/office/officeart/2005/8/layout/hChevron3"/>
    <dgm:cxn modelId="{73A68043-9D39-44A3-8BE9-A41F3F8B8EC5}" type="presParOf" srcId="{E32DDF1D-2A52-4358-805D-F4D83B1EBCB7}" destId="{5CBC40F4-3DBC-485E-81A1-469F710A7380}" srcOrd="54" destOrd="0" presId="urn:microsoft.com/office/officeart/2005/8/layout/hChevron3"/>
    <dgm:cxn modelId="{86C15EEA-529E-41FD-AE6D-896309B738A4}" type="presParOf" srcId="{E32DDF1D-2A52-4358-805D-F4D83B1EBCB7}" destId="{AFAB29CA-D5D9-413A-8D3A-5822A5986B92}" srcOrd="55" destOrd="0" presId="urn:microsoft.com/office/officeart/2005/8/layout/hChevron3"/>
    <dgm:cxn modelId="{85AB99C2-6A01-4C57-BD48-19CFF6FB1DA6}" type="presParOf" srcId="{E32DDF1D-2A52-4358-805D-F4D83B1EBCB7}" destId="{69E105A0-4872-451F-ABE7-2550E014F3DF}" srcOrd="56" destOrd="0" presId="urn:microsoft.com/office/officeart/2005/8/layout/hChevron3"/>
    <dgm:cxn modelId="{9162B732-9FDD-43E3-BD86-BE1F3863F8AB}" type="presParOf" srcId="{E32DDF1D-2A52-4358-805D-F4D83B1EBCB7}" destId="{2554F9E3-9AC3-45DD-9D58-08A2F4DD1701}" srcOrd="57" destOrd="0" presId="urn:microsoft.com/office/officeart/2005/8/layout/hChevron3"/>
    <dgm:cxn modelId="{70D58F30-D214-4F5B-B0B2-DC28C463B9C5}" type="presParOf" srcId="{E32DDF1D-2A52-4358-805D-F4D83B1EBCB7}" destId="{33C53847-86DA-49EC-926A-63B9B45830E9}" srcOrd="58" destOrd="0" presId="urn:microsoft.com/office/officeart/2005/8/layout/hChevron3"/>
    <dgm:cxn modelId="{2EC08ACE-32D9-4F71-8F74-3947EA47DAE5}" type="presParOf" srcId="{E32DDF1D-2A52-4358-805D-F4D83B1EBCB7}" destId="{875187DA-3618-4C2E-A0B7-5B05BC8D2789}" srcOrd="59" destOrd="0" presId="urn:microsoft.com/office/officeart/2005/8/layout/hChevron3"/>
    <dgm:cxn modelId="{6444B101-4A92-4812-8432-9940A7388F57}" type="presParOf" srcId="{E32DDF1D-2A52-4358-805D-F4D83B1EBCB7}" destId="{8BC94EAD-C36A-4046-AC84-2A1EF272453C}" srcOrd="60" destOrd="0" presId="urn:microsoft.com/office/officeart/2005/8/layout/hChevron3"/>
    <dgm:cxn modelId="{D4A33B88-008E-4151-96B0-C038F7AD5C38}" type="presParOf" srcId="{E32DDF1D-2A52-4358-805D-F4D83B1EBCB7}" destId="{784AC893-4206-4D04-B1C5-2ADC21FEBD3D}" srcOrd="61" destOrd="0" presId="urn:microsoft.com/office/officeart/2005/8/layout/hChevron3"/>
    <dgm:cxn modelId="{18A612A4-4E16-4253-82D0-34283D129EF6}" type="presParOf" srcId="{E32DDF1D-2A52-4358-805D-F4D83B1EBCB7}" destId="{8C0EEF14-665F-4453-8BB9-9924969283DE}" srcOrd="62" destOrd="0" presId="urn:microsoft.com/office/officeart/2005/8/layout/hChevron3"/>
    <dgm:cxn modelId="{CC6F9D6A-B9D4-4C0D-9B46-7BE97D8BA45A}" type="presParOf" srcId="{E32DDF1D-2A52-4358-805D-F4D83B1EBCB7}" destId="{5A952227-1638-4EF8-AAF3-A570BBA6A4DB}" srcOrd="63" destOrd="0" presId="urn:microsoft.com/office/officeart/2005/8/layout/hChevron3"/>
    <dgm:cxn modelId="{AB99B135-CA14-4A1D-B93C-1329E1772B6F}" type="presParOf" srcId="{E32DDF1D-2A52-4358-805D-F4D83B1EBCB7}" destId="{4CC1E00E-240E-47DB-B2D9-F1E228723B16}" srcOrd="64" destOrd="0" presId="urn:microsoft.com/office/officeart/2005/8/layout/hChevron3"/>
    <dgm:cxn modelId="{CCBF17E4-5D7B-40C7-A381-563FFC2D65B5}" type="presParOf" srcId="{E32DDF1D-2A52-4358-805D-F4D83B1EBCB7}" destId="{567977BA-636D-46DC-872E-05A2B8526F70}" srcOrd="65" destOrd="0" presId="urn:microsoft.com/office/officeart/2005/8/layout/hChevron3"/>
    <dgm:cxn modelId="{7095BA9D-D664-425A-9AEC-BE2BEA4F103C}" type="presParOf" srcId="{E32DDF1D-2A52-4358-805D-F4D83B1EBCB7}" destId="{1F927897-2664-4477-999C-F45E0DE5ADE2}" srcOrd="66" destOrd="0" presId="urn:microsoft.com/office/officeart/2005/8/layout/hChevron3"/>
    <dgm:cxn modelId="{7CAE9527-D4D8-46D0-A10C-9A0462A6C933}" type="presParOf" srcId="{E32DDF1D-2A52-4358-805D-F4D83B1EBCB7}" destId="{327CD222-F0C4-4BFC-80D3-B0091B510849}" srcOrd="67" destOrd="0" presId="urn:microsoft.com/office/officeart/2005/8/layout/hChevron3"/>
    <dgm:cxn modelId="{F424C15B-E7F9-4CA5-9A58-5FAB9498E322}" type="presParOf" srcId="{E32DDF1D-2A52-4358-805D-F4D83B1EBCB7}" destId="{1056C277-A385-4775-B46B-B61BE5757FF2}" srcOrd="68" destOrd="0" presId="urn:microsoft.com/office/officeart/2005/8/layout/hChevron3"/>
    <dgm:cxn modelId="{9AA3642F-178E-4F02-8D4C-3B6979DC95B9}" type="presParOf" srcId="{E32DDF1D-2A52-4358-805D-F4D83B1EBCB7}" destId="{8E0BF486-2CB2-4777-8410-80AD61200FC8}" srcOrd="69" destOrd="0" presId="urn:microsoft.com/office/officeart/2005/8/layout/hChevron3"/>
    <dgm:cxn modelId="{6ED71D86-9F1D-4C05-BACB-157BF511F2CC}" type="presParOf" srcId="{E32DDF1D-2A52-4358-805D-F4D83B1EBCB7}" destId="{7CBD0BB0-2ADF-4CE8-BFD7-BB447D552509}" srcOrd="70" destOrd="0" presId="urn:microsoft.com/office/officeart/2005/8/layout/hChevron3"/>
    <dgm:cxn modelId="{0E48F681-90C2-4974-9FDB-D579B98E839A}" type="presParOf" srcId="{E32DDF1D-2A52-4358-805D-F4D83B1EBCB7}" destId="{67E24B4C-FB32-4063-9D7F-DA86040F613A}" srcOrd="71" destOrd="0" presId="urn:microsoft.com/office/officeart/2005/8/layout/hChevron3"/>
    <dgm:cxn modelId="{2E50897B-0E8A-4063-80C5-EE4AF2EC5848}" type="presParOf" srcId="{E32DDF1D-2A52-4358-805D-F4D83B1EBCB7}" destId="{813810D4-3578-4465-AF34-B60CECBEADFC}" srcOrd="72" destOrd="0" presId="urn:microsoft.com/office/officeart/2005/8/layout/hChevron3"/>
    <dgm:cxn modelId="{6B0D076E-B1A2-4E44-8165-3777FACC0F54}" type="presParOf" srcId="{E32DDF1D-2A52-4358-805D-F4D83B1EBCB7}" destId="{DAF5A45D-9F86-443D-B540-F12338B12394}" srcOrd="73" destOrd="0" presId="urn:microsoft.com/office/officeart/2005/8/layout/hChevron3"/>
    <dgm:cxn modelId="{C695A6C3-8747-4FE4-8C15-A711FBE533E3}" type="presParOf" srcId="{E32DDF1D-2A52-4358-805D-F4D83B1EBCB7}" destId="{0C1798D0-B5E0-4926-89F4-4ED3A38AC498}" srcOrd="74" destOrd="0" presId="urn:microsoft.com/office/officeart/2005/8/layout/hChevron3"/>
    <dgm:cxn modelId="{5CA0B649-E859-425E-B5A8-BC49319F6248}" type="presParOf" srcId="{E32DDF1D-2A52-4358-805D-F4D83B1EBCB7}" destId="{4088D819-A119-47E1-9A1B-CAA53953C030}" srcOrd="75" destOrd="0" presId="urn:microsoft.com/office/officeart/2005/8/layout/hChevron3"/>
    <dgm:cxn modelId="{96C98974-1809-407A-AD91-E19B3B068AAB}" type="presParOf" srcId="{E32DDF1D-2A52-4358-805D-F4D83B1EBCB7}" destId="{872AE41A-9A42-4583-BD5B-428E15D6C4D8}" srcOrd="76" destOrd="0" presId="urn:microsoft.com/office/officeart/2005/8/layout/hChevron3"/>
    <dgm:cxn modelId="{B4FE4D33-7055-40E2-9DF0-76A9CF852B35}" type="presParOf" srcId="{E32DDF1D-2A52-4358-805D-F4D83B1EBCB7}" destId="{6891EB0D-05F1-4BFC-8E92-A829D7B70C2E}" srcOrd="77" destOrd="0" presId="urn:microsoft.com/office/officeart/2005/8/layout/hChevron3"/>
    <dgm:cxn modelId="{791343BD-8292-422A-8E36-8A22831AC23A}" type="presParOf" srcId="{E32DDF1D-2A52-4358-805D-F4D83B1EBCB7}" destId="{E4755CB0-68C3-4DA8-A9D2-73B58907C11A}" srcOrd="78" destOrd="0" presId="urn:microsoft.com/office/officeart/2005/8/layout/hChevron3"/>
    <dgm:cxn modelId="{B9632EF6-2D5B-4020-98EE-CE115CBD7AB6}" type="presParOf" srcId="{E32DDF1D-2A52-4358-805D-F4D83B1EBCB7}" destId="{98813FD1-D75A-417E-885D-AC243E923A2B}" srcOrd="79" destOrd="0" presId="urn:microsoft.com/office/officeart/2005/8/layout/hChevron3"/>
    <dgm:cxn modelId="{E7A7F21F-9506-4FCE-B021-1861C0519AF1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B7A86F3C-ACCE-4D5A-B6C7-E922D8CF94AE}" type="presOf" srcId="{61CA8120-DCC6-4B15-8E1C-CFB91ABEBDE4}" destId="{D0CBD48E-31F4-4D1B-A75C-643BA2B7D562}" srcOrd="0" destOrd="0" presId="urn:microsoft.com/office/officeart/2005/8/layout/hChevron3"/>
    <dgm:cxn modelId="{D66414F1-79BB-4F88-82AD-654512254F0D}" type="presOf" srcId="{58B2AA00-AB16-4214-8E92-7C4E54CE41D0}" destId="{1F8A0EB1-3013-440A-90E0-58DB0244C1E8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FF1C47D2-5E1A-4433-9F77-CDDF1DFBE67B}" type="presOf" srcId="{1661D143-4C71-4EE6-9C81-E287BBE7E4B2}" destId="{B969A45A-C577-42FE-9EA9-DF34977AB7A9}" srcOrd="0" destOrd="0" presId="urn:microsoft.com/office/officeart/2005/8/layout/hChevron3"/>
    <dgm:cxn modelId="{8F538ED6-A55C-4349-A4E6-781D543764F1}" type="presOf" srcId="{A3932D8C-6849-43D7-AC8A-C46E8FC8100D}" destId="{8BC94EAD-C36A-4046-AC84-2A1EF272453C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CD7A4A1E-0EFC-4854-B6C3-F65CBEC95873}" type="presOf" srcId="{33E1203D-7E4D-4F32-8933-7A45B3E4E4C0}" destId="{1F927897-2664-4477-999C-F45E0DE5ADE2}" srcOrd="0" destOrd="0" presId="urn:microsoft.com/office/officeart/2005/8/layout/hChevron3"/>
    <dgm:cxn modelId="{8DE41974-C81A-4CFC-8850-D2ED400CB5F7}" type="presOf" srcId="{9AC0B85F-F002-48F8-A368-2A95E3FBA245}" destId="{4E2CA8D1-A7CF-4348-B315-66D71D7C6740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EA4F71D9-8222-40FC-8314-875D053B54D0}" type="presOf" srcId="{C2397A5E-1B19-46A0-9D12-932F6574E187}" destId="{4CC1E00E-240E-47DB-B2D9-F1E228723B16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0F04AB0C-35CF-4EFE-9610-8C9D036B7947}" type="presOf" srcId="{FAC96E8F-F4FD-4ACB-A268-A28E36F76E57}" destId="{8736F99C-FC22-4A85-AB3A-E3D0B6E4F18C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75354A81-3426-4BA0-94AD-72E9025209B4}" type="presOf" srcId="{CA99D7B1-433D-4A0A-9063-755BA8DE7A52}" destId="{C8FB3BBF-9D07-4EE6-BA10-478F436F7112}" srcOrd="0" destOrd="0" presId="urn:microsoft.com/office/officeart/2005/8/layout/hChevron3"/>
    <dgm:cxn modelId="{501D2787-8FE2-45DD-BCE6-603A569D1374}" type="presOf" srcId="{2C1E9040-17C8-4E8D-A63F-DB72258387D6}" destId="{419DD1AD-D37F-462F-9733-AA7C2540828E}" srcOrd="0" destOrd="0" presId="urn:microsoft.com/office/officeart/2005/8/layout/hChevron3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9399E766-1B2E-4926-984E-E1D7036D1D43}" type="presOf" srcId="{6CBE4EF5-CAA4-4CAE-A479-05224EF61C51}" destId="{EB37EB95-A5F7-4E65-82D5-55993CB01A01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5A7E5F1F-AB8A-4DAE-A46D-87E64D5FAF51}" type="presOf" srcId="{B018C7FD-482F-41EB-8FDD-85C6A96644A6}" destId="{BE8EB9A1-989B-4A34-BCA3-6900C46E94FE}" srcOrd="0" destOrd="0" presId="urn:microsoft.com/office/officeart/2005/8/layout/hChevron3"/>
    <dgm:cxn modelId="{881FB62A-D97E-4DA8-851D-0A320B8BEEBF}" type="presOf" srcId="{7C5087F6-5E53-4CFC-9BBD-4181F1A2DDB4}" destId="{71C45CF6-C601-470E-9E9F-9175E74C38CE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332C5CE1-7A9F-43E6-81E7-B84DE2B1C88E}" type="presOf" srcId="{9914C753-A33F-4DBF-BECB-E5FD1DC98F27}" destId="{D72911E8-6998-44AD-A71E-CB54CF49C0ED}" srcOrd="0" destOrd="0" presId="urn:microsoft.com/office/officeart/2005/8/layout/hChevron3"/>
    <dgm:cxn modelId="{BA37663B-8677-446D-A164-BF8522B5929A}" type="presOf" srcId="{F774C75D-5067-4612-A73E-C727F8136642}" destId="{1056C277-A385-4775-B46B-B61BE5757FF2}" srcOrd="0" destOrd="0" presId="urn:microsoft.com/office/officeart/2005/8/layout/hChevron3"/>
    <dgm:cxn modelId="{0C116C6B-2A19-4AE7-82CA-10467BB31A4E}" type="presOf" srcId="{0C6AC9BE-9142-485D-98BA-98C1890A2E0E}" destId="{E6B9606E-33B7-40D0-916B-28025D72F359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1724DD46-F2EB-4FBC-8BA4-4B4197220948}" type="presOf" srcId="{68F337CC-70B5-443C-9BA7-64EAA2BDE25A}" destId="{AAAF693D-AD7B-43B9-92DC-8AA29F6B321E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F0BCF481-0D49-4D45-BE6E-62351FE5C108}" type="presOf" srcId="{37F58A89-9FCC-42BD-9D7F-62E8ADE887BA}" destId="{801C13F3-D94C-4D18-9804-DE6FA6282BDD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783F90FA-C3BE-4758-A2FC-DFBB08AB6862}" type="presOf" srcId="{37A87C57-3EF8-49B6-B455-342C8CF27F93}" destId="{E5C05AB5-9270-4305-9A67-E80BD4B63F64}" srcOrd="0" destOrd="0" presId="urn:microsoft.com/office/officeart/2005/8/layout/hChevron3"/>
    <dgm:cxn modelId="{3FC2A4FC-4396-4A9D-ACC3-8F9110A40C8B}" type="presOf" srcId="{68DB77E9-52FA-486B-9BBE-FF7BBCA93E2D}" destId="{E4755CB0-68C3-4DA8-A9D2-73B58907C11A}" srcOrd="0" destOrd="0" presId="urn:microsoft.com/office/officeart/2005/8/layout/hChevron3"/>
    <dgm:cxn modelId="{EAF35648-B25C-48F1-9851-9D50A2942148}" type="presOf" srcId="{3D0453B6-5431-4B34-BE77-FD9E6A1435B9}" destId="{8C0EEF14-665F-4453-8BB9-9924969283DE}" srcOrd="0" destOrd="0" presId="urn:microsoft.com/office/officeart/2005/8/layout/hChevron3"/>
    <dgm:cxn modelId="{C5C65CC1-3010-44E2-8F67-BB734099532A}" type="presOf" srcId="{8722C7DF-2F9C-4BC4-B0BA-517DBE2D864D}" destId="{46FBA12B-9A7C-46CE-9ADA-B661591B9938}" srcOrd="0" destOrd="0" presId="urn:microsoft.com/office/officeart/2005/8/layout/hChevron3"/>
    <dgm:cxn modelId="{FA159F41-B460-4241-8625-F321EA148EC2}" type="presOf" srcId="{CD58D382-1728-40A4-8A1C-69E749F641FE}" destId="{0C1798D0-B5E0-4926-89F4-4ED3A38AC49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ACC9F34-AD39-4667-B9BC-40A4EA1971D2}" type="presOf" srcId="{C45AFCDB-ACB3-438F-8B66-6E568F47D8A4}" destId="{5FBEED3A-24E0-4120-86C7-F4B24675E908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25D8B0ED-00CB-4A3B-9D89-BD87CC83212E}" type="presOf" srcId="{9D2EE2F8-4F2C-4468-8484-E8FB023BE270}" destId="{7D57AB04-6BB9-491D-8A08-2593D0F8E787}" srcOrd="0" destOrd="0" presId="urn:microsoft.com/office/officeart/2005/8/layout/hChevron3"/>
    <dgm:cxn modelId="{9FFA366D-A58F-4D18-B387-671B211C5671}" type="presOf" srcId="{4E27F18F-3F2E-4A56-91EE-68F42DF637B3}" destId="{EF3DC7ED-4A1C-4261-AB37-51C3A71BE5EB}" srcOrd="0" destOrd="0" presId="urn:microsoft.com/office/officeart/2005/8/layout/hChevron3"/>
    <dgm:cxn modelId="{78866B12-2EB4-439F-9EF5-4D1324B9B2C8}" type="presOf" srcId="{64CB8CD5-2320-42A8-8773-1D204F49A1EE}" destId="{419F63F8-2EF4-41FD-95C6-D9D54CDB94A6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628A991C-2BDD-42CA-99FB-F27F662DA392}" type="presOf" srcId="{B516EE92-64D6-4FCD-8A24-40602E53098E}" destId="{9CF1165E-AC49-45C4-A3A3-DDB7BC36B50D}" srcOrd="0" destOrd="0" presId="urn:microsoft.com/office/officeart/2005/8/layout/hChevron3"/>
    <dgm:cxn modelId="{8C383878-B5D0-4F56-8AA7-CE4153957119}" type="presOf" srcId="{1B0488F0-6E4B-4949-A302-78A9A56E138C}" destId="{3C4E7037-9222-49C8-A64D-5A768290C531}" srcOrd="0" destOrd="0" presId="urn:microsoft.com/office/officeart/2005/8/layout/hChevron3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5455403F-A3A8-48C4-B39B-F20128564400}" type="presOf" srcId="{B50DE578-F840-448C-9F26-8A50FD371058}" destId="{7CBD0BB0-2ADF-4CE8-BFD7-BB447D552509}" srcOrd="0" destOrd="0" presId="urn:microsoft.com/office/officeart/2005/8/layout/hChevron3"/>
    <dgm:cxn modelId="{D3083FF6-C032-47F9-87D6-6BAAA2123702}" type="presOf" srcId="{6FE92722-16E7-4B3D-BA6B-210995AB2373}" destId="{5CBC40F4-3DBC-485E-81A1-469F710A7380}" srcOrd="0" destOrd="0" presId="urn:microsoft.com/office/officeart/2005/8/layout/hChevron3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D5DF3A93-5140-4A25-934C-A058771FB5AA}" type="presOf" srcId="{E2D8E3DF-8D59-489A-9050-666993FB8ED6}" destId="{5B5405F7-9476-4E55-9912-3D82A83CE4C1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EAF9F85E-8B8D-45C5-A28B-72194A1767E6}" type="presOf" srcId="{5EC8FB64-ACE3-469E-9787-C48F6C3635F1}" destId="{E32DDF1D-2A52-4358-805D-F4D83B1EBCB7}" srcOrd="0" destOrd="0" presId="urn:microsoft.com/office/officeart/2005/8/layout/hChevron3"/>
    <dgm:cxn modelId="{73F4104D-4CC2-49EC-B0EF-8071C2BCE95E}" type="presOf" srcId="{EE5B7ED0-5F37-40CF-A3B0-DE264ACEF339}" destId="{8C77A498-1271-4EFD-ACB2-43CB82007917}" srcOrd="0" destOrd="0" presId="urn:microsoft.com/office/officeart/2005/8/layout/hChevron3"/>
    <dgm:cxn modelId="{10253F50-3B80-4451-BD26-F85A55F1F59D}" type="presOf" srcId="{05804EBF-DA52-408C-BEB2-485F7FA490C4}" destId="{33C53847-86DA-49EC-926A-63B9B45830E9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A7C5CB43-8C00-459F-96CC-ED8C5C3D1A53}" type="presOf" srcId="{6031953C-D99B-4918-8AE4-74D1FC3DD3A0}" destId="{69E105A0-4872-451F-ABE7-2550E014F3DF}" srcOrd="0" destOrd="0" presId="urn:microsoft.com/office/officeart/2005/8/layout/hChevron3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A085C15A-EC59-4AFF-B942-2481EE417BF2}" type="presOf" srcId="{1841054A-88B8-4570-A8E0-EA5524F1F074}" destId="{813810D4-3578-4465-AF34-B60CECBEADFC}" srcOrd="0" destOrd="0" presId="urn:microsoft.com/office/officeart/2005/8/layout/hChevron3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31985B91-63F7-419D-BF72-ECD97D033D4A}" type="presOf" srcId="{5B8F1E86-BAFC-476F-A956-89C526955FA6}" destId="{EF67B6E1-01A0-4EAA-B97C-F94767656729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BD49069D-43B0-4703-BC7F-0D028CD68F06}" type="presOf" srcId="{020EFA48-9CC4-4431-94A8-72436184AF5D}" destId="{7C6A920C-8D10-440F-BA5E-46F46B81D17C}" srcOrd="0" destOrd="0" presId="urn:microsoft.com/office/officeart/2005/8/layout/hChevron3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722C1040-71B4-4CB3-A4D0-D98A69DA879F}" type="presOf" srcId="{F1B636A1-73E4-4A94-8328-1CF24EBBF7F3}" destId="{1B6D26FB-FD89-49A7-A682-CDFDD01F1D75}" srcOrd="0" destOrd="0" presId="urn:microsoft.com/office/officeart/2005/8/layout/hChevron3"/>
    <dgm:cxn modelId="{5FFBBB09-1ED9-4264-83BD-DC38296BFA1C}" type="presOf" srcId="{84173EBC-1605-4094-937E-65E5DBBD2F51}" destId="{872AE41A-9A42-4583-BD5B-428E15D6C4D8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EEF8A6E8-A1B5-4EDB-A962-B345945AFF28}" type="presOf" srcId="{A3B69041-CEE1-492E-8067-1741F2EE7B97}" destId="{C97B4E7E-1B29-409A-9A9A-AA5B52B6B63E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BB7AA4A6-C9E6-4DF3-B8C3-F46558C53C4C}" type="presParOf" srcId="{E32DDF1D-2A52-4358-805D-F4D83B1EBCB7}" destId="{E5C05AB5-9270-4305-9A67-E80BD4B63F64}" srcOrd="0" destOrd="0" presId="urn:microsoft.com/office/officeart/2005/8/layout/hChevron3"/>
    <dgm:cxn modelId="{F6A4A641-FA04-487B-B261-D0624F8061CF}" type="presParOf" srcId="{E32DDF1D-2A52-4358-805D-F4D83B1EBCB7}" destId="{B3249CFB-8ED7-4991-8C7E-1BFD21177A2D}" srcOrd="1" destOrd="0" presId="urn:microsoft.com/office/officeart/2005/8/layout/hChevron3"/>
    <dgm:cxn modelId="{39F8865C-7A81-4ACA-92A2-D03DB0228320}" type="presParOf" srcId="{E32DDF1D-2A52-4358-805D-F4D83B1EBCB7}" destId="{46FBA12B-9A7C-46CE-9ADA-B661591B9938}" srcOrd="2" destOrd="0" presId="urn:microsoft.com/office/officeart/2005/8/layout/hChevron3"/>
    <dgm:cxn modelId="{653205BE-3602-4C89-8F47-75A15BAB6443}" type="presParOf" srcId="{E32DDF1D-2A52-4358-805D-F4D83B1EBCB7}" destId="{9A606873-8A71-4BBE-AC53-AF8E57DB32DB}" srcOrd="3" destOrd="0" presId="urn:microsoft.com/office/officeart/2005/8/layout/hChevron3"/>
    <dgm:cxn modelId="{3F28D918-ED68-407D-AC3D-2D7448FE9DA0}" type="presParOf" srcId="{E32DDF1D-2A52-4358-805D-F4D83B1EBCB7}" destId="{1F8A0EB1-3013-440A-90E0-58DB0244C1E8}" srcOrd="4" destOrd="0" presId="urn:microsoft.com/office/officeart/2005/8/layout/hChevron3"/>
    <dgm:cxn modelId="{F2D4ADC2-046D-4D0B-86DA-C633ED8617CD}" type="presParOf" srcId="{E32DDF1D-2A52-4358-805D-F4D83B1EBCB7}" destId="{19DD68EC-C5E0-461E-A7B7-B39348260346}" srcOrd="5" destOrd="0" presId="urn:microsoft.com/office/officeart/2005/8/layout/hChevron3"/>
    <dgm:cxn modelId="{BD11D87E-428C-4C8F-8D34-E21AD5143AC3}" type="presParOf" srcId="{E32DDF1D-2A52-4358-805D-F4D83B1EBCB7}" destId="{C97B4E7E-1B29-409A-9A9A-AA5B52B6B63E}" srcOrd="6" destOrd="0" presId="urn:microsoft.com/office/officeart/2005/8/layout/hChevron3"/>
    <dgm:cxn modelId="{D9F1AE6B-FAD7-4A4C-BEF3-60AA2EF7CCEC}" type="presParOf" srcId="{E32DDF1D-2A52-4358-805D-F4D83B1EBCB7}" destId="{7A3E532F-C77B-49F7-AEDA-FC60C7A6515A}" srcOrd="7" destOrd="0" presId="urn:microsoft.com/office/officeart/2005/8/layout/hChevron3"/>
    <dgm:cxn modelId="{031DE38E-C1E5-4C86-9D05-502C64A5A776}" type="presParOf" srcId="{E32DDF1D-2A52-4358-805D-F4D83B1EBCB7}" destId="{8C77A498-1271-4EFD-ACB2-43CB82007917}" srcOrd="8" destOrd="0" presId="urn:microsoft.com/office/officeart/2005/8/layout/hChevron3"/>
    <dgm:cxn modelId="{A35CE47D-B5F2-46E0-8824-3DB6473F981B}" type="presParOf" srcId="{E32DDF1D-2A52-4358-805D-F4D83B1EBCB7}" destId="{89074C74-5FF8-487E-B75F-DE1D2B34AF5F}" srcOrd="9" destOrd="0" presId="urn:microsoft.com/office/officeart/2005/8/layout/hChevron3"/>
    <dgm:cxn modelId="{1930D658-400E-476A-9532-C7EF77C173E4}" type="presParOf" srcId="{E32DDF1D-2A52-4358-805D-F4D83B1EBCB7}" destId="{9CF1165E-AC49-45C4-A3A3-DDB7BC36B50D}" srcOrd="10" destOrd="0" presId="urn:microsoft.com/office/officeart/2005/8/layout/hChevron3"/>
    <dgm:cxn modelId="{E2034568-158E-4BB9-8696-3741BE5B2B64}" type="presParOf" srcId="{E32DDF1D-2A52-4358-805D-F4D83B1EBCB7}" destId="{756D3F08-940F-414A-9D84-C79326AC7EAD}" srcOrd="11" destOrd="0" presId="urn:microsoft.com/office/officeart/2005/8/layout/hChevron3"/>
    <dgm:cxn modelId="{9C06FED4-73D7-4856-9A07-F58E786F6ED5}" type="presParOf" srcId="{E32DDF1D-2A52-4358-805D-F4D83B1EBCB7}" destId="{D72911E8-6998-44AD-A71E-CB54CF49C0ED}" srcOrd="12" destOrd="0" presId="urn:microsoft.com/office/officeart/2005/8/layout/hChevron3"/>
    <dgm:cxn modelId="{69CCF64E-71C7-446B-9A63-9BD0FF84D6E5}" type="presParOf" srcId="{E32DDF1D-2A52-4358-805D-F4D83B1EBCB7}" destId="{DA6AD634-BB15-4438-822C-21EFE11F679C}" srcOrd="13" destOrd="0" presId="urn:microsoft.com/office/officeart/2005/8/layout/hChevron3"/>
    <dgm:cxn modelId="{34C5AE2C-B7C4-46D6-BA49-4B4F94702B86}" type="presParOf" srcId="{E32DDF1D-2A52-4358-805D-F4D83B1EBCB7}" destId="{D0CBD48E-31F4-4D1B-A75C-643BA2B7D562}" srcOrd="14" destOrd="0" presId="urn:microsoft.com/office/officeart/2005/8/layout/hChevron3"/>
    <dgm:cxn modelId="{800F2160-A52F-43C5-BA39-BE68570B49A3}" type="presParOf" srcId="{E32DDF1D-2A52-4358-805D-F4D83B1EBCB7}" destId="{7AAC0076-D9D8-417B-AB91-5A60B11C2108}" srcOrd="15" destOrd="0" presId="urn:microsoft.com/office/officeart/2005/8/layout/hChevron3"/>
    <dgm:cxn modelId="{15DDCE04-DAD8-42A9-814C-42D116A7449A}" type="presParOf" srcId="{E32DDF1D-2A52-4358-805D-F4D83B1EBCB7}" destId="{4E2CA8D1-A7CF-4348-B315-66D71D7C6740}" srcOrd="16" destOrd="0" presId="urn:microsoft.com/office/officeart/2005/8/layout/hChevron3"/>
    <dgm:cxn modelId="{0C75592E-7EF8-4B45-BF3A-443B53F879DB}" type="presParOf" srcId="{E32DDF1D-2A52-4358-805D-F4D83B1EBCB7}" destId="{520F1DF1-9D10-4319-A24F-36CDD33B2E97}" srcOrd="17" destOrd="0" presId="urn:microsoft.com/office/officeart/2005/8/layout/hChevron3"/>
    <dgm:cxn modelId="{1F1E632D-3387-483C-89BE-68A7ECBC0C5A}" type="presParOf" srcId="{E32DDF1D-2A52-4358-805D-F4D83B1EBCB7}" destId="{801C13F3-D94C-4D18-9804-DE6FA6282BDD}" srcOrd="18" destOrd="0" presId="urn:microsoft.com/office/officeart/2005/8/layout/hChevron3"/>
    <dgm:cxn modelId="{A5C90F65-F8B4-456B-9ABE-16428DDD4A5A}" type="presParOf" srcId="{E32DDF1D-2A52-4358-805D-F4D83B1EBCB7}" destId="{A09AFA7C-CED6-40C6-895D-27E12F9440E1}" srcOrd="19" destOrd="0" presId="urn:microsoft.com/office/officeart/2005/8/layout/hChevron3"/>
    <dgm:cxn modelId="{07C16B08-CFE9-4F9F-A8F5-2CE53504DEE3}" type="presParOf" srcId="{E32DDF1D-2A52-4358-805D-F4D83B1EBCB7}" destId="{8736F99C-FC22-4A85-AB3A-E3D0B6E4F18C}" srcOrd="20" destOrd="0" presId="urn:microsoft.com/office/officeart/2005/8/layout/hChevron3"/>
    <dgm:cxn modelId="{499F2523-B517-40D3-B22F-00AD250A4139}" type="presParOf" srcId="{E32DDF1D-2A52-4358-805D-F4D83B1EBCB7}" destId="{70DA955B-4781-4E1B-BDC2-26687F884A60}" srcOrd="21" destOrd="0" presId="urn:microsoft.com/office/officeart/2005/8/layout/hChevron3"/>
    <dgm:cxn modelId="{0FD1F27F-D7CA-4D6C-BDE3-F3C7573A3FD1}" type="presParOf" srcId="{E32DDF1D-2A52-4358-805D-F4D83B1EBCB7}" destId="{419F63F8-2EF4-41FD-95C6-D9D54CDB94A6}" srcOrd="22" destOrd="0" presId="urn:microsoft.com/office/officeart/2005/8/layout/hChevron3"/>
    <dgm:cxn modelId="{949290B3-351E-4F2B-A74D-63E00C93946D}" type="presParOf" srcId="{E32DDF1D-2A52-4358-805D-F4D83B1EBCB7}" destId="{E407A470-8B60-400A-9ED1-2FE27763A539}" srcOrd="23" destOrd="0" presId="urn:microsoft.com/office/officeart/2005/8/layout/hChevron3"/>
    <dgm:cxn modelId="{F2AA8AC8-ED7D-4490-AC37-57EEEB40B983}" type="presParOf" srcId="{E32DDF1D-2A52-4358-805D-F4D83B1EBCB7}" destId="{EF3DC7ED-4A1C-4261-AB37-51C3A71BE5EB}" srcOrd="24" destOrd="0" presId="urn:microsoft.com/office/officeart/2005/8/layout/hChevron3"/>
    <dgm:cxn modelId="{60CD3D22-063B-4267-959F-A7E20E08169D}" type="presParOf" srcId="{E32DDF1D-2A52-4358-805D-F4D83B1EBCB7}" destId="{0F1ABE0D-D7AB-4001-A880-D11FF3655B89}" srcOrd="25" destOrd="0" presId="urn:microsoft.com/office/officeart/2005/8/layout/hChevron3"/>
    <dgm:cxn modelId="{E7838039-5BBF-4DB9-8D93-4A870A387CA6}" type="presParOf" srcId="{E32DDF1D-2A52-4358-805D-F4D83B1EBCB7}" destId="{B969A45A-C577-42FE-9EA9-DF34977AB7A9}" srcOrd="26" destOrd="0" presId="urn:microsoft.com/office/officeart/2005/8/layout/hChevron3"/>
    <dgm:cxn modelId="{9C1C7139-FC9E-44AE-BD73-26E0EA1ED3CD}" type="presParOf" srcId="{E32DDF1D-2A52-4358-805D-F4D83B1EBCB7}" destId="{42D4F944-93C4-4C0C-9B62-69EF5DA104F8}" srcOrd="27" destOrd="0" presId="urn:microsoft.com/office/officeart/2005/8/layout/hChevron3"/>
    <dgm:cxn modelId="{7AC0B7FA-AA25-46AD-8E32-3D86BE087E23}" type="presParOf" srcId="{E32DDF1D-2A52-4358-805D-F4D83B1EBCB7}" destId="{5B5405F7-9476-4E55-9912-3D82A83CE4C1}" srcOrd="28" destOrd="0" presId="urn:microsoft.com/office/officeart/2005/8/layout/hChevron3"/>
    <dgm:cxn modelId="{67F5CFFD-7D8D-49EF-9CA1-9E288FF973A6}" type="presParOf" srcId="{E32DDF1D-2A52-4358-805D-F4D83B1EBCB7}" destId="{1538ABD9-B7E6-4067-9491-D8311A48C018}" srcOrd="29" destOrd="0" presId="urn:microsoft.com/office/officeart/2005/8/layout/hChevron3"/>
    <dgm:cxn modelId="{1D80E37B-04FD-4663-B131-8B5BE065D6F9}" type="presParOf" srcId="{E32DDF1D-2A52-4358-805D-F4D83B1EBCB7}" destId="{AAAF693D-AD7B-43B9-92DC-8AA29F6B321E}" srcOrd="30" destOrd="0" presId="urn:microsoft.com/office/officeart/2005/8/layout/hChevron3"/>
    <dgm:cxn modelId="{AAB0CF50-7303-4265-A1A1-70A44044EEDB}" type="presParOf" srcId="{E32DDF1D-2A52-4358-805D-F4D83B1EBCB7}" destId="{8972F749-5519-4068-BF03-0F058FDAC5F1}" srcOrd="31" destOrd="0" presId="urn:microsoft.com/office/officeart/2005/8/layout/hChevron3"/>
    <dgm:cxn modelId="{E0B0E8A6-C78A-4F0D-B899-90A711C6BBCD}" type="presParOf" srcId="{E32DDF1D-2A52-4358-805D-F4D83B1EBCB7}" destId="{71C45CF6-C601-470E-9E9F-9175E74C38CE}" srcOrd="32" destOrd="0" presId="urn:microsoft.com/office/officeart/2005/8/layout/hChevron3"/>
    <dgm:cxn modelId="{26BAE35E-82C7-4A5B-B4F4-AC0CE8DFB8CF}" type="presParOf" srcId="{E32DDF1D-2A52-4358-805D-F4D83B1EBCB7}" destId="{7133B31F-637F-4E1C-BA62-0D49CF4AF38E}" srcOrd="33" destOrd="0" presId="urn:microsoft.com/office/officeart/2005/8/layout/hChevron3"/>
    <dgm:cxn modelId="{C2803D4A-8030-4E0A-B51D-0CA3628F44C7}" type="presParOf" srcId="{E32DDF1D-2A52-4358-805D-F4D83B1EBCB7}" destId="{EB37EB95-A5F7-4E65-82D5-55993CB01A01}" srcOrd="34" destOrd="0" presId="urn:microsoft.com/office/officeart/2005/8/layout/hChevron3"/>
    <dgm:cxn modelId="{8516FCE3-1372-4F05-BC36-EB11518D8A74}" type="presParOf" srcId="{E32DDF1D-2A52-4358-805D-F4D83B1EBCB7}" destId="{F993441B-B841-4416-8891-3F2C6AD1B256}" srcOrd="35" destOrd="0" presId="urn:microsoft.com/office/officeart/2005/8/layout/hChevron3"/>
    <dgm:cxn modelId="{92EDEB25-A222-492D-9294-3F88BE25B3DD}" type="presParOf" srcId="{E32DDF1D-2A52-4358-805D-F4D83B1EBCB7}" destId="{C8FB3BBF-9D07-4EE6-BA10-478F436F7112}" srcOrd="36" destOrd="0" presId="urn:microsoft.com/office/officeart/2005/8/layout/hChevron3"/>
    <dgm:cxn modelId="{D0F692A0-898B-46C6-8EC0-E4FF16B16747}" type="presParOf" srcId="{E32DDF1D-2A52-4358-805D-F4D83B1EBCB7}" destId="{4F4F584E-A44F-43CC-8CA2-CF616EBF8F80}" srcOrd="37" destOrd="0" presId="urn:microsoft.com/office/officeart/2005/8/layout/hChevron3"/>
    <dgm:cxn modelId="{17827B5B-28EE-457B-B2CF-833D5A5DB740}" type="presParOf" srcId="{E32DDF1D-2A52-4358-805D-F4D83B1EBCB7}" destId="{3C4E7037-9222-49C8-A64D-5A768290C531}" srcOrd="38" destOrd="0" presId="urn:microsoft.com/office/officeart/2005/8/layout/hChevron3"/>
    <dgm:cxn modelId="{D38DA4B6-96F7-45CF-9F96-E619AFE3C069}" type="presParOf" srcId="{E32DDF1D-2A52-4358-805D-F4D83B1EBCB7}" destId="{EB3C83E9-7C69-476A-9928-C7AD9188DE6B}" srcOrd="39" destOrd="0" presId="urn:microsoft.com/office/officeart/2005/8/layout/hChevron3"/>
    <dgm:cxn modelId="{22D6D5A4-0B0F-4550-9398-23CA8A0DD8BE}" type="presParOf" srcId="{E32DDF1D-2A52-4358-805D-F4D83B1EBCB7}" destId="{419DD1AD-D37F-462F-9733-AA7C2540828E}" srcOrd="40" destOrd="0" presId="urn:microsoft.com/office/officeart/2005/8/layout/hChevron3"/>
    <dgm:cxn modelId="{5DC56458-F641-4FBC-882E-CA86221918FC}" type="presParOf" srcId="{E32DDF1D-2A52-4358-805D-F4D83B1EBCB7}" destId="{63BD167A-C9D7-48FB-8BFE-35927D0B8FA1}" srcOrd="41" destOrd="0" presId="urn:microsoft.com/office/officeart/2005/8/layout/hChevron3"/>
    <dgm:cxn modelId="{469A5CD5-CA70-414F-B201-98D0E544252D}" type="presParOf" srcId="{E32DDF1D-2A52-4358-805D-F4D83B1EBCB7}" destId="{EF67B6E1-01A0-4EAA-B97C-F94767656729}" srcOrd="42" destOrd="0" presId="urn:microsoft.com/office/officeart/2005/8/layout/hChevron3"/>
    <dgm:cxn modelId="{A9040051-7879-42EC-9E27-088A31D79C2E}" type="presParOf" srcId="{E32DDF1D-2A52-4358-805D-F4D83B1EBCB7}" destId="{34633107-9FF1-4B1E-AA98-8E57F091ED47}" srcOrd="43" destOrd="0" presId="urn:microsoft.com/office/officeart/2005/8/layout/hChevron3"/>
    <dgm:cxn modelId="{97E38887-451F-4084-804A-DE63C1C04139}" type="presParOf" srcId="{E32DDF1D-2A52-4358-805D-F4D83B1EBCB7}" destId="{1B6D26FB-FD89-49A7-A682-CDFDD01F1D75}" srcOrd="44" destOrd="0" presId="urn:microsoft.com/office/officeart/2005/8/layout/hChevron3"/>
    <dgm:cxn modelId="{CB154CCD-AF0D-49CC-BC2C-422D0AF7A66D}" type="presParOf" srcId="{E32DDF1D-2A52-4358-805D-F4D83B1EBCB7}" destId="{C334E5AF-E6AF-4890-95F9-82ABF32C7B51}" srcOrd="45" destOrd="0" presId="urn:microsoft.com/office/officeart/2005/8/layout/hChevron3"/>
    <dgm:cxn modelId="{6CA4F769-1076-473B-8E1A-C5D4F8631233}" type="presParOf" srcId="{E32DDF1D-2A52-4358-805D-F4D83B1EBCB7}" destId="{5FBEED3A-24E0-4120-86C7-F4B24675E908}" srcOrd="46" destOrd="0" presId="urn:microsoft.com/office/officeart/2005/8/layout/hChevron3"/>
    <dgm:cxn modelId="{0178EEF9-0A03-4A85-A748-E38039EDE62D}" type="presParOf" srcId="{E32DDF1D-2A52-4358-805D-F4D83B1EBCB7}" destId="{6CB85AA0-F862-44FC-B544-338251D86424}" srcOrd="47" destOrd="0" presId="urn:microsoft.com/office/officeart/2005/8/layout/hChevron3"/>
    <dgm:cxn modelId="{3AD06146-359A-4EC6-8B5A-7417D2FF6B74}" type="presParOf" srcId="{E32DDF1D-2A52-4358-805D-F4D83B1EBCB7}" destId="{7D57AB04-6BB9-491D-8A08-2593D0F8E787}" srcOrd="48" destOrd="0" presId="urn:microsoft.com/office/officeart/2005/8/layout/hChevron3"/>
    <dgm:cxn modelId="{030B3D5F-8315-4B66-BEE7-D33BB0E42267}" type="presParOf" srcId="{E32DDF1D-2A52-4358-805D-F4D83B1EBCB7}" destId="{FD1846B6-4F18-4B08-B7E2-115D20A1B795}" srcOrd="49" destOrd="0" presId="urn:microsoft.com/office/officeart/2005/8/layout/hChevron3"/>
    <dgm:cxn modelId="{5BCA6E60-7701-48F2-B3B9-D818DFCEAE08}" type="presParOf" srcId="{E32DDF1D-2A52-4358-805D-F4D83B1EBCB7}" destId="{7C6A920C-8D10-440F-BA5E-46F46B81D17C}" srcOrd="50" destOrd="0" presId="urn:microsoft.com/office/officeart/2005/8/layout/hChevron3"/>
    <dgm:cxn modelId="{7D02F433-7AA1-47F1-80FA-433EBF43F7D5}" type="presParOf" srcId="{E32DDF1D-2A52-4358-805D-F4D83B1EBCB7}" destId="{BD222C9E-DE6D-4A99-81A7-88CA0ED1DDC8}" srcOrd="51" destOrd="0" presId="urn:microsoft.com/office/officeart/2005/8/layout/hChevron3"/>
    <dgm:cxn modelId="{B80EC030-8614-4031-B666-991D770143D9}" type="presParOf" srcId="{E32DDF1D-2A52-4358-805D-F4D83B1EBCB7}" destId="{E6B9606E-33B7-40D0-916B-28025D72F359}" srcOrd="52" destOrd="0" presId="urn:microsoft.com/office/officeart/2005/8/layout/hChevron3"/>
    <dgm:cxn modelId="{0AC0A6FA-0E91-4B03-8514-77F2071135C9}" type="presParOf" srcId="{E32DDF1D-2A52-4358-805D-F4D83B1EBCB7}" destId="{0686D9C9-BC99-4332-B3EC-7C64878B3B5B}" srcOrd="53" destOrd="0" presId="urn:microsoft.com/office/officeart/2005/8/layout/hChevron3"/>
    <dgm:cxn modelId="{45AD9400-D1AB-477B-A78E-4E8BE1C074C8}" type="presParOf" srcId="{E32DDF1D-2A52-4358-805D-F4D83B1EBCB7}" destId="{5CBC40F4-3DBC-485E-81A1-469F710A7380}" srcOrd="54" destOrd="0" presId="urn:microsoft.com/office/officeart/2005/8/layout/hChevron3"/>
    <dgm:cxn modelId="{E401265A-8E87-4508-A178-F737E2B8FC6C}" type="presParOf" srcId="{E32DDF1D-2A52-4358-805D-F4D83B1EBCB7}" destId="{AFAB29CA-D5D9-413A-8D3A-5822A5986B92}" srcOrd="55" destOrd="0" presId="urn:microsoft.com/office/officeart/2005/8/layout/hChevron3"/>
    <dgm:cxn modelId="{F67C9E9F-F68E-4468-AB53-13B5B3CF9D60}" type="presParOf" srcId="{E32DDF1D-2A52-4358-805D-F4D83B1EBCB7}" destId="{69E105A0-4872-451F-ABE7-2550E014F3DF}" srcOrd="56" destOrd="0" presId="urn:microsoft.com/office/officeart/2005/8/layout/hChevron3"/>
    <dgm:cxn modelId="{4F50677B-CF3B-492C-98DD-CD502B360C89}" type="presParOf" srcId="{E32DDF1D-2A52-4358-805D-F4D83B1EBCB7}" destId="{2554F9E3-9AC3-45DD-9D58-08A2F4DD1701}" srcOrd="57" destOrd="0" presId="urn:microsoft.com/office/officeart/2005/8/layout/hChevron3"/>
    <dgm:cxn modelId="{FD447912-6C97-4109-9C7F-0C01162E8E05}" type="presParOf" srcId="{E32DDF1D-2A52-4358-805D-F4D83B1EBCB7}" destId="{33C53847-86DA-49EC-926A-63B9B45830E9}" srcOrd="58" destOrd="0" presId="urn:microsoft.com/office/officeart/2005/8/layout/hChevron3"/>
    <dgm:cxn modelId="{008ACEA9-3A45-4C67-BAFD-61A162C2371F}" type="presParOf" srcId="{E32DDF1D-2A52-4358-805D-F4D83B1EBCB7}" destId="{875187DA-3618-4C2E-A0B7-5B05BC8D2789}" srcOrd="59" destOrd="0" presId="urn:microsoft.com/office/officeart/2005/8/layout/hChevron3"/>
    <dgm:cxn modelId="{7E433761-A7A2-4D73-AF7F-EC0F50F4B9EF}" type="presParOf" srcId="{E32DDF1D-2A52-4358-805D-F4D83B1EBCB7}" destId="{8BC94EAD-C36A-4046-AC84-2A1EF272453C}" srcOrd="60" destOrd="0" presId="urn:microsoft.com/office/officeart/2005/8/layout/hChevron3"/>
    <dgm:cxn modelId="{669B74CC-CBC6-450D-9529-10961A0EB73A}" type="presParOf" srcId="{E32DDF1D-2A52-4358-805D-F4D83B1EBCB7}" destId="{784AC893-4206-4D04-B1C5-2ADC21FEBD3D}" srcOrd="61" destOrd="0" presId="urn:microsoft.com/office/officeart/2005/8/layout/hChevron3"/>
    <dgm:cxn modelId="{E843881F-0F27-4C1F-9F44-FD3E9DFFE362}" type="presParOf" srcId="{E32DDF1D-2A52-4358-805D-F4D83B1EBCB7}" destId="{8C0EEF14-665F-4453-8BB9-9924969283DE}" srcOrd="62" destOrd="0" presId="urn:microsoft.com/office/officeart/2005/8/layout/hChevron3"/>
    <dgm:cxn modelId="{783B650A-2B48-41BA-AAD6-EB52BD6689D5}" type="presParOf" srcId="{E32DDF1D-2A52-4358-805D-F4D83B1EBCB7}" destId="{5A952227-1638-4EF8-AAF3-A570BBA6A4DB}" srcOrd="63" destOrd="0" presId="urn:microsoft.com/office/officeart/2005/8/layout/hChevron3"/>
    <dgm:cxn modelId="{9FAF298C-F890-49B2-80DD-614A06F639BD}" type="presParOf" srcId="{E32DDF1D-2A52-4358-805D-F4D83B1EBCB7}" destId="{4CC1E00E-240E-47DB-B2D9-F1E228723B16}" srcOrd="64" destOrd="0" presId="urn:microsoft.com/office/officeart/2005/8/layout/hChevron3"/>
    <dgm:cxn modelId="{38FD1D24-62E7-4393-9FD4-B3F6D2ECB10A}" type="presParOf" srcId="{E32DDF1D-2A52-4358-805D-F4D83B1EBCB7}" destId="{567977BA-636D-46DC-872E-05A2B8526F70}" srcOrd="65" destOrd="0" presId="urn:microsoft.com/office/officeart/2005/8/layout/hChevron3"/>
    <dgm:cxn modelId="{619CACEB-0B6A-4345-AFEE-29BC9E7FF7AF}" type="presParOf" srcId="{E32DDF1D-2A52-4358-805D-F4D83B1EBCB7}" destId="{1F927897-2664-4477-999C-F45E0DE5ADE2}" srcOrd="66" destOrd="0" presId="urn:microsoft.com/office/officeart/2005/8/layout/hChevron3"/>
    <dgm:cxn modelId="{3646BF17-8381-4535-B8D3-EAF61EFD349B}" type="presParOf" srcId="{E32DDF1D-2A52-4358-805D-F4D83B1EBCB7}" destId="{327CD222-F0C4-4BFC-80D3-B0091B510849}" srcOrd="67" destOrd="0" presId="urn:microsoft.com/office/officeart/2005/8/layout/hChevron3"/>
    <dgm:cxn modelId="{C7050121-EC87-46E4-AE37-B3833363B540}" type="presParOf" srcId="{E32DDF1D-2A52-4358-805D-F4D83B1EBCB7}" destId="{1056C277-A385-4775-B46B-B61BE5757FF2}" srcOrd="68" destOrd="0" presId="urn:microsoft.com/office/officeart/2005/8/layout/hChevron3"/>
    <dgm:cxn modelId="{9A3AEEA7-67EB-4BF3-BA17-3905704D1800}" type="presParOf" srcId="{E32DDF1D-2A52-4358-805D-F4D83B1EBCB7}" destId="{8E0BF486-2CB2-4777-8410-80AD61200FC8}" srcOrd="69" destOrd="0" presId="urn:microsoft.com/office/officeart/2005/8/layout/hChevron3"/>
    <dgm:cxn modelId="{6725E008-E238-4D8C-B2FB-C9029FB72DCF}" type="presParOf" srcId="{E32DDF1D-2A52-4358-805D-F4D83B1EBCB7}" destId="{7CBD0BB0-2ADF-4CE8-BFD7-BB447D552509}" srcOrd="70" destOrd="0" presId="urn:microsoft.com/office/officeart/2005/8/layout/hChevron3"/>
    <dgm:cxn modelId="{C2A31790-118D-4A5D-86EE-1C2BC90271D6}" type="presParOf" srcId="{E32DDF1D-2A52-4358-805D-F4D83B1EBCB7}" destId="{67E24B4C-FB32-4063-9D7F-DA86040F613A}" srcOrd="71" destOrd="0" presId="urn:microsoft.com/office/officeart/2005/8/layout/hChevron3"/>
    <dgm:cxn modelId="{9FE79169-3D30-4D2D-9ED5-7EAEF8B142EF}" type="presParOf" srcId="{E32DDF1D-2A52-4358-805D-F4D83B1EBCB7}" destId="{813810D4-3578-4465-AF34-B60CECBEADFC}" srcOrd="72" destOrd="0" presId="urn:microsoft.com/office/officeart/2005/8/layout/hChevron3"/>
    <dgm:cxn modelId="{FF9BDA93-268F-4916-8BD9-38E0F2E26C19}" type="presParOf" srcId="{E32DDF1D-2A52-4358-805D-F4D83B1EBCB7}" destId="{DAF5A45D-9F86-443D-B540-F12338B12394}" srcOrd="73" destOrd="0" presId="urn:microsoft.com/office/officeart/2005/8/layout/hChevron3"/>
    <dgm:cxn modelId="{A845CB17-FA7C-45C3-B014-743D95E4D7B8}" type="presParOf" srcId="{E32DDF1D-2A52-4358-805D-F4D83B1EBCB7}" destId="{0C1798D0-B5E0-4926-89F4-4ED3A38AC498}" srcOrd="74" destOrd="0" presId="urn:microsoft.com/office/officeart/2005/8/layout/hChevron3"/>
    <dgm:cxn modelId="{B39F0C91-2D06-4C3A-A966-1514494C81C3}" type="presParOf" srcId="{E32DDF1D-2A52-4358-805D-F4D83B1EBCB7}" destId="{4088D819-A119-47E1-9A1B-CAA53953C030}" srcOrd="75" destOrd="0" presId="urn:microsoft.com/office/officeart/2005/8/layout/hChevron3"/>
    <dgm:cxn modelId="{3F9480BD-0A78-413F-8C85-A4D7045EA8DE}" type="presParOf" srcId="{E32DDF1D-2A52-4358-805D-F4D83B1EBCB7}" destId="{872AE41A-9A42-4583-BD5B-428E15D6C4D8}" srcOrd="76" destOrd="0" presId="urn:microsoft.com/office/officeart/2005/8/layout/hChevron3"/>
    <dgm:cxn modelId="{F2D61242-CB9A-4C9D-B7EB-C7E99535652F}" type="presParOf" srcId="{E32DDF1D-2A52-4358-805D-F4D83B1EBCB7}" destId="{6891EB0D-05F1-4BFC-8E92-A829D7B70C2E}" srcOrd="77" destOrd="0" presId="urn:microsoft.com/office/officeart/2005/8/layout/hChevron3"/>
    <dgm:cxn modelId="{51B7DCD5-984E-4FE1-B445-E7220E2B563D}" type="presParOf" srcId="{E32DDF1D-2A52-4358-805D-F4D83B1EBCB7}" destId="{E4755CB0-68C3-4DA8-A9D2-73B58907C11A}" srcOrd="78" destOrd="0" presId="urn:microsoft.com/office/officeart/2005/8/layout/hChevron3"/>
    <dgm:cxn modelId="{742850C1-C56E-4B25-BA86-B204C025C7C8}" type="presParOf" srcId="{E32DDF1D-2A52-4358-805D-F4D83B1EBCB7}" destId="{98813FD1-D75A-417E-885D-AC243E923A2B}" srcOrd="79" destOrd="0" presId="urn:microsoft.com/office/officeart/2005/8/layout/hChevron3"/>
    <dgm:cxn modelId="{2B65C1A4-72BC-4792-8F4B-B5EBF5418C63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29B1F89B-2807-4558-9C7C-376234EDDE22}" type="presOf" srcId="{F1B636A1-73E4-4A94-8328-1CF24EBBF7F3}" destId="{1B6D26FB-FD89-49A7-A682-CDFDD01F1D75}" srcOrd="0" destOrd="0" presId="urn:microsoft.com/office/officeart/2005/8/layout/hChevron3"/>
    <dgm:cxn modelId="{F454F390-7A91-442A-B81B-0CFBC950C579}" type="presOf" srcId="{1661D143-4C71-4EE6-9C81-E287BBE7E4B2}" destId="{B969A45A-C577-42FE-9EA9-DF34977AB7A9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735AC23D-9E31-4EFC-AFE2-F626816A2834}" type="presOf" srcId="{B018C7FD-482F-41EB-8FDD-85C6A96644A6}" destId="{BE8EB9A1-989B-4A34-BCA3-6900C46E94FE}" srcOrd="0" destOrd="0" presId="urn:microsoft.com/office/officeart/2005/8/layout/hChevron3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9DD19023-2E09-49EE-AF68-C264014C1207}" type="presOf" srcId="{58B2AA00-AB16-4214-8E92-7C4E54CE41D0}" destId="{1F8A0EB1-3013-440A-90E0-58DB0244C1E8}" srcOrd="0" destOrd="0" presId="urn:microsoft.com/office/officeart/2005/8/layout/hChevron3"/>
    <dgm:cxn modelId="{2FE87E44-7924-4385-B9D9-9BE811BF0716}" type="presOf" srcId="{5EC8FB64-ACE3-469E-9787-C48F6C3635F1}" destId="{E32DDF1D-2A52-4358-805D-F4D83B1EBCB7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B4CCE2E5-F5A3-4CF7-AE75-9D17AF1F7236}" type="presOf" srcId="{6031953C-D99B-4918-8AE4-74D1FC3DD3A0}" destId="{69E105A0-4872-451F-ABE7-2550E014F3DF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9FE7D9A7-B022-44C0-88B4-DB980A3F7E6A}" type="presOf" srcId="{CD58D382-1728-40A4-8A1C-69E749F641FE}" destId="{0C1798D0-B5E0-4926-89F4-4ED3A38AC498}" srcOrd="0" destOrd="0" presId="urn:microsoft.com/office/officeart/2005/8/layout/hChevron3"/>
    <dgm:cxn modelId="{A0FA52B1-BF28-4880-9AC4-756E1D022898}" type="presOf" srcId="{EE5B7ED0-5F37-40CF-A3B0-DE264ACEF339}" destId="{8C77A498-1271-4EFD-ACB2-43CB82007917}" srcOrd="0" destOrd="0" presId="urn:microsoft.com/office/officeart/2005/8/layout/hChevron3"/>
    <dgm:cxn modelId="{03FB1405-9517-4F3D-9817-50AA45F6EBD7}" type="presOf" srcId="{9AC0B85F-F002-48F8-A368-2A95E3FBA245}" destId="{4E2CA8D1-A7CF-4348-B315-66D71D7C6740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F5DF2637-850A-4C50-BA3C-67E0FA715C04}" type="presOf" srcId="{33E1203D-7E4D-4F32-8933-7A45B3E4E4C0}" destId="{1F927897-2664-4477-999C-F45E0DE5ADE2}" srcOrd="0" destOrd="0" presId="urn:microsoft.com/office/officeart/2005/8/layout/hChevron3"/>
    <dgm:cxn modelId="{E7797079-56C9-473E-A309-DAC13424538F}" type="presOf" srcId="{A3B69041-CEE1-492E-8067-1741F2EE7B97}" destId="{C97B4E7E-1B29-409A-9A9A-AA5B52B6B63E}" srcOrd="0" destOrd="0" presId="urn:microsoft.com/office/officeart/2005/8/layout/hChevron3"/>
    <dgm:cxn modelId="{5A02411C-1F06-4DCE-96A0-AF76F00AE6E8}" type="presOf" srcId="{64CB8CD5-2320-42A8-8773-1D204F49A1EE}" destId="{419F63F8-2EF4-41FD-95C6-D9D54CDB94A6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5A38D3BD-4F29-46A0-9BD4-EDF809903256}" type="presOf" srcId="{0C6AC9BE-9142-485D-98BA-98C1890A2E0E}" destId="{E6B9606E-33B7-40D0-916B-28025D72F359}" srcOrd="0" destOrd="0" presId="urn:microsoft.com/office/officeart/2005/8/layout/hChevron3"/>
    <dgm:cxn modelId="{60D6973D-5805-4707-B5F5-BC0AB85F1E5A}" type="presOf" srcId="{1841054A-88B8-4570-A8E0-EA5524F1F074}" destId="{813810D4-3578-4465-AF34-B60CECBEADFC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123E7AAC-3909-4ED3-9C5C-D60D0F3EDEF1}" type="presOf" srcId="{6FE92722-16E7-4B3D-BA6B-210995AB2373}" destId="{5CBC40F4-3DBC-485E-81A1-469F710A7380}" srcOrd="0" destOrd="0" presId="urn:microsoft.com/office/officeart/2005/8/layout/hChevron3"/>
    <dgm:cxn modelId="{75F3C05F-4E75-4DCB-A240-BD276C641D08}" type="presOf" srcId="{1B0488F0-6E4B-4949-A302-78A9A56E138C}" destId="{3C4E7037-9222-49C8-A64D-5A768290C531}" srcOrd="0" destOrd="0" presId="urn:microsoft.com/office/officeart/2005/8/layout/hChevron3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C606F20B-FBBF-4C93-A8A5-5FC16CF1AC7E}" type="presOf" srcId="{C45AFCDB-ACB3-438F-8B66-6E568F47D8A4}" destId="{5FBEED3A-24E0-4120-86C7-F4B24675E908}" srcOrd="0" destOrd="0" presId="urn:microsoft.com/office/officeart/2005/8/layout/hChevron3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45E87C79-52FD-48AA-AA54-0A4E8C2DE00C}" type="presOf" srcId="{3D0453B6-5431-4B34-BE77-FD9E6A1435B9}" destId="{8C0EEF14-665F-4453-8BB9-9924969283DE}" srcOrd="0" destOrd="0" presId="urn:microsoft.com/office/officeart/2005/8/layout/hChevron3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EA2B3168-9A89-4A6D-B930-38FD4D901F77}" type="presOf" srcId="{A3932D8C-6849-43D7-AC8A-C46E8FC8100D}" destId="{8BC94EAD-C36A-4046-AC84-2A1EF272453C}" srcOrd="0" destOrd="0" presId="urn:microsoft.com/office/officeart/2005/8/layout/hChevron3"/>
    <dgm:cxn modelId="{84C08BF6-FC1F-49AB-BDBD-52388864B8AE}" type="presOf" srcId="{9D2EE2F8-4F2C-4468-8484-E8FB023BE270}" destId="{7D57AB04-6BB9-491D-8A08-2593D0F8E787}" srcOrd="0" destOrd="0" presId="urn:microsoft.com/office/officeart/2005/8/layout/hChevron3"/>
    <dgm:cxn modelId="{2D895876-7630-49AE-BB30-0820EC0E445A}" type="presOf" srcId="{FAC96E8F-F4FD-4ACB-A268-A28E36F76E57}" destId="{8736F99C-FC22-4A85-AB3A-E3D0B6E4F18C}" srcOrd="0" destOrd="0" presId="urn:microsoft.com/office/officeart/2005/8/layout/hChevron3"/>
    <dgm:cxn modelId="{69F21738-1FBC-450B-BE7C-67B42111611B}" type="presOf" srcId="{C2397A5E-1B19-46A0-9D12-932F6574E187}" destId="{4CC1E00E-240E-47DB-B2D9-F1E228723B16}" srcOrd="0" destOrd="0" presId="urn:microsoft.com/office/officeart/2005/8/layout/hChevron3"/>
    <dgm:cxn modelId="{948F604F-1E77-4056-A82A-21EE341ECAF9}" type="presOf" srcId="{4E27F18F-3F2E-4A56-91EE-68F42DF637B3}" destId="{EF3DC7ED-4A1C-4261-AB37-51C3A71BE5EB}" srcOrd="0" destOrd="0" presId="urn:microsoft.com/office/officeart/2005/8/layout/hChevron3"/>
    <dgm:cxn modelId="{8589F24C-2A62-4C69-B0E1-E5D5CA07C9FE}" type="presOf" srcId="{37A87C57-3EF8-49B6-B455-342C8CF27F93}" destId="{E5C05AB5-9270-4305-9A67-E80BD4B63F64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E37D366E-7234-4F47-85BE-D654286C7487}" type="presOf" srcId="{CA99D7B1-433D-4A0A-9063-755BA8DE7A52}" destId="{C8FB3BBF-9D07-4EE6-BA10-478F436F7112}" srcOrd="0" destOrd="0" presId="urn:microsoft.com/office/officeart/2005/8/layout/hChevron3"/>
    <dgm:cxn modelId="{2736C83E-14CF-476B-94B0-DCA676A3A347}" type="presOf" srcId="{9914C753-A33F-4DBF-BECB-E5FD1DC98F27}" destId="{D72911E8-6998-44AD-A71E-CB54CF49C0ED}" srcOrd="0" destOrd="0" presId="urn:microsoft.com/office/officeart/2005/8/layout/hChevron3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E44B7619-B211-4149-9A5B-43E8D04B5BAB}" type="presOf" srcId="{05804EBF-DA52-408C-BEB2-485F7FA490C4}" destId="{33C53847-86DA-49EC-926A-63B9B45830E9}" srcOrd="0" destOrd="0" presId="urn:microsoft.com/office/officeart/2005/8/layout/hChevron3"/>
    <dgm:cxn modelId="{032F0169-A230-4891-AAEC-8D84851D5A4C}" type="presOf" srcId="{020EFA48-9CC4-4431-94A8-72436184AF5D}" destId="{7C6A920C-8D10-440F-BA5E-46F46B81D17C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44D9FD28-0EFF-4100-AA39-16CC605852A2}" type="presOf" srcId="{68F337CC-70B5-443C-9BA7-64EAA2BDE25A}" destId="{AAAF693D-AD7B-43B9-92DC-8AA29F6B321E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E7B3CA76-03DC-4885-93C9-90D5FBD066CE}" type="presOf" srcId="{68DB77E9-52FA-486B-9BBE-FF7BBCA93E2D}" destId="{E4755CB0-68C3-4DA8-A9D2-73B58907C11A}" srcOrd="0" destOrd="0" presId="urn:microsoft.com/office/officeart/2005/8/layout/hChevron3"/>
    <dgm:cxn modelId="{E55BC1CE-A00E-432F-B884-0DF8332453C0}" type="presOf" srcId="{2C1E9040-17C8-4E8D-A63F-DB72258387D6}" destId="{419DD1AD-D37F-462F-9733-AA7C2540828E}" srcOrd="0" destOrd="0" presId="urn:microsoft.com/office/officeart/2005/8/layout/hChevron3"/>
    <dgm:cxn modelId="{3E98BED5-D0E7-47CF-9BDC-404AB5B9C795}" type="presOf" srcId="{7C5087F6-5E53-4CFC-9BBD-4181F1A2DDB4}" destId="{71C45CF6-C601-470E-9E9F-9175E74C38CE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0887C534-7882-4D79-8442-6DFCD12B918D}" type="presOf" srcId="{6CBE4EF5-CAA4-4CAE-A479-05224EF61C51}" destId="{EB37EB95-A5F7-4E65-82D5-55993CB01A01}" srcOrd="0" destOrd="0" presId="urn:microsoft.com/office/officeart/2005/8/layout/hChevron3"/>
    <dgm:cxn modelId="{233F5546-C67A-46A1-8DCB-46FDE992A241}" type="presOf" srcId="{B516EE92-64D6-4FCD-8A24-40602E53098E}" destId="{9CF1165E-AC49-45C4-A3A3-DDB7BC36B50D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33D50FA7-50FA-4394-A705-AB1AAB5880CF}" type="presOf" srcId="{B50DE578-F840-448C-9F26-8A50FD371058}" destId="{7CBD0BB0-2ADF-4CE8-BFD7-BB447D552509}" srcOrd="0" destOrd="0" presId="urn:microsoft.com/office/officeart/2005/8/layout/hChevron3"/>
    <dgm:cxn modelId="{65B56BB5-ED8C-4D5A-A73D-11C0F005E43A}" type="presOf" srcId="{37F58A89-9FCC-42BD-9D7F-62E8ADE887BA}" destId="{801C13F3-D94C-4D18-9804-DE6FA6282BDD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AF7D50E2-5AA9-462A-B745-E80E1E8DE271}" type="presOf" srcId="{5B8F1E86-BAFC-476F-A956-89C526955FA6}" destId="{EF67B6E1-01A0-4EAA-B97C-F94767656729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7F01104D-9847-4694-8938-1213B2920DB5}" type="presOf" srcId="{61CA8120-DCC6-4B15-8E1C-CFB91ABEBDE4}" destId="{D0CBD48E-31F4-4D1B-A75C-643BA2B7D562}" srcOrd="0" destOrd="0" presId="urn:microsoft.com/office/officeart/2005/8/layout/hChevron3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25C9EBDB-2F8E-43B0-AF6A-D1A4C0057BDB}" type="presOf" srcId="{84173EBC-1605-4094-937E-65E5DBBD2F51}" destId="{872AE41A-9A42-4583-BD5B-428E15D6C4D8}" srcOrd="0" destOrd="0" presId="urn:microsoft.com/office/officeart/2005/8/layout/hChevron3"/>
    <dgm:cxn modelId="{F894FDDA-1015-4AC8-99A5-7E454AB1B8FE}" type="presOf" srcId="{8722C7DF-2F9C-4BC4-B0BA-517DBE2D864D}" destId="{46FBA12B-9A7C-46CE-9ADA-B661591B9938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0CA96A28-C298-4A5C-BC93-DF78DAD850F3}" type="presOf" srcId="{F774C75D-5067-4612-A73E-C727F8136642}" destId="{1056C277-A385-4775-B46B-B61BE5757FF2}" srcOrd="0" destOrd="0" presId="urn:microsoft.com/office/officeart/2005/8/layout/hChevron3"/>
    <dgm:cxn modelId="{FAE0F763-72BB-4F84-ACB8-22C1CFA7197F}" type="presOf" srcId="{E2D8E3DF-8D59-489A-9050-666993FB8ED6}" destId="{5B5405F7-9476-4E55-9912-3D82A83CE4C1}" srcOrd="0" destOrd="0" presId="urn:microsoft.com/office/officeart/2005/8/layout/hChevron3"/>
    <dgm:cxn modelId="{DC2179E0-4467-4020-BB32-34A724A4BE70}" type="presParOf" srcId="{E32DDF1D-2A52-4358-805D-F4D83B1EBCB7}" destId="{E5C05AB5-9270-4305-9A67-E80BD4B63F64}" srcOrd="0" destOrd="0" presId="urn:microsoft.com/office/officeart/2005/8/layout/hChevron3"/>
    <dgm:cxn modelId="{19CAACF2-F70A-476E-B231-AB7ADEEA6E5F}" type="presParOf" srcId="{E32DDF1D-2A52-4358-805D-F4D83B1EBCB7}" destId="{B3249CFB-8ED7-4991-8C7E-1BFD21177A2D}" srcOrd="1" destOrd="0" presId="urn:microsoft.com/office/officeart/2005/8/layout/hChevron3"/>
    <dgm:cxn modelId="{AEC9039C-B423-4F2C-B93E-0442617BEAA2}" type="presParOf" srcId="{E32DDF1D-2A52-4358-805D-F4D83B1EBCB7}" destId="{46FBA12B-9A7C-46CE-9ADA-B661591B9938}" srcOrd="2" destOrd="0" presId="urn:microsoft.com/office/officeart/2005/8/layout/hChevron3"/>
    <dgm:cxn modelId="{855956EF-955F-49AD-8295-92A1F9408DE9}" type="presParOf" srcId="{E32DDF1D-2A52-4358-805D-F4D83B1EBCB7}" destId="{9A606873-8A71-4BBE-AC53-AF8E57DB32DB}" srcOrd="3" destOrd="0" presId="urn:microsoft.com/office/officeart/2005/8/layout/hChevron3"/>
    <dgm:cxn modelId="{23108E69-A3A3-4DCB-A14A-F1B552C8A0B7}" type="presParOf" srcId="{E32DDF1D-2A52-4358-805D-F4D83B1EBCB7}" destId="{1F8A0EB1-3013-440A-90E0-58DB0244C1E8}" srcOrd="4" destOrd="0" presId="urn:microsoft.com/office/officeart/2005/8/layout/hChevron3"/>
    <dgm:cxn modelId="{6F0DC7A2-6957-47C4-9F9F-B0B478C14C46}" type="presParOf" srcId="{E32DDF1D-2A52-4358-805D-F4D83B1EBCB7}" destId="{19DD68EC-C5E0-461E-A7B7-B39348260346}" srcOrd="5" destOrd="0" presId="urn:microsoft.com/office/officeart/2005/8/layout/hChevron3"/>
    <dgm:cxn modelId="{0A7B00FB-4C82-439A-8F38-07873F0B96B5}" type="presParOf" srcId="{E32DDF1D-2A52-4358-805D-F4D83B1EBCB7}" destId="{C97B4E7E-1B29-409A-9A9A-AA5B52B6B63E}" srcOrd="6" destOrd="0" presId="urn:microsoft.com/office/officeart/2005/8/layout/hChevron3"/>
    <dgm:cxn modelId="{BBFF390C-B1B7-4352-B600-8DFF8985D8BF}" type="presParOf" srcId="{E32DDF1D-2A52-4358-805D-F4D83B1EBCB7}" destId="{7A3E532F-C77B-49F7-AEDA-FC60C7A6515A}" srcOrd="7" destOrd="0" presId="urn:microsoft.com/office/officeart/2005/8/layout/hChevron3"/>
    <dgm:cxn modelId="{6BFB1480-2C21-4560-B203-4DB4F0C9E783}" type="presParOf" srcId="{E32DDF1D-2A52-4358-805D-F4D83B1EBCB7}" destId="{8C77A498-1271-4EFD-ACB2-43CB82007917}" srcOrd="8" destOrd="0" presId="urn:microsoft.com/office/officeart/2005/8/layout/hChevron3"/>
    <dgm:cxn modelId="{BD3A6671-67A2-40F5-AC69-DE1E06782988}" type="presParOf" srcId="{E32DDF1D-2A52-4358-805D-F4D83B1EBCB7}" destId="{89074C74-5FF8-487E-B75F-DE1D2B34AF5F}" srcOrd="9" destOrd="0" presId="urn:microsoft.com/office/officeart/2005/8/layout/hChevron3"/>
    <dgm:cxn modelId="{012C1456-8548-4DF9-AEFB-7EDF21C07887}" type="presParOf" srcId="{E32DDF1D-2A52-4358-805D-F4D83B1EBCB7}" destId="{9CF1165E-AC49-45C4-A3A3-DDB7BC36B50D}" srcOrd="10" destOrd="0" presId="urn:microsoft.com/office/officeart/2005/8/layout/hChevron3"/>
    <dgm:cxn modelId="{22F79827-1880-4E0A-A0A4-43F57010F80B}" type="presParOf" srcId="{E32DDF1D-2A52-4358-805D-F4D83B1EBCB7}" destId="{756D3F08-940F-414A-9D84-C79326AC7EAD}" srcOrd="11" destOrd="0" presId="urn:microsoft.com/office/officeart/2005/8/layout/hChevron3"/>
    <dgm:cxn modelId="{F53AFD84-C924-4D03-B1B7-2583FCBD23F1}" type="presParOf" srcId="{E32DDF1D-2A52-4358-805D-F4D83B1EBCB7}" destId="{D72911E8-6998-44AD-A71E-CB54CF49C0ED}" srcOrd="12" destOrd="0" presId="urn:microsoft.com/office/officeart/2005/8/layout/hChevron3"/>
    <dgm:cxn modelId="{4A0B7BA8-60AA-4FD5-8ECA-1D67524C0583}" type="presParOf" srcId="{E32DDF1D-2A52-4358-805D-F4D83B1EBCB7}" destId="{DA6AD634-BB15-4438-822C-21EFE11F679C}" srcOrd="13" destOrd="0" presId="urn:microsoft.com/office/officeart/2005/8/layout/hChevron3"/>
    <dgm:cxn modelId="{F4836AA1-EE08-47B3-823C-39D7F77A00F3}" type="presParOf" srcId="{E32DDF1D-2A52-4358-805D-F4D83B1EBCB7}" destId="{D0CBD48E-31F4-4D1B-A75C-643BA2B7D562}" srcOrd="14" destOrd="0" presId="urn:microsoft.com/office/officeart/2005/8/layout/hChevron3"/>
    <dgm:cxn modelId="{4A53B4B1-D94E-470C-A63B-B93FC3B13D68}" type="presParOf" srcId="{E32DDF1D-2A52-4358-805D-F4D83B1EBCB7}" destId="{7AAC0076-D9D8-417B-AB91-5A60B11C2108}" srcOrd="15" destOrd="0" presId="urn:microsoft.com/office/officeart/2005/8/layout/hChevron3"/>
    <dgm:cxn modelId="{7F324156-5D58-4D77-91FA-B537D079CA85}" type="presParOf" srcId="{E32DDF1D-2A52-4358-805D-F4D83B1EBCB7}" destId="{4E2CA8D1-A7CF-4348-B315-66D71D7C6740}" srcOrd="16" destOrd="0" presId="urn:microsoft.com/office/officeart/2005/8/layout/hChevron3"/>
    <dgm:cxn modelId="{FE9AA1AD-DF58-4E13-BF30-3DB8C3012CD5}" type="presParOf" srcId="{E32DDF1D-2A52-4358-805D-F4D83B1EBCB7}" destId="{520F1DF1-9D10-4319-A24F-36CDD33B2E97}" srcOrd="17" destOrd="0" presId="urn:microsoft.com/office/officeart/2005/8/layout/hChevron3"/>
    <dgm:cxn modelId="{1104FB38-79DD-4352-8B10-F4C073A32BB3}" type="presParOf" srcId="{E32DDF1D-2A52-4358-805D-F4D83B1EBCB7}" destId="{801C13F3-D94C-4D18-9804-DE6FA6282BDD}" srcOrd="18" destOrd="0" presId="urn:microsoft.com/office/officeart/2005/8/layout/hChevron3"/>
    <dgm:cxn modelId="{6C33295B-8869-4F8D-BD35-B3E39DB5A957}" type="presParOf" srcId="{E32DDF1D-2A52-4358-805D-F4D83B1EBCB7}" destId="{A09AFA7C-CED6-40C6-895D-27E12F9440E1}" srcOrd="19" destOrd="0" presId="urn:microsoft.com/office/officeart/2005/8/layout/hChevron3"/>
    <dgm:cxn modelId="{EA904D83-BA7F-40A1-8706-A4C87FC6C7D6}" type="presParOf" srcId="{E32DDF1D-2A52-4358-805D-F4D83B1EBCB7}" destId="{8736F99C-FC22-4A85-AB3A-E3D0B6E4F18C}" srcOrd="20" destOrd="0" presId="urn:microsoft.com/office/officeart/2005/8/layout/hChevron3"/>
    <dgm:cxn modelId="{8B09C6EA-9EDB-4ED1-A4D3-054BCC41D8D8}" type="presParOf" srcId="{E32DDF1D-2A52-4358-805D-F4D83B1EBCB7}" destId="{70DA955B-4781-4E1B-BDC2-26687F884A60}" srcOrd="21" destOrd="0" presId="urn:microsoft.com/office/officeart/2005/8/layout/hChevron3"/>
    <dgm:cxn modelId="{6FE60A18-16AE-4963-8216-F8CD3726009E}" type="presParOf" srcId="{E32DDF1D-2A52-4358-805D-F4D83B1EBCB7}" destId="{419F63F8-2EF4-41FD-95C6-D9D54CDB94A6}" srcOrd="22" destOrd="0" presId="urn:microsoft.com/office/officeart/2005/8/layout/hChevron3"/>
    <dgm:cxn modelId="{5A6C7DC7-F812-4404-8104-B34DFBE31ED1}" type="presParOf" srcId="{E32DDF1D-2A52-4358-805D-F4D83B1EBCB7}" destId="{E407A470-8B60-400A-9ED1-2FE27763A539}" srcOrd="23" destOrd="0" presId="urn:microsoft.com/office/officeart/2005/8/layout/hChevron3"/>
    <dgm:cxn modelId="{3FEC2991-5D1C-4D1D-ACAE-8DD6A02B26B1}" type="presParOf" srcId="{E32DDF1D-2A52-4358-805D-F4D83B1EBCB7}" destId="{EF3DC7ED-4A1C-4261-AB37-51C3A71BE5EB}" srcOrd="24" destOrd="0" presId="urn:microsoft.com/office/officeart/2005/8/layout/hChevron3"/>
    <dgm:cxn modelId="{1D8B72D1-83AE-4D2F-8CF0-107EA1A95171}" type="presParOf" srcId="{E32DDF1D-2A52-4358-805D-F4D83B1EBCB7}" destId="{0F1ABE0D-D7AB-4001-A880-D11FF3655B89}" srcOrd="25" destOrd="0" presId="urn:microsoft.com/office/officeart/2005/8/layout/hChevron3"/>
    <dgm:cxn modelId="{544D8746-7E68-4C27-B268-CA7D53F30CF5}" type="presParOf" srcId="{E32DDF1D-2A52-4358-805D-F4D83B1EBCB7}" destId="{B969A45A-C577-42FE-9EA9-DF34977AB7A9}" srcOrd="26" destOrd="0" presId="urn:microsoft.com/office/officeart/2005/8/layout/hChevron3"/>
    <dgm:cxn modelId="{CC7EA4B4-914F-4C05-8D58-FB9240CF24E2}" type="presParOf" srcId="{E32DDF1D-2A52-4358-805D-F4D83B1EBCB7}" destId="{42D4F944-93C4-4C0C-9B62-69EF5DA104F8}" srcOrd="27" destOrd="0" presId="urn:microsoft.com/office/officeart/2005/8/layout/hChevron3"/>
    <dgm:cxn modelId="{A755A9F3-A260-4ECA-82BE-A4C688C92E10}" type="presParOf" srcId="{E32DDF1D-2A52-4358-805D-F4D83B1EBCB7}" destId="{5B5405F7-9476-4E55-9912-3D82A83CE4C1}" srcOrd="28" destOrd="0" presId="urn:microsoft.com/office/officeart/2005/8/layout/hChevron3"/>
    <dgm:cxn modelId="{4EE2B3E7-C463-4378-8CEE-45515FADF081}" type="presParOf" srcId="{E32DDF1D-2A52-4358-805D-F4D83B1EBCB7}" destId="{1538ABD9-B7E6-4067-9491-D8311A48C018}" srcOrd="29" destOrd="0" presId="urn:microsoft.com/office/officeart/2005/8/layout/hChevron3"/>
    <dgm:cxn modelId="{B56504C2-DBC7-4817-8390-2BD339734CB1}" type="presParOf" srcId="{E32DDF1D-2A52-4358-805D-F4D83B1EBCB7}" destId="{AAAF693D-AD7B-43B9-92DC-8AA29F6B321E}" srcOrd="30" destOrd="0" presId="urn:microsoft.com/office/officeart/2005/8/layout/hChevron3"/>
    <dgm:cxn modelId="{ABB948AB-EF4F-4A9F-BBCA-799CCE8E8C0A}" type="presParOf" srcId="{E32DDF1D-2A52-4358-805D-F4D83B1EBCB7}" destId="{8972F749-5519-4068-BF03-0F058FDAC5F1}" srcOrd="31" destOrd="0" presId="urn:microsoft.com/office/officeart/2005/8/layout/hChevron3"/>
    <dgm:cxn modelId="{0A68A6E0-62B2-4660-9561-45BE9179675E}" type="presParOf" srcId="{E32DDF1D-2A52-4358-805D-F4D83B1EBCB7}" destId="{71C45CF6-C601-470E-9E9F-9175E74C38CE}" srcOrd="32" destOrd="0" presId="urn:microsoft.com/office/officeart/2005/8/layout/hChevron3"/>
    <dgm:cxn modelId="{DE4C8883-4E3A-48E7-958E-FC0DD2FA900B}" type="presParOf" srcId="{E32DDF1D-2A52-4358-805D-F4D83B1EBCB7}" destId="{7133B31F-637F-4E1C-BA62-0D49CF4AF38E}" srcOrd="33" destOrd="0" presId="urn:microsoft.com/office/officeart/2005/8/layout/hChevron3"/>
    <dgm:cxn modelId="{B9281C32-74F1-46D7-BEFA-1E65DF7195DF}" type="presParOf" srcId="{E32DDF1D-2A52-4358-805D-F4D83B1EBCB7}" destId="{EB37EB95-A5F7-4E65-82D5-55993CB01A01}" srcOrd="34" destOrd="0" presId="urn:microsoft.com/office/officeart/2005/8/layout/hChevron3"/>
    <dgm:cxn modelId="{D7D7EC29-8DA7-4939-863B-77FFDE4E6095}" type="presParOf" srcId="{E32DDF1D-2A52-4358-805D-F4D83B1EBCB7}" destId="{F993441B-B841-4416-8891-3F2C6AD1B256}" srcOrd="35" destOrd="0" presId="urn:microsoft.com/office/officeart/2005/8/layout/hChevron3"/>
    <dgm:cxn modelId="{ED6D9CB9-206C-43C3-B36F-4D7320DF6D52}" type="presParOf" srcId="{E32DDF1D-2A52-4358-805D-F4D83B1EBCB7}" destId="{C8FB3BBF-9D07-4EE6-BA10-478F436F7112}" srcOrd="36" destOrd="0" presId="urn:microsoft.com/office/officeart/2005/8/layout/hChevron3"/>
    <dgm:cxn modelId="{47EC885E-F965-4DA3-BF22-32F330DA9569}" type="presParOf" srcId="{E32DDF1D-2A52-4358-805D-F4D83B1EBCB7}" destId="{4F4F584E-A44F-43CC-8CA2-CF616EBF8F80}" srcOrd="37" destOrd="0" presId="urn:microsoft.com/office/officeart/2005/8/layout/hChevron3"/>
    <dgm:cxn modelId="{7A6A7E51-945C-4262-8CE7-D0491BBC56CE}" type="presParOf" srcId="{E32DDF1D-2A52-4358-805D-F4D83B1EBCB7}" destId="{3C4E7037-9222-49C8-A64D-5A768290C531}" srcOrd="38" destOrd="0" presId="urn:microsoft.com/office/officeart/2005/8/layout/hChevron3"/>
    <dgm:cxn modelId="{9A9B8809-3EF1-44B6-B786-DDC88F384F04}" type="presParOf" srcId="{E32DDF1D-2A52-4358-805D-F4D83B1EBCB7}" destId="{EB3C83E9-7C69-476A-9928-C7AD9188DE6B}" srcOrd="39" destOrd="0" presId="urn:microsoft.com/office/officeart/2005/8/layout/hChevron3"/>
    <dgm:cxn modelId="{B123144E-AAF5-46CC-9216-A8922D8C31EA}" type="presParOf" srcId="{E32DDF1D-2A52-4358-805D-F4D83B1EBCB7}" destId="{419DD1AD-D37F-462F-9733-AA7C2540828E}" srcOrd="40" destOrd="0" presId="urn:microsoft.com/office/officeart/2005/8/layout/hChevron3"/>
    <dgm:cxn modelId="{57B4AFB1-78FB-4D68-9342-06CB9FFD6FEA}" type="presParOf" srcId="{E32DDF1D-2A52-4358-805D-F4D83B1EBCB7}" destId="{63BD167A-C9D7-48FB-8BFE-35927D0B8FA1}" srcOrd="41" destOrd="0" presId="urn:microsoft.com/office/officeart/2005/8/layout/hChevron3"/>
    <dgm:cxn modelId="{39AB08B1-C328-445A-9875-4B2BDF0A7D9C}" type="presParOf" srcId="{E32DDF1D-2A52-4358-805D-F4D83B1EBCB7}" destId="{EF67B6E1-01A0-4EAA-B97C-F94767656729}" srcOrd="42" destOrd="0" presId="urn:microsoft.com/office/officeart/2005/8/layout/hChevron3"/>
    <dgm:cxn modelId="{FAAF9127-B955-4DAD-8B2E-E2476C1EB40A}" type="presParOf" srcId="{E32DDF1D-2A52-4358-805D-F4D83B1EBCB7}" destId="{34633107-9FF1-4B1E-AA98-8E57F091ED47}" srcOrd="43" destOrd="0" presId="urn:microsoft.com/office/officeart/2005/8/layout/hChevron3"/>
    <dgm:cxn modelId="{F287C6B9-A275-44DB-A823-9DC1AF1585C1}" type="presParOf" srcId="{E32DDF1D-2A52-4358-805D-F4D83B1EBCB7}" destId="{1B6D26FB-FD89-49A7-A682-CDFDD01F1D75}" srcOrd="44" destOrd="0" presId="urn:microsoft.com/office/officeart/2005/8/layout/hChevron3"/>
    <dgm:cxn modelId="{068E7B9F-E8F7-4869-B5E9-121CDD1C6415}" type="presParOf" srcId="{E32DDF1D-2A52-4358-805D-F4D83B1EBCB7}" destId="{C334E5AF-E6AF-4890-95F9-82ABF32C7B51}" srcOrd="45" destOrd="0" presId="urn:microsoft.com/office/officeart/2005/8/layout/hChevron3"/>
    <dgm:cxn modelId="{51C27198-4646-4134-8C44-A7C20A32AD8E}" type="presParOf" srcId="{E32DDF1D-2A52-4358-805D-F4D83B1EBCB7}" destId="{5FBEED3A-24E0-4120-86C7-F4B24675E908}" srcOrd="46" destOrd="0" presId="urn:microsoft.com/office/officeart/2005/8/layout/hChevron3"/>
    <dgm:cxn modelId="{471B9BD4-CCA9-4368-8326-F34E1F910F76}" type="presParOf" srcId="{E32DDF1D-2A52-4358-805D-F4D83B1EBCB7}" destId="{6CB85AA0-F862-44FC-B544-338251D86424}" srcOrd="47" destOrd="0" presId="urn:microsoft.com/office/officeart/2005/8/layout/hChevron3"/>
    <dgm:cxn modelId="{1173FC1D-327D-4E28-AA41-677219808C9B}" type="presParOf" srcId="{E32DDF1D-2A52-4358-805D-F4D83B1EBCB7}" destId="{7D57AB04-6BB9-491D-8A08-2593D0F8E787}" srcOrd="48" destOrd="0" presId="urn:microsoft.com/office/officeart/2005/8/layout/hChevron3"/>
    <dgm:cxn modelId="{B5013FC8-1260-4780-9199-0DC1A23C31D8}" type="presParOf" srcId="{E32DDF1D-2A52-4358-805D-F4D83B1EBCB7}" destId="{FD1846B6-4F18-4B08-B7E2-115D20A1B795}" srcOrd="49" destOrd="0" presId="urn:microsoft.com/office/officeart/2005/8/layout/hChevron3"/>
    <dgm:cxn modelId="{F45FC5FD-08E2-49E8-889A-7772E76D4E8A}" type="presParOf" srcId="{E32DDF1D-2A52-4358-805D-F4D83B1EBCB7}" destId="{7C6A920C-8D10-440F-BA5E-46F46B81D17C}" srcOrd="50" destOrd="0" presId="urn:microsoft.com/office/officeart/2005/8/layout/hChevron3"/>
    <dgm:cxn modelId="{001B6133-B083-49D3-B1C6-065D9F6FD166}" type="presParOf" srcId="{E32DDF1D-2A52-4358-805D-F4D83B1EBCB7}" destId="{BD222C9E-DE6D-4A99-81A7-88CA0ED1DDC8}" srcOrd="51" destOrd="0" presId="urn:microsoft.com/office/officeart/2005/8/layout/hChevron3"/>
    <dgm:cxn modelId="{BD6870FD-B61E-4EF0-A94D-BD68735ACC6A}" type="presParOf" srcId="{E32DDF1D-2A52-4358-805D-F4D83B1EBCB7}" destId="{E6B9606E-33B7-40D0-916B-28025D72F359}" srcOrd="52" destOrd="0" presId="urn:microsoft.com/office/officeart/2005/8/layout/hChevron3"/>
    <dgm:cxn modelId="{3FCBB046-DB8F-450E-B367-DA02DFE50D2A}" type="presParOf" srcId="{E32DDF1D-2A52-4358-805D-F4D83B1EBCB7}" destId="{0686D9C9-BC99-4332-B3EC-7C64878B3B5B}" srcOrd="53" destOrd="0" presId="urn:microsoft.com/office/officeart/2005/8/layout/hChevron3"/>
    <dgm:cxn modelId="{253CDB29-A479-4F21-868C-DF77E9149CEB}" type="presParOf" srcId="{E32DDF1D-2A52-4358-805D-F4D83B1EBCB7}" destId="{5CBC40F4-3DBC-485E-81A1-469F710A7380}" srcOrd="54" destOrd="0" presId="urn:microsoft.com/office/officeart/2005/8/layout/hChevron3"/>
    <dgm:cxn modelId="{873C6FF3-C423-40D0-9A1E-1BC2C4B2F109}" type="presParOf" srcId="{E32DDF1D-2A52-4358-805D-F4D83B1EBCB7}" destId="{AFAB29CA-D5D9-413A-8D3A-5822A5986B92}" srcOrd="55" destOrd="0" presId="urn:microsoft.com/office/officeart/2005/8/layout/hChevron3"/>
    <dgm:cxn modelId="{45EB57E2-C4AE-4DC3-ADA5-C336DA1ADBD7}" type="presParOf" srcId="{E32DDF1D-2A52-4358-805D-F4D83B1EBCB7}" destId="{69E105A0-4872-451F-ABE7-2550E014F3DF}" srcOrd="56" destOrd="0" presId="urn:microsoft.com/office/officeart/2005/8/layout/hChevron3"/>
    <dgm:cxn modelId="{8AA9ED82-F3E2-4472-9A1B-1F1204091CB2}" type="presParOf" srcId="{E32DDF1D-2A52-4358-805D-F4D83B1EBCB7}" destId="{2554F9E3-9AC3-45DD-9D58-08A2F4DD1701}" srcOrd="57" destOrd="0" presId="urn:microsoft.com/office/officeart/2005/8/layout/hChevron3"/>
    <dgm:cxn modelId="{6CFADF59-2475-41D9-96DC-BE6B6DFC30AC}" type="presParOf" srcId="{E32DDF1D-2A52-4358-805D-F4D83B1EBCB7}" destId="{33C53847-86DA-49EC-926A-63B9B45830E9}" srcOrd="58" destOrd="0" presId="urn:microsoft.com/office/officeart/2005/8/layout/hChevron3"/>
    <dgm:cxn modelId="{CE597FD2-5C7F-441B-BA2A-375C583F46DC}" type="presParOf" srcId="{E32DDF1D-2A52-4358-805D-F4D83B1EBCB7}" destId="{875187DA-3618-4C2E-A0B7-5B05BC8D2789}" srcOrd="59" destOrd="0" presId="urn:microsoft.com/office/officeart/2005/8/layout/hChevron3"/>
    <dgm:cxn modelId="{680AC79B-CF8D-4B0F-8722-677A44C695FC}" type="presParOf" srcId="{E32DDF1D-2A52-4358-805D-F4D83B1EBCB7}" destId="{8BC94EAD-C36A-4046-AC84-2A1EF272453C}" srcOrd="60" destOrd="0" presId="urn:microsoft.com/office/officeart/2005/8/layout/hChevron3"/>
    <dgm:cxn modelId="{85ACFC87-2CB1-47EB-9A4E-E0A94591DA6A}" type="presParOf" srcId="{E32DDF1D-2A52-4358-805D-F4D83B1EBCB7}" destId="{784AC893-4206-4D04-B1C5-2ADC21FEBD3D}" srcOrd="61" destOrd="0" presId="urn:microsoft.com/office/officeart/2005/8/layout/hChevron3"/>
    <dgm:cxn modelId="{98AEBE5D-91EC-4DA5-8368-6FD77D6964A4}" type="presParOf" srcId="{E32DDF1D-2A52-4358-805D-F4D83B1EBCB7}" destId="{8C0EEF14-665F-4453-8BB9-9924969283DE}" srcOrd="62" destOrd="0" presId="urn:microsoft.com/office/officeart/2005/8/layout/hChevron3"/>
    <dgm:cxn modelId="{D8844051-D8DB-4E12-A7E0-83E20F2EDBB8}" type="presParOf" srcId="{E32DDF1D-2A52-4358-805D-F4D83B1EBCB7}" destId="{5A952227-1638-4EF8-AAF3-A570BBA6A4DB}" srcOrd="63" destOrd="0" presId="urn:microsoft.com/office/officeart/2005/8/layout/hChevron3"/>
    <dgm:cxn modelId="{E46D0AA3-2C37-47EF-814D-E2D88500604C}" type="presParOf" srcId="{E32DDF1D-2A52-4358-805D-F4D83B1EBCB7}" destId="{4CC1E00E-240E-47DB-B2D9-F1E228723B16}" srcOrd="64" destOrd="0" presId="urn:microsoft.com/office/officeart/2005/8/layout/hChevron3"/>
    <dgm:cxn modelId="{5B4E7185-D8CB-4FE4-9711-BA189159614F}" type="presParOf" srcId="{E32DDF1D-2A52-4358-805D-F4D83B1EBCB7}" destId="{567977BA-636D-46DC-872E-05A2B8526F70}" srcOrd="65" destOrd="0" presId="urn:microsoft.com/office/officeart/2005/8/layout/hChevron3"/>
    <dgm:cxn modelId="{77F59A39-F98B-4BBA-B8F7-4EDC0A3BDABF}" type="presParOf" srcId="{E32DDF1D-2A52-4358-805D-F4D83B1EBCB7}" destId="{1F927897-2664-4477-999C-F45E0DE5ADE2}" srcOrd="66" destOrd="0" presId="urn:microsoft.com/office/officeart/2005/8/layout/hChevron3"/>
    <dgm:cxn modelId="{A890151C-0EBD-4E09-A788-BA7E0501D0D0}" type="presParOf" srcId="{E32DDF1D-2A52-4358-805D-F4D83B1EBCB7}" destId="{327CD222-F0C4-4BFC-80D3-B0091B510849}" srcOrd="67" destOrd="0" presId="urn:microsoft.com/office/officeart/2005/8/layout/hChevron3"/>
    <dgm:cxn modelId="{06499F74-D184-40E9-82E7-82A968117F48}" type="presParOf" srcId="{E32DDF1D-2A52-4358-805D-F4D83B1EBCB7}" destId="{1056C277-A385-4775-B46B-B61BE5757FF2}" srcOrd="68" destOrd="0" presId="urn:microsoft.com/office/officeart/2005/8/layout/hChevron3"/>
    <dgm:cxn modelId="{FF214FEE-1D9D-435D-B125-0FDEB48F54A8}" type="presParOf" srcId="{E32DDF1D-2A52-4358-805D-F4D83B1EBCB7}" destId="{8E0BF486-2CB2-4777-8410-80AD61200FC8}" srcOrd="69" destOrd="0" presId="urn:microsoft.com/office/officeart/2005/8/layout/hChevron3"/>
    <dgm:cxn modelId="{299FA8BA-D5D2-41B3-92AE-2737F0A9301F}" type="presParOf" srcId="{E32DDF1D-2A52-4358-805D-F4D83B1EBCB7}" destId="{7CBD0BB0-2ADF-4CE8-BFD7-BB447D552509}" srcOrd="70" destOrd="0" presId="urn:microsoft.com/office/officeart/2005/8/layout/hChevron3"/>
    <dgm:cxn modelId="{1E70CA00-BEB5-4DA6-A56F-7ED2725EE8E2}" type="presParOf" srcId="{E32DDF1D-2A52-4358-805D-F4D83B1EBCB7}" destId="{67E24B4C-FB32-4063-9D7F-DA86040F613A}" srcOrd="71" destOrd="0" presId="urn:microsoft.com/office/officeart/2005/8/layout/hChevron3"/>
    <dgm:cxn modelId="{241AC43B-C0B1-4211-AC13-3CCE516C1456}" type="presParOf" srcId="{E32DDF1D-2A52-4358-805D-F4D83B1EBCB7}" destId="{813810D4-3578-4465-AF34-B60CECBEADFC}" srcOrd="72" destOrd="0" presId="urn:microsoft.com/office/officeart/2005/8/layout/hChevron3"/>
    <dgm:cxn modelId="{04583F00-25A6-4DCB-A15E-10862BA82BFF}" type="presParOf" srcId="{E32DDF1D-2A52-4358-805D-F4D83B1EBCB7}" destId="{DAF5A45D-9F86-443D-B540-F12338B12394}" srcOrd="73" destOrd="0" presId="urn:microsoft.com/office/officeart/2005/8/layout/hChevron3"/>
    <dgm:cxn modelId="{F198EC04-8371-43E3-8703-3119C6005366}" type="presParOf" srcId="{E32DDF1D-2A52-4358-805D-F4D83B1EBCB7}" destId="{0C1798D0-B5E0-4926-89F4-4ED3A38AC498}" srcOrd="74" destOrd="0" presId="urn:microsoft.com/office/officeart/2005/8/layout/hChevron3"/>
    <dgm:cxn modelId="{0FDC23E4-50F6-4601-BD52-161081F40849}" type="presParOf" srcId="{E32DDF1D-2A52-4358-805D-F4D83B1EBCB7}" destId="{4088D819-A119-47E1-9A1B-CAA53953C030}" srcOrd="75" destOrd="0" presId="urn:microsoft.com/office/officeart/2005/8/layout/hChevron3"/>
    <dgm:cxn modelId="{8224D540-BB53-403F-9DC4-E48E8D7650AC}" type="presParOf" srcId="{E32DDF1D-2A52-4358-805D-F4D83B1EBCB7}" destId="{872AE41A-9A42-4583-BD5B-428E15D6C4D8}" srcOrd="76" destOrd="0" presId="urn:microsoft.com/office/officeart/2005/8/layout/hChevron3"/>
    <dgm:cxn modelId="{5263FC2E-3CB7-4511-A7BB-37A75954125C}" type="presParOf" srcId="{E32DDF1D-2A52-4358-805D-F4D83B1EBCB7}" destId="{6891EB0D-05F1-4BFC-8E92-A829D7B70C2E}" srcOrd="77" destOrd="0" presId="urn:microsoft.com/office/officeart/2005/8/layout/hChevron3"/>
    <dgm:cxn modelId="{22BE2007-02DA-4711-823A-ABD74B50D102}" type="presParOf" srcId="{E32DDF1D-2A52-4358-805D-F4D83B1EBCB7}" destId="{E4755CB0-68C3-4DA8-A9D2-73B58907C11A}" srcOrd="78" destOrd="0" presId="urn:microsoft.com/office/officeart/2005/8/layout/hChevron3"/>
    <dgm:cxn modelId="{40172BE1-CE4C-4A17-A0A7-58D060230A72}" type="presParOf" srcId="{E32DDF1D-2A52-4358-805D-F4D83B1EBCB7}" destId="{98813FD1-D75A-417E-885D-AC243E923A2B}" srcOrd="79" destOrd="0" presId="urn:microsoft.com/office/officeart/2005/8/layout/hChevron3"/>
    <dgm:cxn modelId="{9213B636-A068-43C7-91B5-DA1D3CBBC97F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C8FB64-ACE3-469E-9787-C48F6C3635F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7A87C57-3EF8-49B6-B455-342C8CF27F9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37AFE-E06E-4901-B27A-02ECCC0B7FB4}" type="parTrans" cxnId="{20958222-1427-4D4E-B437-11FE6535A400}">
      <dgm:prSet/>
      <dgm:spPr/>
      <dgm:t>
        <a:bodyPr/>
        <a:lstStyle/>
        <a:p>
          <a:endParaRPr lang="en-US"/>
        </a:p>
      </dgm:t>
    </dgm:pt>
    <dgm:pt modelId="{836959D3-197A-480B-9B3F-64B3DAE8109B}" type="sibTrans" cxnId="{20958222-1427-4D4E-B437-11FE6535A400}">
      <dgm:prSet/>
      <dgm:spPr/>
      <dgm:t>
        <a:bodyPr/>
        <a:lstStyle/>
        <a:p>
          <a:endParaRPr lang="en-US"/>
        </a:p>
      </dgm:t>
    </dgm:pt>
    <dgm:pt modelId="{8722C7DF-2F9C-4BC4-B0BA-517DBE2D86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3C4B8F2-DF36-4596-9C2C-E27172A883ED}" type="parTrans" cxnId="{C293A5F7-CBB8-408A-BF43-7DCC1E7D424B}">
      <dgm:prSet/>
      <dgm:spPr/>
      <dgm:t>
        <a:bodyPr/>
        <a:lstStyle/>
        <a:p>
          <a:endParaRPr lang="en-US"/>
        </a:p>
      </dgm:t>
    </dgm:pt>
    <dgm:pt modelId="{A45E1AAA-4831-4201-894D-8871EE8B84ED}" type="sibTrans" cxnId="{C293A5F7-CBB8-408A-BF43-7DCC1E7D424B}">
      <dgm:prSet/>
      <dgm:spPr/>
      <dgm:t>
        <a:bodyPr/>
        <a:lstStyle/>
        <a:p>
          <a:endParaRPr lang="en-US"/>
        </a:p>
      </dgm:t>
    </dgm:pt>
    <dgm:pt modelId="{58B2AA00-AB16-4214-8E92-7C4E54CE41D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A82ADD8-82F8-4443-88AE-840B4EB32E4E}" type="parTrans" cxnId="{066CF073-E987-4CCE-A697-3079E38EF005}">
      <dgm:prSet/>
      <dgm:spPr/>
      <dgm:t>
        <a:bodyPr/>
        <a:lstStyle/>
        <a:p>
          <a:endParaRPr lang="en-US"/>
        </a:p>
      </dgm:t>
    </dgm:pt>
    <dgm:pt modelId="{FFCE7B8E-43AB-4F54-B131-7A0680C8B6C5}" type="sibTrans" cxnId="{066CF073-E987-4CCE-A697-3079E38EF005}">
      <dgm:prSet/>
      <dgm:spPr/>
      <dgm:t>
        <a:bodyPr/>
        <a:lstStyle/>
        <a:p>
          <a:endParaRPr lang="en-US"/>
        </a:p>
      </dgm:t>
    </dgm:pt>
    <dgm:pt modelId="{A3B69041-CEE1-492E-8067-1741F2EE7B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3915FEF-CCE1-419B-95FD-C42057F56C09}" type="parTrans" cxnId="{FACEC83B-3F45-480B-815F-02850490D2B3}">
      <dgm:prSet/>
      <dgm:spPr/>
      <dgm:t>
        <a:bodyPr/>
        <a:lstStyle/>
        <a:p>
          <a:endParaRPr lang="en-US"/>
        </a:p>
      </dgm:t>
    </dgm:pt>
    <dgm:pt modelId="{7AFC1B7F-2BD3-4910-AC74-CC7CDF3DAA10}" type="sibTrans" cxnId="{FACEC83B-3F45-480B-815F-02850490D2B3}">
      <dgm:prSet/>
      <dgm:spPr/>
      <dgm:t>
        <a:bodyPr/>
        <a:lstStyle/>
        <a:p>
          <a:endParaRPr lang="en-US"/>
        </a:p>
      </dgm:t>
    </dgm:pt>
    <dgm:pt modelId="{EE5B7ED0-5F37-40CF-A3B0-DE264ACEF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0D8F1A-4EEF-4642-B94F-59BEC0226590}" type="parTrans" cxnId="{70B148A8-2C68-44FF-878B-4AEB8ACBE0F9}">
      <dgm:prSet/>
      <dgm:spPr/>
      <dgm:t>
        <a:bodyPr/>
        <a:lstStyle/>
        <a:p>
          <a:endParaRPr lang="en-US"/>
        </a:p>
      </dgm:t>
    </dgm:pt>
    <dgm:pt modelId="{B1CD24E3-0EBB-49E8-A79A-0A352634DC43}" type="sibTrans" cxnId="{70B148A8-2C68-44FF-878B-4AEB8ACBE0F9}">
      <dgm:prSet/>
      <dgm:spPr/>
      <dgm:t>
        <a:bodyPr/>
        <a:lstStyle/>
        <a:p>
          <a:endParaRPr lang="en-US"/>
        </a:p>
      </dgm:t>
    </dgm:pt>
    <dgm:pt modelId="{B516EE92-64D6-4FCD-8A24-40602E53098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66068DB-5200-4A95-A80B-EF9681D13F5E}" type="parTrans" cxnId="{A9B41107-3B49-46C1-B47B-99D80FF24C2C}">
      <dgm:prSet/>
      <dgm:spPr/>
      <dgm:t>
        <a:bodyPr/>
        <a:lstStyle/>
        <a:p>
          <a:endParaRPr lang="en-US"/>
        </a:p>
      </dgm:t>
    </dgm:pt>
    <dgm:pt modelId="{DCB88331-B9FD-4395-A8F7-35A5E9A37C2A}" type="sibTrans" cxnId="{A9B41107-3B49-46C1-B47B-99D80FF24C2C}">
      <dgm:prSet/>
      <dgm:spPr/>
      <dgm:t>
        <a:bodyPr/>
        <a:lstStyle/>
        <a:p>
          <a:endParaRPr lang="en-US"/>
        </a:p>
      </dgm:t>
    </dgm:pt>
    <dgm:pt modelId="{9914C753-A33F-4DBF-BECB-E5FD1DC98F2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B9AFDA-AC6C-47AC-8C4E-6BA1706B4267}" type="parTrans" cxnId="{AFEDC23B-D066-4606-AA9B-754D23B972A2}">
      <dgm:prSet/>
      <dgm:spPr/>
      <dgm:t>
        <a:bodyPr/>
        <a:lstStyle/>
        <a:p>
          <a:endParaRPr lang="en-US"/>
        </a:p>
      </dgm:t>
    </dgm:pt>
    <dgm:pt modelId="{5836EAAF-CEBE-4FE4-A39F-4D94E72144C2}" type="sibTrans" cxnId="{AFEDC23B-D066-4606-AA9B-754D23B972A2}">
      <dgm:prSet/>
      <dgm:spPr/>
      <dgm:t>
        <a:bodyPr/>
        <a:lstStyle/>
        <a:p>
          <a:endParaRPr lang="en-US"/>
        </a:p>
      </dgm:t>
    </dgm:pt>
    <dgm:pt modelId="{61CA8120-DCC6-4B15-8E1C-CFB91ABEBDE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217FB52-1F60-4ECD-8730-1EDEB8CDF0F7}" type="parTrans" cxnId="{306D4C6E-0561-4674-B75E-7C0B42D3291E}">
      <dgm:prSet/>
      <dgm:spPr/>
      <dgm:t>
        <a:bodyPr/>
        <a:lstStyle/>
        <a:p>
          <a:endParaRPr lang="en-US"/>
        </a:p>
      </dgm:t>
    </dgm:pt>
    <dgm:pt modelId="{F6BCCEE4-CAE4-434F-AB2D-BF13AC7ACF6B}" type="sibTrans" cxnId="{306D4C6E-0561-4674-B75E-7C0B42D3291E}">
      <dgm:prSet/>
      <dgm:spPr/>
      <dgm:t>
        <a:bodyPr/>
        <a:lstStyle/>
        <a:p>
          <a:endParaRPr lang="en-US"/>
        </a:p>
      </dgm:t>
    </dgm:pt>
    <dgm:pt modelId="{9AC0B85F-F002-48F8-A368-2A95E3FBA2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D6992-609D-4736-9219-627CB2146C33}" type="parTrans" cxnId="{CEAF5B05-5F0E-45CF-AE43-5FAA152D9DA5}">
      <dgm:prSet/>
      <dgm:spPr/>
      <dgm:t>
        <a:bodyPr/>
        <a:lstStyle/>
        <a:p>
          <a:endParaRPr lang="en-US"/>
        </a:p>
      </dgm:t>
    </dgm:pt>
    <dgm:pt modelId="{E13DE078-FD8C-40D3-B57F-B0F3C59CABC4}" type="sibTrans" cxnId="{CEAF5B05-5F0E-45CF-AE43-5FAA152D9DA5}">
      <dgm:prSet/>
      <dgm:spPr/>
      <dgm:t>
        <a:bodyPr/>
        <a:lstStyle/>
        <a:p>
          <a:endParaRPr lang="en-US"/>
        </a:p>
      </dgm:t>
    </dgm:pt>
    <dgm:pt modelId="{37F58A89-9FCC-42BD-9D7F-62E8ADE887B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53C1EC3-7312-4FAE-85F6-0968E83921CC}" type="parTrans" cxnId="{FE0278D9-F0BC-4B07-B361-A31609E1D80E}">
      <dgm:prSet/>
      <dgm:spPr/>
      <dgm:t>
        <a:bodyPr/>
        <a:lstStyle/>
        <a:p>
          <a:endParaRPr lang="en-US"/>
        </a:p>
      </dgm:t>
    </dgm:pt>
    <dgm:pt modelId="{DDF0C8C1-3ABA-41E8-AEF8-142E54971DDA}" type="sibTrans" cxnId="{FE0278D9-F0BC-4B07-B361-A31609E1D80E}">
      <dgm:prSet/>
      <dgm:spPr/>
      <dgm:t>
        <a:bodyPr/>
        <a:lstStyle/>
        <a:p>
          <a:endParaRPr lang="en-US"/>
        </a:p>
      </dgm:t>
    </dgm:pt>
    <dgm:pt modelId="{FAC96E8F-F4FD-4ACB-A268-A28E36F76E5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89C746-7F6A-41E8-A13F-0453F58C6884}" type="parTrans" cxnId="{839D6F74-53F5-4A1F-8555-BD4A76E03564}">
      <dgm:prSet/>
      <dgm:spPr/>
      <dgm:t>
        <a:bodyPr/>
        <a:lstStyle/>
        <a:p>
          <a:endParaRPr lang="en-US"/>
        </a:p>
      </dgm:t>
    </dgm:pt>
    <dgm:pt modelId="{A814591E-9F71-49BF-88E3-C335CA2ADD69}" type="sibTrans" cxnId="{839D6F74-53F5-4A1F-8555-BD4A76E03564}">
      <dgm:prSet/>
      <dgm:spPr/>
      <dgm:t>
        <a:bodyPr/>
        <a:lstStyle/>
        <a:p>
          <a:endParaRPr lang="en-US"/>
        </a:p>
      </dgm:t>
    </dgm:pt>
    <dgm:pt modelId="{64CB8CD5-2320-42A8-8773-1D204F49A1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3EB1EB5-D756-473E-96BA-D14AB778C141}" type="parTrans" cxnId="{8EFCC9A2-E0A8-470C-85B1-ED5015199125}">
      <dgm:prSet/>
      <dgm:spPr/>
      <dgm:t>
        <a:bodyPr/>
        <a:lstStyle/>
        <a:p>
          <a:endParaRPr lang="en-US"/>
        </a:p>
      </dgm:t>
    </dgm:pt>
    <dgm:pt modelId="{06265F7A-FF49-4FF2-A4F0-5C4AD45D8695}" type="sibTrans" cxnId="{8EFCC9A2-E0A8-470C-85B1-ED5015199125}">
      <dgm:prSet/>
      <dgm:spPr/>
      <dgm:t>
        <a:bodyPr/>
        <a:lstStyle/>
        <a:p>
          <a:endParaRPr lang="en-US"/>
        </a:p>
      </dgm:t>
    </dgm:pt>
    <dgm:pt modelId="{4E27F18F-3F2E-4A56-91EE-68F42DF637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139451F-59F4-4963-A130-51023188098B}" type="parTrans" cxnId="{D56009EB-51D6-4906-9D2F-346D1DE6A0BF}">
      <dgm:prSet/>
      <dgm:spPr/>
      <dgm:t>
        <a:bodyPr/>
        <a:lstStyle/>
        <a:p>
          <a:endParaRPr lang="en-US"/>
        </a:p>
      </dgm:t>
    </dgm:pt>
    <dgm:pt modelId="{5D10CEA7-21E1-46F2-A373-ADCDF020CF71}" type="sibTrans" cxnId="{D56009EB-51D6-4906-9D2F-346D1DE6A0BF}">
      <dgm:prSet/>
      <dgm:spPr/>
      <dgm:t>
        <a:bodyPr/>
        <a:lstStyle/>
        <a:p>
          <a:endParaRPr lang="en-US"/>
        </a:p>
      </dgm:t>
    </dgm:pt>
    <dgm:pt modelId="{1661D143-4C71-4EE6-9C81-E287BBE7E4B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89173A8-9F7A-471E-B8E4-6D2E1CA910A3}" type="parTrans" cxnId="{024104EA-FCB2-4DA1-8CF3-EAE66E81D383}">
      <dgm:prSet/>
      <dgm:spPr/>
      <dgm:t>
        <a:bodyPr/>
        <a:lstStyle/>
        <a:p>
          <a:endParaRPr lang="en-US"/>
        </a:p>
      </dgm:t>
    </dgm:pt>
    <dgm:pt modelId="{D3FB217E-5487-407D-B40A-7060B995BBD5}" type="sibTrans" cxnId="{024104EA-FCB2-4DA1-8CF3-EAE66E81D383}">
      <dgm:prSet/>
      <dgm:spPr/>
      <dgm:t>
        <a:bodyPr/>
        <a:lstStyle/>
        <a:p>
          <a:endParaRPr lang="en-US"/>
        </a:p>
      </dgm:t>
    </dgm:pt>
    <dgm:pt modelId="{E2D8E3DF-8D59-489A-9050-666993FB8E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48D341-0862-4496-96C1-9A6A34A0BF22}" type="parTrans" cxnId="{3D8FF0E3-EBC6-4E2B-9DEE-C95DBDA187EA}">
      <dgm:prSet/>
      <dgm:spPr/>
      <dgm:t>
        <a:bodyPr/>
        <a:lstStyle/>
        <a:p>
          <a:endParaRPr lang="en-US"/>
        </a:p>
      </dgm:t>
    </dgm:pt>
    <dgm:pt modelId="{6A7E6C98-199D-49DD-9A05-E4F4B569E8CE}" type="sibTrans" cxnId="{3D8FF0E3-EBC6-4E2B-9DEE-C95DBDA187EA}">
      <dgm:prSet/>
      <dgm:spPr/>
      <dgm:t>
        <a:bodyPr/>
        <a:lstStyle/>
        <a:p>
          <a:endParaRPr lang="en-US"/>
        </a:p>
      </dgm:t>
    </dgm:pt>
    <dgm:pt modelId="{68F337CC-70B5-443C-9BA7-64EAA2BDE25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30A7F5-9262-4B78-A7D8-92E599CFB171}" type="parTrans" cxnId="{9E9FC17F-C574-41FE-B691-B43172D402E9}">
      <dgm:prSet/>
      <dgm:spPr/>
      <dgm:t>
        <a:bodyPr/>
        <a:lstStyle/>
        <a:p>
          <a:endParaRPr lang="en-US"/>
        </a:p>
      </dgm:t>
    </dgm:pt>
    <dgm:pt modelId="{2927FD70-6ACC-4994-90D1-F0349E42548B}" type="sibTrans" cxnId="{9E9FC17F-C574-41FE-B691-B43172D402E9}">
      <dgm:prSet/>
      <dgm:spPr/>
      <dgm:t>
        <a:bodyPr/>
        <a:lstStyle/>
        <a:p>
          <a:endParaRPr lang="en-US"/>
        </a:p>
      </dgm:t>
    </dgm:pt>
    <dgm:pt modelId="{7C5087F6-5E53-4CFC-9BBD-4181F1A2DDB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6064793-B648-448E-997A-1F0647347CEA}" type="parTrans" cxnId="{BE8B90D6-C2EA-4E55-88C8-CA11F0BFDE85}">
      <dgm:prSet/>
      <dgm:spPr/>
      <dgm:t>
        <a:bodyPr/>
        <a:lstStyle/>
        <a:p>
          <a:endParaRPr lang="en-US"/>
        </a:p>
      </dgm:t>
    </dgm:pt>
    <dgm:pt modelId="{7C99B73A-1FF5-499E-A419-4426278B6CA7}" type="sibTrans" cxnId="{BE8B90D6-C2EA-4E55-88C8-CA11F0BFDE85}">
      <dgm:prSet/>
      <dgm:spPr/>
      <dgm:t>
        <a:bodyPr/>
        <a:lstStyle/>
        <a:p>
          <a:endParaRPr lang="en-US"/>
        </a:p>
      </dgm:t>
    </dgm:pt>
    <dgm:pt modelId="{6CBE4EF5-CAA4-4CAE-A479-05224EF61C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585BB6-338D-4E8A-B028-876C87AF23C6}" type="parTrans" cxnId="{8985C132-E9CC-40C4-99C5-B775D313526D}">
      <dgm:prSet/>
      <dgm:spPr/>
      <dgm:t>
        <a:bodyPr/>
        <a:lstStyle/>
        <a:p>
          <a:endParaRPr lang="en-US"/>
        </a:p>
      </dgm:t>
    </dgm:pt>
    <dgm:pt modelId="{0140787B-3B67-4DFA-9F41-C0BC281DE4CB}" type="sibTrans" cxnId="{8985C132-E9CC-40C4-99C5-B775D313526D}">
      <dgm:prSet/>
      <dgm:spPr/>
      <dgm:t>
        <a:bodyPr/>
        <a:lstStyle/>
        <a:p>
          <a:endParaRPr lang="en-US"/>
        </a:p>
      </dgm:t>
    </dgm:pt>
    <dgm:pt modelId="{CA99D7B1-433D-4A0A-9063-755BA8DE7A5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435BE8-E2E8-42C1-839F-2084E6E48090}" type="parTrans" cxnId="{786E1D82-08EE-4456-8EA5-0204CE3E3A5B}">
      <dgm:prSet/>
      <dgm:spPr/>
      <dgm:t>
        <a:bodyPr/>
        <a:lstStyle/>
        <a:p>
          <a:endParaRPr lang="en-US"/>
        </a:p>
      </dgm:t>
    </dgm:pt>
    <dgm:pt modelId="{9B8B1E8E-5C39-4125-932B-12DDC309387F}" type="sibTrans" cxnId="{786E1D82-08EE-4456-8EA5-0204CE3E3A5B}">
      <dgm:prSet/>
      <dgm:spPr/>
      <dgm:t>
        <a:bodyPr/>
        <a:lstStyle/>
        <a:p>
          <a:endParaRPr lang="en-US"/>
        </a:p>
      </dgm:t>
    </dgm:pt>
    <dgm:pt modelId="{1B0488F0-6E4B-4949-A302-78A9A56E13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1433B4-109E-426F-B748-D16EE5D873A2}" type="parTrans" cxnId="{D81823C5-778F-475F-ABA0-72D16406556F}">
      <dgm:prSet/>
      <dgm:spPr/>
      <dgm:t>
        <a:bodyPr/>
        <a:lstStyle/>
        <a:p>
          <a:endParaRPr lang="en-US"/>
        </a:p>
      </dgm:t>
    </dgm:pt>
    <dgm:pt modelId="{EB2A9B25-F5A9-4226-8045-42E417C1E3E3}" type="sibTrans" cxnId="{D81823C5-778F-475F-ABA0-72D16406556F}">
      <dgm:prSet/>
      <dgm:spPr/>
      <dgm:t>
        <a:bodyPr/>
        <a:lstStyle/>
        <a:p>
          <a:endParaRPr lang="en-US"/>
        </a:p>
      </dgm:t>
    </dgm:pt>
    <dgm:pt modelId="{2C1E9040-17C8-4E8D-A63F-DB72258387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C155D14-23AD-4905-92B3-17DEB391304C}" type="parTrans" cxnId="{1C5CF8A4-E52A-47E6-8F51-F35438CD5E00}">
      <dgm:prSet/>
      <dgm:spPr/>
      <dgm:t>
        <a:bodyPr/>
        <a:lstStyle/>
        <a:p>
          <a:endParaRPr lang="en-US"/>
        </a:p>
      </dgm:t>
    </dgm:pt>
    <dgm:pt modelId="{9DB42101-14A2-4E9C-9CD6-30045D6FB05C}" type="sibTrans" cxnId="{1C5CF8A4-E52A-47E6-8F51-F35438CD5E00}">
      <dgm:prSet/>
      <dgm:spPr/>
      <dgm:t>
        <a:bodyPr/>
        <a:lstStyle/>
        <a:p>
          <a:endParaRPr lang="en-US"/>
        </a:p>
      </dgm:t>
    </dgm:pt>
    <dgm:pt modelId="{5B8F1E86-BAFC-476F-A956-89C526955F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5E6D10-61FD-4E9D-8537-B21D7EC2F24B}" type="parTrans" cxnId="{20452156-B018-44AB-B274-D32252ECC4C9}">
      <dgm:prSet/>
      <dgm:spPr/>
      <dgm:t>
        <a:bodyPr/>
        <a:lstStyle/>
        <a:p>
          <a:endParaRPr lang="en-US"/>
        </a:p>
      </dgm:t>
    </dgm:pt>
    <dgm:pt modelId="{22424321-136A-42D7-B6FE-14D0C01AA603}" type="sibTrans" cxnId="{20452156-B018-44AB-B274-D32252ECC4C9}">
      <dgm:prSet/>
      <dgm:spPr/>
      <dgm:t>
        <a:bodyPr/>
        <a:lstStyle/>
        <a:p>
          <a:endParaRPr lang="en-US"/>
        </a:p>
      </dgm:t>
    </dgm:pt>
    <dgm:pt modelId="{F1B636A1-73E4-4A94-8328-1CF24EBBF7F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A1512B-E86D-45B1-844F-B942983E34FA}" type="parTrans" cxnId="{51EB2A6A-8D3C-47A4-9754-113CBF0287F9}">
      <dgm:prSet/>
      <dgm:spPr/>
      <dgm:t>
        <a:bodyPr/>
        <a:lstStyle/>
        <a:p>
          <a:endParaRPr lang="en-US"/>
        </a:p>
      </dgm:t>
    </dgm:pt>
    <dgm:pt modelId="{0F37591B-E81D-40B0-82AC-8021CB6E422C}" type="sibTrans" cxnId="{51EB2A6A-8D3C-47A4-9754-113CBF0287F9}">
      <dgm:prSet/>
      <dgm:spPr/>
      <dgm:t>
        <a:bodyPr/>
        <a:lstStyle/>
        <a:p>
          <a:endParaRPr lang="en-US"/>
        </a:p>
      </dgm:t>
    </dgm:pt>
    <dgm:pt modelId="{C45AFCDB-ACB3-438F-8B66-6E568F47D8A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83109-6618-4614-8263-C79E86540291}" type="parTrans" cxnId="{5796B81F-074C-4E52-917E-96950A2E1621}">
      <dgm:prSet/>
      <dgm:spPr/>
      <dgm:t>
        <a:bodyPr/>
        <a:lstStyle/>
        <a:p>
          <a:endParaRPr lang="en-US"/>
        </a:p>
      </dgm:t>
    </dgm:pt>
    <dgm:pt modelId="{11A8798C-46D9-4B69-9AC9-8E827935CD06}" type="sibTrans" cxnId="{5796B81F-074C-4E52-917E-96950A2E1621}">
      <dgm:prSet/>
      <dgm:spPr/>
      <dgm:t>
        <a:bodyPr/>
        <a:lstStyle/>
        <a:p>
          <a:endParaRPr lang="en-US"/>
        </a:p>
      </dgm:t>
    </dgm:pt>
    <dgm:pt modelId="{9D2EE2F8-4F2C-4468-8484-E8FB023BE27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EB51BF0-6657-4EBF-A10E-1EFC5563ECD7}" type="parTrans" cxnId="{2DD6279B-E6F2-496A-AB99-5D6BB1EB0CBD}">
      <dgm:prSet/>
      <dgm:spPr/>
      <dgm:t>
        <a:bodyPr/>
        <a:lstStyle/>
        <a:p>
          <a:endParaRPr lang="en-US"/>
        </a:p>
      </dgm:t>
    </dgm:pt>
    <dgm:pt modelId="{8538E9EA-8318-4588-83A6-208AE709CC71}" type="sibTrans" cxnId="{2DD6279B-E6F2-496A-AB99-5D6BB1EB0CBD}">
      <dgm:prSet/>
      <dgm:spPr/>
      <dgm:t>
        <a:bodyPr/>
        <a:lstStyle/>
        <a:p>
          <a:endParaRPr lang="en-US"/>
        </a:p>
      </dgm:t>
    </dgm:pt>
    <dgm:pt modelId="{020EFA48-9CC4-4431-94A8-72436184AF5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D21D688-EEB7-4BED-AB24-71C2B4D35E55}" type="parTrans" cxnId="{EDD1E090-A2B2-49D0-9197-E9FE3F4321F0}">
      <dgm:prSet/>
      <dgm:spPr/>
      <dgm:t>
        <a:bodyPr/>
        <a:lstStyle/>
        <a:p>
          <a:endParaRPr lang="en-US"/>
        </a:p>
      </dgm:t>
    </dgm:pt>
    <dgm:pt modelId="{6FDE50CA-18DF-4058-A2A0-90CDF632BEFE}" type="sibTrans" cxnId="{EDD1E090-A2B2-49D0-9197-E9FE3F4321F0}">
      <dgm:prSet/>
      <dgm:spPr/>
      <dgm:t>
        <a:bodyPr/>
        <a:lstStyle/>
        <a:p>
          <a:endParaRPr lang="en-US"/>
        </a:p>
      </dgm:t>
    </dgm:pt>
    <dgm:pt modelId="{0C6AC9BE-9142-485D-98BA-98C1890A2E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CA005B5-A3D2-48CC-A0E1-658FF11B1AE4}" type="parTrans" cxnId="{6F3B3CCB-3E0F-48A9-8592-9F901C950D80}">
      <dgm:prSet/>
      <dgm:spPr/>
      <dgm:t>
        <a:bodyPr/>
        <a:lstStyle/>
        <a:p>
          <a:endParaRPr lang="en-US"/>
        </a:p>
      </dgm:t>
    </dgm:pt>
    <dgm:pt modelId="{E245D0FC-2059-4278-AC53-D6A4239BADA3}" type="sibTrans" cxnId="{6F3B3CCB-3E0F-48A9-8592-9F901C950D80}">
      <dgm:prSet/>
      <dgm:spPr/>
      <dgm:t>
        <a:bodyPr/>
        <a:lstStyle/>
        <a:p>
          <a:endParaRPr lang="en-US"/>
        </a:p>
      </dgm:t>
    </dgm:pt>
    <dgm:pt modelId="{6FE92722-16E7-4B3D-BA6B-210995AB23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68B7065-D23E-468F-ACB0-90869AED8C3C}" type="parTrans" cxnId="{B2164E21-5D43-4695-86FD-F10F77261404}">
      <dgm:prSet/>
      <dgm:spPr/>
      <dgm:t>
        <a:bodyPr/>
        <a:lstStyle/>
        <a:p>
          <a:endParaRPr lang="en-US"/>
        </a:p>
      </dgm:t>
    </dgm:pt>
    <dgm:pt modelId="{A3E5B1A9-BA9F-4C14-A81E-AF9EF2860CFC}" type="sibTrans" cxnId="{B2164E21-5D43-4695-86FD-F10F77261404}">
      <dgm:prSet/>
      <dgm:spPr/>
      <dgm:t>
        <a:bodyPr/>
        <a:lstStyle/>
        <a:p>
          <a:endParaRPr lang="en-US"/>
        </a:p>
      </dgm:t>
    </dgm:pt>
    <dgm:pt modelId="{6031953C-D99B-4918-8AE4-74D1FC3DD3A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ECD45D0-43D8-4B5C-82AE-F26F7E3D0CAE}" type="parTrans" cxnId="{FBEB4B3E-3B5C-4BBD-8F8B-2A0754B24138}">
      <dgm:prSet/>
      <dgm:spPr/>
      <dgm:t>
        <a:bodyPr/>
        <a:lstStyle/>
        <a:p>
          <a:endParaRPr lang="en-US"/>
        </a:p>
      </dgm:t>
    </dgm:pt>
    <dgm:pt modelId="{B3F2B2A5-77F5-4DD4-BDF2-9810F2BF6BD8}" type="sibTrans" cxnId="{FBEB4B3E-3B5C-4BBD-8F8B-2A0754B24138}">
      <dgm:prSet/>
      <dgm:spPr/>
      <dgm:t>
        <a:bodyPr/>
        <a:lstStyle/>
        <a:p>
          <a:endParaRPr lang="en-US"/>
        </a:p>
      </dgm:t>
    </dgm:pt>
    <dgm:pt modelId="{05804EBF-DA52-408C-BEB2-485F7FA490C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9456B-1438-4BE5-B654-C02D3C1DD598}" type="parTrans" cxnId="{C599EE5E-C2B3-4352-B0C1-9CFB293B3E3A}">
      <dgm:prSet/>
      <dgm:spPr/>
      <dgm:t>
        <a:bodyPr/>
        <a:lstStyle/>
        <a:p>
          <a:endParaRPr lang="en-US"/>
        </a:p>
      </dgm:t>
    </dgm:pt>
    <dgm:pt modelId="{DF4D3A44-8581-4F04-AC66-01EB5D4BB4CE}" type="sibTrans" cxnId="{C599EE5E-C2B3-4352-B0C1-9CFB293B3E3A}">
      <dgm:prSet/>
      <dgm:spPr/>
      <dgm:t>
        <a:bodyPr/>
        <a:lstStyle/>
        <a:p>
          <a:endParaRPr lang="en-US"/>
        </a:p>
      </dgm:t>
    </dgm:pt>
    <dgm:pt modelId="{A3932D8C-6849-43D7-AC8A-C46E8FC8100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487540-0A95-4252-8DD1-A7E55E0C1B79}" type="parTrans" cxnId="{AD3283E1-0475-431A-9A8E-6814D1C69FA0}">
      <dgm:prSet/>
      <dgm:spPr/>
      <dgm:t>
        <a:bodyPr/>
        <a:lstStyle/>
        <a:p>
          <a:endParaRPr lang="en-US"/>
        </a:p>
      </dgm:t>
    </dgm:pt>
    <dgm:pt modelId="{14518753-125E-499B-B2FC-E623C4EBC910}" type="sibTrans" cxnId="{AD3283E1-0475-431A-9A8E-6814D1C69FA0}">
      <dgm:prSet/>
      <dgm:spPr/>
      <dgm:t>
        <a:bodyPr/>
        <a:lstStyle/>
        <a:p>
          <a:endParaRPr lang="en-US"/>
        </a:p>
      </dgm:t>
    </dgm:pt>
    <dgm:pt modelId="{3D0453B6-5431-4B34-BE77-FD9E6A1435B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2645B56-70A9-453B-A8DE-35E0F2049B7E}" type="parTrans" cxnId="{F5E1EAF7-DA49-421C-A7EC-9E208D78F273}">
      <dgm:prSet/>
      <dgm:spPr/>
      <dgm:t>
        <a:bodyPr/>
        <a:lstStyle/>
        <a:p>
          <a:endParaRPr lang="en-US"/>
        </a:p>
      </dgm:t>
    </dgm:pt>
    <dgm:pt modelId="{72BD1672-0795-447B-B209-7A7AA99D19DC}" type="sibTrans" cxnId="{F5E1EAF7-DA49-421C-A7EC-9E208D78F273}">
      <dgm:prSet/>
      <dgm:spPr/>
      <dgm:t>
        <a:bodyPr/>
        <a:lstStyle/>
        <a:p>
          <a:endParaRPr lang="en-US"/>
        </a:p>
      </dgm:t>
    </dgm:pt>
    <dgm:pt modelId="{C2397A5E-1B19-46A0-9D12-932F6574E18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896802E-034E-46F3-8E46-A6ADF7794BCB}" type="parTrans" cxnId="{650A0BC3-4167-40D5-96E6-152F0AD7AC9F}">
      <dgm:prSet/>
      <dgm:spPr/>
      <dgm:t>
        <a:bodyPr/>
        <a:lstStyle/>
        <a:p>
          <a:endParaRPr lang="en-US"/>
        </a:p>
      </dgm:t>
    </dgm:pt>
    <dgm:pt modelId="{3313125B-6405-4233-B05C-24E11EE1CC29}" type="sibTrans" cxnId="{650A0BC3-4167-40D5-96E6-152F0AD7AC9F}">
      <dgm:prSet/>
      <dgm:spPr/>
      <dgm:t>
        <a:bodyPr/>
        <a:lstStyle/>
        <a:p>
          <a:endParaRPr lang="en-US"/>
        </a:p>
      </dgm:t>
    </dgm:pt>
    <dgm:pt modelId="{33E1203D-7E4D-4F32-8933-7A45B3E4E4C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E120E4E-C929-458F-9B80-ADF0CFF217B6}" type="parTrans" cxnId="{267DE273-9A69-4683-AE2E-76CE7438C19A}">
      <dgm:prSet/>
      <dgm:spPr/>
      <dgm:t>
        <a:bodyPr/>
        <a:lstStyle/>
        <a:p>
          <a:endParaRPr lang="en-US"/>
        </a:p>
      </dgm:t>
    </dgm:pt>
    <dgm:pt modelId="{8EFC69C0-7E5F-410D-918E-81D889379B94}" type="sibTrans" cxnId="{267DE273-9A69-4683-AE2E-76CE7438C19A}">
      <dgm:prSet/>
      <dgm:spPr/>
      <dgm:t>
        <a:bodyPr/>
        <a:lstStyle/>
        <a:p>
          <a:endParaRPr lang="en-US"/>
        </a:p>
      </dgm:t>
    </dgm:pt>
    <dgm:pt modelId="{F774C75D-5067-4612-A73E-C727F813664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D590CF7-40A4-48EE-8D83-581925F3B85F}" type="parTrans" cxnId="{98BDEE50-2881-4760-94EA-7C49ECE62CDC}">
      <dgm:prSet/>
      <dgm:spPr/>
      <dgm:t>
        <a:bodyPr/>
        <a:lstStyle/>
        <a:p>
          <a:endParaRPr lang="en-US"/>
        </a:p>
      </dgm:t>
    </dgm:pt>
    <dgm:pt modelId="{51FF7B98-9BB8-48F5-9BD2-EACD1523D334}" type="sibTrans" cxnId="{98BDEE50-2881-4760-94EA-7C49ECE62CDC}">
      <dgm:prSet/>
      <dgm:spPr/>
      <dgm:t>
        <a:bodyPr/>
        <a:lstStyle/>
        <a:p>
          <a:endParaRPr lang="en-US"/>
        </a:p>
      </dgm:t>
    </dgm:pt>
    <dgm:pt modelId="{B50DE578-F840-448C-9F26-8A50FD3710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354A725-D57E-42B4-BEF9-5794656A5A39}" type="parTrans" cxnId="{25C2736F-73B4-4C5A-86B4-3D80B3FA99A9}">
      <dgm:prSet/>
      <dgm:spPr/>
      <dgm:t>
        <a:bodyPr/>
        <a:lstStyle/>
        <a:p>
          <a:endParaRPr lang="en-US"/>
        </a:p>
      </dgm:t>
    </dgm:pt>
    <dgm:pt modelId="{A1ED1532-C08B-4DB4-911A-C3CD82B7F336}" type="sibTrans" cxnId="{25C2736F-73B4-4C5A-86B4-3D80B3FA99A9}">
      <dgm:prSet/>
      <dgm:spPr/>
      <dgm:t>
        <a:bodyPr/>
        <a:lstStyle/>
        <a:p>
          <a:endParaRPr lang="en-US"/>
        </a:p>
      </dgm:t>
    </dgm:pt>
    <dgm:pt modelId="{1841054A-88B8-4570-A8E0-EA5524F1F07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BC37D2-4570-406C-A0E1-C0A08D1FA0AD}" type="parTrans" cxnId="{A1246FAC-AD13-40D2-9E7B-3B1965A1438D}">
      <dgm:prSet/>
      <dgm:spPr/>
      <dgm:t>
        <a:bodyPr/>
        <a:lstStyle/>
        <a:p>
          <a:endParaRPr lang="en-US"/>
        </a:p>
      </dgm:t>
    </dgm:pt>
    <dgm:pt modelId="{4772DA41-B155-42DF-AE4B-2737B8DB2166}" type="sibTrans" cxnId="{A1246FAC-AD13-40D2-9E7B-3B1965A1438D}">
      <dgm:prSet/>
      <dgm:spPr/>
      <dgm:t>
        <a:bodyPr/>
        <a:lstStyle/>
        <a:p>
          <a:endParaRPr lang="en-US"/>
        </a:p>
      </dgm:t>
    </dgm:pt>
    <dgm:pt modelId="{CD58D382-1728-40A4-8A1C-69E749F641F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A052F0A-E4D5-45EE-8BA9-2D80FD747F13}" type="parTrans" cxnId="{091D26C8-9B66-48CC-A2E5-BEF34FCB88CE}">
      <dgm:prSet/>
      <dgm:spPr/>
      <dgm:t>
        <a:bodyPr/>
        <a:lstStyle/>
        <a:p>
          <a:endParaRPr lang="en-US"/>
        </a:p>
      </dgm:t>
    </dgm:pt>
    <dgm:pt modelId="{2E12BB95-FCD2-4D0C-9993-590447172D7D}" type="sibTrans" cxnId="{091D26C8-9B66-48CC-A2E5-BEF34FCB88CE}">
      <dgm:prSet/>
      <dgm:spPr/>
      <dgm:t>
        <a:bodyPr/>
        <a:lstStyle/>
        <a:p>
          <a:endParaRPr lang="en-US"/>
        </a:p>
      </dgm:t>
    </dgm:pt>
    <dgm:pt modelId="{84173EBC-1605-4094-937E-65E5DBBD2F5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D6FB8E0-2612-48AF-B41A-41B179D147E1}" type="parTrans" cxnId="{53636857-F1D9-473E-ABBC-958D434B7144}">
      <dgm:prSet/>
      <dgm:spPr/>
      <dgm:t>
        <a:bodyPr/>
        <a:lstStyle/>
        <a:p>
          <a:endParaRPr lang="en-US"/>
        </a:p>
      </dgm:t>
    </dgm:pt>
    <dgm:pt modelId="{72DF8908-46C2-4758-A492-EC1E67A91276}" type="sibTrans" cxnId="{53636857-F1D9-473E-ABBC-958D434B7144}">
      <dgm:prSet/>
      <dgm:spPr/>
      <dgm:t>
        <a:bodyPr/>
        <a:lstStyle/>
        <a:p>
          <a:endParaRPr lang="en-US"/>
        </a:p>
      </dgm:t>
    </dgm:pt>
    <dgm:pt modelId="{68DB77E9-52FA-486B-9BBE-FF7BBCA93E2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5A66DB-BB27-40F5-9833-3DD98CDDC4EE}" type="parTrans" cxnId="{18DC234E-2E4A-4F86-8FC7-546E3F8617F2}">
      <dgm:prSet/>
      <dgm:spPr/>
      <dgm:t>
        <a:bodyPr/>
        <a:lstStyle/>
        <a:p>
          <a:endParaRPr lang="en-US"/>
        </a:p>
      </dgm:t>
    </dgm:pt>
    <dgm:pt modelId="{12CFB222-6A3E-4F86-8613-631DEEF83941}" type="sibTrans" cxnId="{18DC234E-2E4A-4F86-8FC7-546E3F8617F2}">
      <dgm:prSet/>
      <dgm:spPr/>
      <dgm:t>
        <a:bodyPr/>
        <a:lstStyle/>
        <a:p>
          <a:endParaRPr lang="en-US"/>
        </a:p>
      </dgm:t>
    </dgm:pt>
    <dgm:pt modelId="{B018C7FD-482F-41EB-8FDD-85C6A96644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1E33410-0C5A-444C-AB0E-3FDB83561D19}" type="parTrans" cxnId="{FB88CD10-DC63-4AB2-8E28-6D23ED2A1941}">
      <dgm:prSet/>
      <dgm:spPr/>
      <dgm:t>
        <a:bodyPr/>
        <a:lstStyle/>
        <a:p>
          <a:endParaRPr lang="en-US"/>
        </a:p>
      </dgm:t>
    </dgm:pt>
    <dgm:pt modelId="{030C1AAD-A06B-4219-B3AB-BE7AE6E29659}" type="sibTrans" cxnId="{FB88CD10-DC63-4AB2-8E28-6D23ED2A1941}">
      <dgm:prSet/>
      <dgm:spPr/>
      <dgm:t>
        <a:bodyPr/>
        <a:lstStyle/>
        <a:p>
          <a:endParaRPr lang="en-US"/>
        </a:p>
      </dgm:t>
    </dgm:pt>
    <dgm:pt modelId="{E32DDF1D-2A52-4358-805D-F4D83B1EBCB7}" type="pres">
      <dgm:prSet presAssocID="{5EC8FB64-ACE3-469E-9787-C48F6C3635F1}" presName="Name0" presStyleCnt="0">
        <dgm:presLayoutVars>
          <dgm:dir/>
          <dgm:resizeHandles val="exact"/>
        </dgm:presLayoutVars>
      </dgm:prSet>
      <dgm:spPr/>
    </dgm:pt>
    <dgm:pt modelId="{E5C05AB5-9270-4305-9A67-E80BD4B63F64}" type="pres">
      <dgm:prSet presAssocID="{37A87C57-3EF8-49B6-B455-342C8CF27F93}" presName="parTxOnly" presStyleLbl="node1" presStyleIdx="0" presStyleCnt="41">
        <dgm:presLayoutVars>
          <dgm:bulletEnabled val="1"/>
        </dgm:presLayoutVars>
      </dgm:prSet>
      <dgm:spPr/>
    </dgm:pt>
    <dgm:pt modelId="{B3249CFB-8ED7-4991-8C7E-1BFD21177A2D}" type="pres">
      <dgm:prSet presAssocID="{836959D3-197A-480B-9B3F-64B3DAE8109B}" presName="parSpace" presStyleCnt="0"/>
      <dgm:spPr/>
    </dgm:pt>
    <dgm:pt modelId="{46FBA12B-9A7C-46CE-9ADA-B661591B9938}" type="pres">
      <dgm:prSet presAssocID="{8722C7DF-2F9C-4BC4-B0BA-517DBE2D864D}" presName="parTxOnly" presStyleLbl="node1" presStyleIdx="1" presStyleCnt="41">
        <dgm:presLayoutVars>
          <dgm:bulletEnabled val="1"/>
        </dgm:presLayoutVars>
      </dgm:prSet>
      <dgm:spPr/>
    </dgm:pt>
    <dgm:pt modelId="{9A606873-8A71-4BBE-AC53-AF8E57DB32DB}" type="pres">
      <dgm:prSet presAssocID="{A45E1AAA-4831-4201-894D-8871EE8B84ED}" presName="parSpace" presStyleCnt="0"/>
      <dgm:spPr/>
    </dgm:pt>
    <dgm:pt modelId="{1F8A0EB1-3013-440A-90E0-58DB0244C1E8}" type="pres">
      <dgm:prSet presAssocID="{58B2AA00-AB16-4214-8E92-7C4E54CE41D0}" presName="parTxOnly" presStyleLbl="node1" presStyleIdx="2" presStyleCnt="41">
        <dgm:presLayoutVars>
          <dgm:bulletEnabled val="1"/>
        </dgm:presLayoutVars>
      </dgm:prSet>
      <dgm:spPr/>
    </dgm:pt>
    <dgm:pt modelId="{19DD68EC-C5E0-461E-A7B7-B39348260346}" type="pres">
      <dgm:prSet presAssocID="{FFCE7B8E-43AB-4F54-B131-7A0680C8B6C5}" presName="parSpace" presStyleCnt="0"/>
      <dgm:spPr/>
    </dgm:pt>
    <dgm:pt modelId="{C97B4E7E-1B29-409A-9A9A-AA5B52B6B63E}" type="pres">
      <dgm:prSet presAssocID="{A3B69041-CEE1-492E-8067-1741F2EE7B97}" presName="parTxOnly" presStyleLbl="node1" presStyleIdx="3" presStyleCnt="41">
        <dgm:presLayoutVars>
          <dgm:bulletEnabled val="1"/>
        </dgm:presLayoutVars>
      </dgm:prSet>
      <dgm:spPr/>
    </dgm:pt>
    <dgm:pt modelId="{7A3E532F-C77B-49F7-AEDA-FC60C7A6515A}" type="pres">
      <dgm:prSet presAssocID="{7AFC1B7F-2BD3-4910-AC74-CC7CDF3DAA10}" presName="parSpace" presStyleCnt="0"/>
      <dgm:spPr/>
    </dgm:pt>
    <dgm:pt modelId="{8C77A498-1271-4EFD-ACB2-43CB82007917}" type="pres">
      <dgm:prSet presAssocID="{EE5B7ED0-5F37-40CF-A3B0-DE264ACEF339}" presName="parTxOnly" presStyleLbl="node1" presStyleIdx="4" presStyleCnt="41">
        <dgm:presLayoutVars>
          <dgm:bulletEnabled val="1"/>
        </dgm:presLayoutVars>
      </dgm:prSet>
      <dgm:spPr/>
    </dgm:pt>
    <dgm:pt modelId="{89074C74-5FF8-487E-B75F-DE1D2B34AF5F}" type="pres">
      <dgm:prSet presAssocID="{B1CD24E3-0EBB-49E8-A79A-0A352634DC43}" presName="parSpace" presStyleCnt="0"/>
      <dgm:spPr/>
    </dgm:pt>
    <dgm:pt modelId="{9CF1165E-AC49-45C4-A3A3-DDB7BC36B50D}" type="pres">
      <dgm:prSet presAssocID="{B516EE92-64D6-4FCD-8A24-40602E53098E}" presName="parTxOnly" presStyleLbl="node1" presStyleIdx="5" presStyleCnt="41">
        <dgm:presLayoutVars>
          <dgm:bulletEnabled val="1"/>
        </dgm:presLayoutVars>
      </dgm:prSet>
      <dgm:spPr/>
    </dgm:pt>
    <dgm:pt modelId="{756D3F08-940F-414A-9D84-C79326AC7EAD}" type="pres">
      <dgm:prSet presAssocID="{DCB88331-B9FD-4395-A8F7-35A5E9A37C2A}" presName="parSpace" presStyleCnt="0"/>
      <dgm:spPr/>
    </dgm:pt>
    <dgm:pt modelId="{D72911E8-6998-44AD-A71E-CB54CF49C0ED}" type="pres">
      <dgm:prSet presAssocID="{9914C753-A33F-4DBF-BECB-E5FD1DC98F27}" presName="parTxOnly" presStyleLbl="node1" presStyleIdx="6" presStyleCnt="41">
        <dgm:presLayoutVars>
          <dgm:bulletEnabled val="1"/>
        </dgm:presLayoutVars>
      </dgm:prSet>
      <dgm:spPr/>
    </dgm:pt>
    <dgm:pt modelId="{DA6AD634-BB15-4438-822C-21EFE11F679C}" type="pres">
      <dgm:prSet presAssocID="{5836EAAF-CEBE-4FE4-A39F-4D94E72144C2}" presName="parSpace" presStyleCnt="0"/>
      <dgm:spPr/>
    </dgm:pt>
    <dgm:pt modelId="{D0CBD48E-31F4-4D1B-A75C-643BA2B7D562}" type="pres">
      <dgm:prSet presAssocID="{61CA8120-DCC6-4B15-8E1C-CFB91ABEBDE4}" presName="parTxOnly" presStyleLbl="node1" presStyleIdx="7" presStyleCnt="41">
        <dgm:presLayoutVars>
          <dgm:bulletEnabled val="1"/>
        </dgm:presLayoutVars>
      </dgm:prSet>
      <dgm:spPr/>
    </dgm:pt>
    <dgm:pt modelId="{7AAC0076-D9D8-417B-AB91-5A60B11C2108}" type="pres">
      <dgm:prSet presAssocID="{F6BCCEE4-CAE4-434F-AB2D-BF13AC7ACF6B}" presName="parSpace" presStyleCnt="0"/>
      <dgm:spPr/>
    </dgm:pt>
    <dgm:pt modelId="{4E2CA8D1-A7CF-4348-B315-66D71D7C6740}" type="pres">
      <dgm:prSet presAssocID="{9AC0B85F-F002-48F8-A368-2A95E3FBA245}" presName="parTxOnly" presStyleLbl="node1" presStyleIdx="8" presStyleCnt="41">
        <dgm:presLayoutVars>
          <dgm:bulletEnabled val="1"/>
        </dgm:presLayoutVars>
      </dgm:prSet>
      <dgm:spPr/>
    </dgm:pt>
    <dgm:pt modelId="{520F1DF1-9D10-4319-A24F-36CDD33B2E97}" type="pres">
      <dgm:prSet presAssocID="{E13DE078-FD8C-40D3-B57F-B0F3C59CABC4}" presName="parSpace" presStyleCnt="0"/>
      <dgm:spPr/>
    </dgm:pt>
    <dgm:pt modelId="{801C13F3-D94C-4D18-9804-DE6FA6282BDD}" type="pres">
      <dgm:prSet presAssocID="{37F58A89-9FCC-42BD-9D7F-62E8ADE887BA}" presName="parTxOnly" presStyleLbl="node1" presStyleIdx="9" presStyleCnt="41">
        <dgm:presLayoutVars>
          <dgm:bulletEnabled val="1"/>
        </dgm:presLayoutVars>
      </dgm:prSet>
      <dgm:spPr/>
    </dgm:pt>
    <dgm:pt modelId="{A09AFA7C-CED6-40C6-895D-27E12F9440E1}" type="pres">
      <dgm:prSet presAssocID="{DDF0C8C1-3ABA-41E8-AEF8-142E54971DDA}" presName="parSpace" presStyleCnt="0"/>
      <dgm:spPr/>
    </dgm:pt>
    <dgm:pt modelId="{8736F99C-FC22-4A85-AB3A-E3D0B6E4F18C}" type="pres">
      <dgm:prSet presAssocID="{FAC96E8F-F4FD-4ACB-A268-A28E36F76E57}" presName="parTxOnly" presStyleLbl="node1" presStyleIdx="10" presStyleCnt="41">
        <dgm:presLayoutVars>
          <dgm:bulletEnabled val="1"/>
        </dgm:presLayoutVars>
      </dgm:prSet>
      <dgm:spPr/>
    </dgm:pt>
    <dgm:pt modelId="{70DA955B-4781-4E1B-BDC2-26687F884A60}" type="pres">
      <dgm:prSet presAssocID="{A814591E-9F71-49BF-88E3-C335CA2ADD69}" presName="parSpace" presStyleCnt="0"/>
      <dgm:spPr/>
    </dgm:pt>
    <dgm:pt modelId="{419F63F8-2EF4-41FD-95C6-D9D54CDB94A6}" type="pres">
      <dgm:prSet presAssocID="{64CB8CD5-2320-42A8-8773-1D204F49A1EE}" presName="parTxOnly" presStyleLbl="node1" presStyleIdx="11" presStyleCnt="41">
        <dgm:presLayoutVars>
          <dgm:bulletEnabled val="1"/>
        </dgm:presLayoutVars>
      </dgm:prSet>
      <dgm:spPr/>
    </dgm:pt>
    <dgm:pt modelId="{E407A470-8B60-400A-9ED1-2FE27763A539}" type="pres">
      <dgm:prSet presAssocID="{06265F7A-FF49-4FF2-A4F0-5C4AD45D8695}" presName="parSpace" presStyleCnt="0"/>
      <dgm:spPr/>
    </dgm:pt>
    <dgm:pt modelId="{EF3DC7ED-4A1C-4261-AB37-51C3A71BE5EB}" type="pres">
      <dgm:prSet presAssocID="{4E27F18F-3F2E-4A56-91EE-68F42DF637B3}" presName="parTxOnly" presStyleLbl="node1" presStyleIdx="12" presStyleCnt="41">
        <dgm:presLayoutVars>
          <dgm:bulletEnabled val="1"/>
        </dgm:presLayoutVars>
      </dgm:prSet>
      <dgm:spPr/>
    </dgm:pt>
    <dgm:pt modelId="{0F1ABE0D-D7AB-4001-A880-D11FF3655B89}" type="pres">
      <dgm:prSet presAssocID="{5D10CEA7-21E1-46F2-A373-ADCDF020CF71}" presName="parSpace" presStyleCnt="0"/>
      <dgm:spPr/>
    </dgm:pt>
    <dgm:pt modelId="{B969A45A-C577-42FE-9EA9-DF34977AB7A9}" type="pres">
      <dgm:prSet presAssocID="{1661D143-4C71-4EE6-9C81-E287BBE7E4B2}" presName="parTxOnly" presStyleLbl="node1" presStyleIdx="13" presStyleCnt="41">
        <dgm:presLayoutVars>
          <dgm:bulletEnabled val="1"/>
        </dgm:presLayoutVars>
      </dgm:prSet>
      <dgm:spPr/>
    </dgm:pt>
    <dgm:pt modelId="{42D4F944-93C4-4C0C-9B62-69EF5DA104F8}" type="pres">
      <dgm:prSet presAssocID="{D3FB217E-5487-407D-B40A-7060B995BBD5}" presName="parSpace" presStyleCnt="0"/>
      <dgm:spPr/>
    </dgm:pt>
    <dgm:pt modelId="{5B5405F7-9476-4E55-9912-3D82A83CE4C1}" type="pres">
      <dgm:prSet presAssocID="{E2D8E3DF-8D59-489A-9050-666993FB8ED6}" presName="parTxOnly" presStyleLbl="node1" presStyleIdx="14" presStyleCnt="41">
        <dgm:presLayoutVars>
          <dgm:bulletEnabled val="1"/>
        </dgm:presLayoutVars>
      </dgm:prSet>
      <dgm:spPr/>
    </dgm:pt>
    <dgm:pt modelId="{1538ABD9-B7E6-4067-9491-D8311A48C018}" type="pres">
      <dgm:prSet presAssocID="{6A7E6C98-199D-49DD-9A05-E4F4B569E8CE}" presName="parSpace" presStyleCnt="0"/>
      <dgm:spPr/>
    </dgm:pt>
    <dgm:pt modelId="{AAAF693D-AD7B-43B9-92DC-8AA29F6B321E}" type="pres">
      <dgm:prSet presAssocID="{68F337CC-70B5-443C-9BA7-64EAA2BDE25A}" presName="parTxOnly" presStyleLbl="node1" presStyleIdx="15" presStyleCnt="41">
        <dgm:presLayoutVars>
          <dgm:bulletEnabled val="1"/>
        </dgm:presLayoutVars>
      </dgm:prSet>
      <dgm:spPr/>
    </dgm:pt>
    <dgm:pt modelId="{8972F749-5519-4068-BF03-0F058FDAC5F1}" type="pres">
      <dgm:prSet presAssocID="{2927FD70-6ACC-4994-90D1-F0349E42548B}" presName="parSpace" presStyleCnt="0"/>
      <dgm:spPr/>
    </dgm:pt>
    <dgm:pt modelId="{71C45CF6-C601-470E-9E9F-9175E74C38CE}" type="pres">
      <dgm:prSet presAssocID="{7C5087F6-5E53-4CFC-9BBD-4181F1A2DDB4}" presName="parTxOnly" presStyleLbl="node1" presStyleIdx="16" presStyleCnt="41">
        <dgm:presLayoutVars>
          <dgm:bulletEnabled val="1"/>
        </dgm:presLayoutVars>
      </dgm:prSet>
      <dgm:spPr/>
    </dgm:pt>
    <dgm:pt modelId="{7133B31F-637F-4E1C-BA62-0D49CF4AF38E}" type="pres">
      <dgm:prSet presAssocID="{7C99B73A-1FF5-499E-A419-4426278B6CA7}" presName="parSpace" presStyleCnt="0"/>
      <dgm:spPr/>
    </dgm:pt>
    <dgm:pt modelId="{EB37EB95-A5F7-4E65-82D5-55993CB01A01}" type="pres">
      <dgm:prSet presAssocID="{6CBE4EF5-CAA4-4CAE-A479-05224EF61C51}" presName="parTxOnly" presStyleLbl="node1" presStyleIdx="17" presStyleCnt="41">
        <dgm:presLayoutVars>
          <dgm:bulletEnabled val="1"/>
        </dgm:presLayoutVars>
      </dgm:prSet>
      <dgm:spPr/>
    </dgm:pt>
    <dgm:pt modelId="{F993441B-B841-4416-8891-3F2C6AD1B256}" type="pres">
      <dgm:prSet presAssocID="{0140787B-3B67-4DFA-9F41-C0BC281DE4CB}" presName="parSpace" presStyleCnt="0"/>
      <dgm:spPr/>
    </dgm:pt>
    <dgm:pt modelId="{C8FB3BBF-9D07-4EE6-BA10-478F436F7112}" type="pres">
      <dgm:prSet presAssocID="{CA99D7B1-433D-4A0A-9063-755BA8DE7A52}" presName="parTxOnly" presStyleLbl="node1" presStyleIdx="18" presStyleCnt="41">
        <dgm:presLayoutVars>
          <dgm:bulletEnabled val="1"/>
        </dgm:presLayoutVars>
      </dgm:prSet>
      <dgm:spPr/>
    </dgm:pt>
    <dgm:pt modelId="{4F4F584E-A44F-43CC-8CA2-CF616EBF8F80}" type="pres">
      <dgm:prSet presAssocID="{9B8B1E8E-5C39-4125-932B-12DDC309387F}" presName="parSpace" presStyleCnt="0"/>
      <dgm:spPr/>
    </dgm:pt>
    <dgm:pt modelId="{3C4E7037-9222-49C8-A64D-5A768290C531}" type="pres">
      <dgm:prSet presAssocID="{1B0488F0-6E4B-4949-A302-78A9A56E138C}" presName="parTxOnly" presStyleLbl="node1" presStyleIdx="19" presStyleCnt="41">
        <dgm:presLayoutVars>
          <dgm:bulletEnabled val="1"/>
        </dgm:presLayoutVars>
      </dgm:prSet>
      <dgm:spPr/>
    </dgm:pt>
    <dgm:pt modelId="{EB3C83E9-7C69-476A-9928-C7AD9188DE6B}" type="pres">
      <dgm:prSet presAssocID="{EB2A9B25-F5A9-4226-8045-42E417C1E3E3}" presName="parSpace" presStyleCnt="0"/>
      <dgm:spPr/>
    </dgm:pt>
    <dgm:pt modelId="{419DD1AD-D37F-462F-9733-AA7C2540828E}" type="pres">
      <dgm:prSet presAssocID="{2C1E9040-17C8-4E8D-A63F-DB72258387D6}" presName="parTxOnly" presStyleLbl="node1" presStyleIdx="20" presStyleCnt="41">
        <dgm:presLayoutVars>
          <dgm:bulletEnabled val="1"/>
        </dgm:presLayoutVars>
      </dgm:prSet>
      <dgm:spPr/>
    </dgm:pt>
    <dgm:pt modelId="{63BD167A-C9D7-48FB-8BFE-35927D0B8FA1}" type="pres">
      <dgm:prSet presAssocID="{9DB42101-14A2-4E9C-9CD6-30045D6FB05C}" presName="parSpace" presStyleCnt="0"/>
      <dgm:spPr/>
    </dgm:pt>
    <dgm:pt modelId="{EF67B6E1-01A0-4EAA-B97C-F94767656729}" type="pres">
      <dgm:prSet presAssocID="{5B8F1E86-BAFC-476F-A956-89C526955FA6}" presName="parTxOnly" presStyleLbl="node1" presStyleIdx="21" presStyleCnt="41">
        <dgm:presLayoutVars>
          <dgm:bulletEnabled val="1"/>
        </dgm:presLayoutVars>
      </dgm:prSet>
      <dgm:spPr/>
    </dgm:pt>
    <dgm:pt modelId="{34633107-9FF1-4B1E-AA98-8E57F091ED47}" type="pres">
      <dgm:prSet presAssocID="{22424321-136A-42D7-B6FE-14D0C01AA603}" presName="parSpace" presStyleCnt="0"/>
      <dgm:spPr/>
    </dgm:pt>
    <dgm:pt modelId="{1B6D26FB-FD89-49A7-A682-CDFDD01F1D75}" type="pres">
      <dgm:prSet presAssocID="{F1B636A1-73E4-4A94-8328-1CF24EBBF7F3}" presName="parTxOnly" presStyleLbl="node1" presStyleIdx="22" presStyleCnt="41">
        <dgm:presLayoutVars>
          <dgm:bulletEnabled val="1"/>
        </dgm:presLayoutVars>
      </dgm:prSet>
      <dgm:spPr/>
    </dgm:pt>
    <dgm:pt modelId="{C334E5AF-E6AF-4890-95F9-82ABF32C7B51}" type="pres">
      <dgm:prSet presAssocID="{0F37591B-E81D-40B0-82AC-8021CB6E422C}" presName="parSpace" presStyleCnt="0"/>
      <dgm:spPr/>
    </dgm:pt>
    <dgm:pt modelId="{5FBEED3A-24E0-4120-86C7-F4B24675E908}" type="pres">
      <dgm:prSet presAssocID="{C45AFCDB-ACB3-438F-8B66-6E568F47D8A4}" presName="parTxOnly" presStyleLbl="node1" presStyleIdx="23" presStyleCnt="41">
        <dgm:presLayoutVars>
          <dgm:bulletEnabled val="1"/>
        </dgm:presLayoutVars>
      </dgm:prSet>
      <dgm:spPr/>
    </dgm:pt>
    <dgm:pt modelId="{6CB85AA0-F862-44FC-B544-338251D86424}" type="pres">
      <dgm:prSet presAssocID="{11A8798C-46D9-4B69-9AC9-8E827935CD06}" presName="parSpace" presStyleCnt="0"/>
      <dgm:spPr/>
    </dgm:pt>
    <dgm:pt modelId="{7D57AB04-6BB9-491D-8A08-2593D0F8E787}" type="pres">
      <dgm:prSet presAssocID="{9D2EE2F8-4F2C-4468-8484-E8FB023BE270}" presName="parTxOnly" presStyleLbl="node1" presStyleIdx="24" presStyleCnt="41">
        <dgm:presLayoutVars>
          <dgm:bulletEnabled val="1"/>
        </dgm:presLayoutVars>
      </dgm:prSet>
      <dgm:spPr/>
    </dgm:pt>
    <dgm:pt modelId="{FD1846B6-4F18-4B08-B7E2-115D20A1B795}" type="pres">
      <dgm:prSet presAssocID="{8538E9EA-8318-4588-83A6-208AE709CC71}" presName="parSpace" presStyleCnt="0"/>
      <dgm:spPr/>
    </dgm:pt>
    <dgm:pt modelId="{7C6A920C-8D10-440F-BA5E-46F46B81D17C}" type="pres">
      <dgm:prSet presAssocID="{020EFA48-9CC4-4431-94A8-72436184AF5D}" presName="parTxOnly" presStyleLbl="node1" presStyleIdx="25" presStyleCnt="41">
        <dgm:presLayoutVars>
          <dgm:bulletEnabled val="1"/>
        </dgm:presLayoutVars>
      </dgm:prSet>
      <dgm:spPr/>
    </dgm:pt>
    <dgm:pt modelId="{BD222C9E-DE6D-4A99-81A7-88CA0ED1DDC8}" type="pres">
      <dgm:prSet presAssocID="{6FDE50CA-18DF-4058-A2A0-90CDF632BEFE}" presName="parSpace" presStyleCnt="0"/>
      <dgm:spPr/>
    </dgm:pt>
    <dgm:pt modelId="{E6B9606E-33B7-40D0-916B-28025D72F359}" type="pres">
      <dgm:prSet presAssocID="{0C6AC9BE-9142-485D-98BA-98C1890A2E0E}" presName="parTxOnly" presStyleLbl="node1" presStyleIdx="26" presStyleCnt="41">
        <dgm:presLayoutVars>
          <dgm:bulletEnabled val="1"/>
        </dgm:presLayoutVars>
      </dgm:prSet>
      <dgm:spPr/>
    </dgm:pt>
    <dgm:pt modelId="{0686D9C9-BC99-4332-B3EC-7C64878B3B5B}" type="pres">
      <dgm:prSet presAssocID="{E245D0FC-2059-4278-AC53-D6A4239BADA3}" presName="parSpace" presStyleCnt="0"/>
      <dgm:spPr/>
    </dgm:pt>
    <dgm:pt modelId="{5CBC40F4-3DBC-485E-81A1-469F710A7380}" type="pres">
      <dgm:prSet presAssocID="{6FE92722-16E7-4B3D-BA6B-210995AB2373}" presName="parTxOnly" presStyleLbl="node1" presStyleIdx="27" presStyleCnt="41">
        <dgm:presLayoutVars>
          <dgm:bulletEnabled val="1"/>
        </dgm:presLayoutVars>
      </dgm:prSet>
      <dgm:spPr/>
    </dgm:pt>
    <dgm:pt modelId="{AFAB29CA-D5D9-413A-8D3A-5822A5986B92}" type="pres">
      <dgm:prSet presAssocID="{A3E5B1A9-BA9F-4C14-A81E-AF9EF2860CFC}" presName="parSpace" presStyleCnt="0"/>
      <dgm:spPr/>
    </dgm:pt>
    <dgm:pt modelId="{69E105A0-4872-451F-ABE7-2550E014F3DF}" type="pres">
      <dgm:prSet presAssocID="{6031953C-D99B-4918-8AE4-74D1FC3DD3A0}" presName="parTxOnly" presStyleLbl="node1" presStyleIdx="28" presStyleCnt="41">
        <dgm:presLayoutVars>
          <dgm:bulletEnabled val="1"/>
        </dgm:presLayoutVars>
      </dgm:prSet>
      <dgm:spPr/>
    </dgm:pt>
    <dgm:pt modelId="{2554F9E3-9AC3-45DD-9D58-08A2F4DD1701}" type="pres">
      <dgm:prSet presAssocID="{B3F2B2A5-77F5-4DD4-BDF2-9810F2BF6BD8}" presName="parSpace" presStyleCnt="0"/>
      <dgm:spPr/>
    </dgm:pt>
    <dgm:pt modelId="{33C53847-86DA-49EC-926A-63B9B45830E9}" type="pres">
      <dgm:prSet presAssocID="{05804EBF-DA52-408C-BEB2-485F7FA490C4}" presName="parTxOnly" presStyleLbl="node1" presStyleIdx="29" presStyleCnt="41">
        <dgm:presLayoutVars>
          <dgm:bulletEnabled val="1"/>
        </dgm:presLayoutVars>
      </dgm:prSet>
      <dgm:spPr/>
    </dgm:pt>
    <dgm:pt modelId="{875187DA-3618-4C2E-A0B7-5B05BC8D2789}" type="pres">
      <dgm:prSet presAssocID="{DF4D3A44-8581-4F04-AC66-01EB5D4BB4CE}" presName="parSpace" presStyleCnt="0"/>
      <dgm:spPr/>
    </dgm:pt>
    <dgm:pt modelId="{8BC94EAD-C36A-4046-AC84-2A1EF272453C}" type="pres">
      <dgm:prSet presAssocID="{A3932D8C-6849-43D7-AC8A-C46E8FC8100D}" presName="parTxOnly" presStyleLbl="node1" presStyleIdx="30" presStyleCnt="41">
        <dgm:presLayoutVars>
          <dgm:bulletEnabled val="1"/>
        </dgm:presLayoutVars>
      </dgm:prSet>
      <dgm:spPr/>
    </dgm:pt>
    <dgm:pt modelId="{784AC893-4206-4D04-B1C5-2ADC21FEBD3D}" type="pres">
      <dgm:prSet presAssocID="{14518753-125E-499B-B2FC-E623C4EBC910}" presName="parSpace" presStyleCnt="0"/>
      <dgm:spPr/>
    </dgm:pt>
    <dgm:pt modelId="{8C0EEF14-665F-4453-8BB9-9924969283DE}" type="pres">
      <dgm:prSet presAssocID="{3D0453B6-5431-4B34-BE77-FD9E6A1435B9}" presName="parTxOnly" presStyleLbl="node1" presStyleIdx="31" presStyleCnt="41">
        <dgm:presLayoutVars>
          <dgm:bulletEnabled val="1"/>
        </dgm:presLayoutVars>
      </dgm:prSet>
      <dgm:spPr/>
    </dgm:pt>
    <dgm:pt modelId="{5A952227-1638-4EF8-AAF3-A570BBA6A4DB}" type="pres">
      <dgm:prSet presAssocID="{72BD1672-0795-447B-B209-7A7AA99D19DC}" presName="parSpace" presStyleCnt="0"/>
      <dgm:spPr/>
    </dgm:pt>
    <dgm:pt modelId="{4CC1E00E-240E-47DB-B2D9-F1E228723B16}" type="pres">
      <dgm:prSet presAssocID="{C2397A5E-1B19-46A0-9D12-932F6574E187}" presName="parTxOnly" presStyleLbl="node1" presStyleIdx="32" presStyleCnt="41">
        <dgm:presLayoutVars>
          <dgm:bulletEnabled val="1"/>
        </dgm:presLayoutVars>
      </dgm:prSet>
      <dgm:spPr/>
    </dgm:pt>
    <dgm:pt modelId="{567977BA-636D-46DC-872E-05A2B8526F70}" type="pres">
      <dgm:prSet presAssocID="{3313125B-6405-4233-B05C-24E11EE1CC29}" presName="parSpace" presStyleCnt="0"/>
      <dgm:spPr/>
    </dgm:pt>
    <dgm:pt modelId="{1F927897-2664-4477-999C-F45E0DE5ADE2}" type="pres">
      <dgm:prSet presAssocID="{33E1203D-7E4D-4F32-8933-7A45B3E4E4C0}" presName="parTxOnly" presStyleLbl="node1" presStyleIdx="33" presStyleCnt="41">
        <dgm:presLayoutVars>
          <dgm:bulletEnabled val="1"/>
        </dgm:presLayoutVars>
      </dgm:prSet>
      <dgm:spPr/>
    </dgm:pt>
    <dgm:pt modelId="{327CD222-F0C4-4BFC-80D3-B0091B510849}" type="pres">
      <dgm:prSet presAssocID="{8EFC69C0-7E5F-410D-918E-81D889379B94}" presName="parSpace" presStyleCnt="0"/>
      <dgm:spPr/>
    </dgm:pt>
    <dgm:pt modelId="{1056C277-A385-4775-B46B-B61BE5757FF2}" type="pres">
      <dgm:prSet presAssocID="{F774C75D-5067-4612-A73E-C727F8136642}" presName="parTxOnly" presStyleLbl="node1" presStyleIdx="34" presStyleCnt="41">
        <dgm:presLayoutVars>
          <dgm:bulletEnabled val="1"/>
        </dgm:presLayoutVars>
      </dgm:prSet>
      <dgm:spPr/>
    </dgm:pt>
    <dgm:pt modelId="{8E0BF486-2CB2-4777-8410-80AD61200FC8}" type="pres">
      <dgm:prSet presAssocID="{51FF7B98-9BB8-48F5-9BD2-EACD1523D334}" presName="parSpace" presStyleCnt="0"/>
      <dgm:spPr/>
    </dgm:pt>
    <dgm:pt modelId="{7CBD0BB0-2ADF-4CE8-BFD7-BB447D552509}" type="pres">
      <dgm:prSet presAssocID="{B50DE578-F840-448C-9F26-8A50FD371058}" presName="parTxOnly" presStyleLbl="node1" presStyleIdx="35" presStyleCnt="41">
        <dgm:presLayoutVars>
          <dgm:bulletEnabled val="1"/>
        </dgm:presLayoutVars>
      </dgm:prSet>
      <dgm:spPr/>
    </dgm:pt>
    <dgm:pt modelId="{67E24B4C-FB32-4063-9D7F-DA86040F613A}" type="pres">
      <dgm:prSet presAssocID="{A1ED1532-C08B-4DB4-911A-C3CD82B7F336}" presName="parSpace" presStyleCnt="0"/>
      <dgm:spPr/>
    </dgm:pt>
    <dgm:pt modelId="{813810D4-3578-4465-AF34-B60CECBEADFC}" type="pres">
      <dgm:prSet presAssocID="{1841054A-88B8-4570-A8E0-EA5524F1F074}" presName="parTxOnly" presStyleLbl="node1" presStyleIdx="36" presStyleCnt="41">
        <dgm:presLayoutVars>
          <dgm:bulletEnabled val="1"/>
        </dgm:presLayoutVars>
      </dgm:prSet>
      <dgm:spPr/>
    </dgm:pt>
    <dgm:pt modelId="{DAF5A45D-9F86-443D-B540-F12338B12394}" type="pres">
      <dgm:prSet presAssocID="{4772DA41-B155-42DF-AE4B-2737B8DB2166}" presName="parSpace" presStyleCnt="0"/>
      <dgm:spPr/>
    </dgm:pt>
    <dgm:pt modelId="{0C1798D0-B5E0-4926-89F4-4ED3A38AC498}" type="pres">
      <dgm:prSet presAssocID="{CD58D382-1728-40A4-8A1C-69E749F641FE}" presName="parTxOnly" presStyleLbl="node1" presStyleIdx="37" presStyleCnt="41">
        <dgm:presLayoutVars>
          <dgm:bulletEnabled val="1"/>
        </dgm:presLayoutVars>
      </dgm:prSet>
      <dgm:spPr/>
    </dgm:pt>
    <dgm:pt modelId="{4088D819-A119-47E1-9A1B-CAA53953C030}" type="pres">
      <dgm:prSet presAssocID="{2E12BB95-FCD2-4D0C-9993-590447172D7D}" presName="parSpace" presStyleCnt="0"/>
      <dgm:spPr/>
    </dgm:pt>
    <dgm:pt modelId="{872AE41A-9A42-4583-BD5B-428E15D6C4D8}" type="pres">
      <dgm:prSet presAssocID="{84173EBC-1605-4094-937E-65E5DBBD2F51}" presName="parTxOnly" presStyleLbl="node1" presStyleIdx="38" presStyleCnt="41">
        <dgm:presLayoutVars>
          <dgm:bulletEnabled val="1"/>
        </dgm:presLayoutVars>
      </dgm:prSet>
      <dgm:spPr/>
    </dgm:pt>
    <dgm:pt modelId="{6891EB0D-05F1-4BFC-8E92-A829D7B70C2E}" type="pres">
      <dgm:prSet presAssocID="{72DF8908-46C2-4758-A492-EC1E67A91276}" presName="parSpace" presStyleCnt="0"/>
      <dgm:spPr/>
    </dgm:pt>
    <dgm:pt modelId="{E4755CB0-68C3-4DA8-A9D2-73B58907C11A}" type="pres">
      <dgm:prSet presAssocID="{68DB77E9-52FA-486B-9BBE-FF7BBCA93E2D}" presName="parTxOnly" presStyleLbl="node1" presStyleIdx="39" presStyleCnt="41">
        <dgm:presLayoutVars>
          <dgm:bulletEnabled val="1"/>
        </dgm:presLayoutVars>
      </dgm:prSet>
      <dgm:spPr/>
    </dgm:pt>
    <dgm:pt modelId="{98813FD1-D75A-417E-885D-AC243E923A2B}" type="pres">
      <dgm:prSet presAssocID="{12CFB222-6A3E-4F86-8613-631DEEF83941}" presName="parSpace" presStyleCnt="0"/>
      <dgm:spPr/>
    </dgm:pt>
    <dgm:pt modelId="{BE8EB9A1-989B-4A34-BCA3-6900C46E94FE}" type="pres">
      <dgm:prSet presAssocID="{B018C7FD-482F-41EB-8FDD-85C6A96644A6}" presName="parTxOnly" presStyleLbl="node1" presStyleIdx="40" presStyleCnt="41">
        <dgm:presLayoutVars>
          <dgm:bulletEnabled val="1"/>
        </dgm:presLayoutVars>
      </dgm:prSet>
      <dgm:spPr/>
    </dgm:pt>
  </dgm:ptLst>
  <dgm:cxnLst>
    <dgm:cxn modelId="{223D8DEF-5F6D-46F9-A236-5090E8335C94}" type="presOf" srcId="{4E27F18F-3F2E-4A56-91EE-68F42DF637B3}" destId="{EF3DC7ED-4A1C-4261-AB37-51C3A71BE5EB}" srcOrd="0" destOrd="0" presId="urn:microsoft.com/office/officeart/2005/8/layout/hChevron3"/>
    <dgm:cxn modelId="{AFEDC23B-D066-4606-AA9B-754D23B972A2}" srcId="{5EC8FB64-ACE3-469E-9787-C48F6C3635F1}" destId="{9914C753-A33F-4DBF-BECB-E5FD1DC98F27}" srcOrd="6" destOrd="0" parTransId="{8CB9AFDA-AC6C-47AC-8C4E-6BA1706B4267}" sibTransId="{5836EAAF-CEBE-4FE4-A39F-4D94E72144C2}"/>
    <dgm:cxn modelId="{BE8B90D6-C2EA-4E55-88C8-CA11F0BFDE85}" srcId="{5EC8FB64-ACE3-469E-9787-C48F6C3635F1}" destId="{7C5087F6-5E53-4CFC-9BBD-4181F1A2DDB4}" srcOrd="16" destOrd="0" parTransId="{E6064793-B648-448E-997A-1F0647347CEA}" sibTransId="{7C99B73A-1FF5-499E-A419-4426278B6CA7}"/>
    <dgm:cxn modelId="{52E2DE13-EBF3-4BC7-9023-4AF8C3194668}" type="presOf" srcId="{84173EBC-1605-4094-937E-65E5DBBD2F51}" destId="{872AE41A-9A42-4583-BD5B-428E15D6C4D8}" srcOrd="0" destOrd="0" presId="urn:microsoft.com/office/officeart/2005/8/layout/hChevron3"/>
    <dgm:cxn modelId="{A462FD10-FD1C-4C28-B169-682EBC373490}" type="presOf" srcId="{CD58D382-1728-40A4-8A1C-69E749F641FE}" destId="{0C1798D0-B5E0-4926-89F4-4ED3A38AC498}" srcOrd="0" destOrd="0" presId="urn:microsoft.com/office/officeart/2005/8/layout/hChevron3"/>
    <dgm:cxn modelId="{20452156-B018-44AB-B274-D32252ECC4C9}" srcId="{5EC8FB64-ACE3-469E-9787-C48F6C3635F1}" destId="{5B8F1E86-BAFC-476F-A956-89C526955FA6}" srcOrd="21" destOrd="0" parTransId="{C65E6D10-61FD-4E9D-8537-B21D7EC2F24B}" sibTransId="{22424321-136A-42D7-B6FE-14D0C01AA603}"/>
    <dgm:cxn modelId="{874DD79B-580D-48E1-9952-5502B020BAD7}" type="presOf" srcId="{C2397A5E-1B19-46A0-9D12-932F6574E187}" destId="{4CC1E00E-240E-47DB-B2D9-F1E228723B16}" srcOrd="0" destOrd="0" presId="urn:microsoft.com/office/officeart/2005/8/layout/hChevron3"/>
    <dgm:cxn modelId="{2CFC6E74-E327-4246-9DD0-65EC7C18E86F}" type="presOf" srcId="{64CB8CD5-2320-42A8-8773-1D204F49A1EE}" destId="{419F63F8-2EF4-41FD-95C6-D9D54CDB94A6}" srcOrd="0" destOrd="0" presId="urn:microsoft.com/office/officeart/2005/8/layout/hChevron3"/>
    <dgm:cxn modelId="{CACBFD7D-7205-442E-B75A-A3A432EC2C1E}" type="presOf" srcId="{5EC8FB64-ACE3-469E-9787-C48F6C3635F1}" destId="{E32DDF1D-2A52-4358-805D-F4D83B1EBCB7}" srcOrd="0" destOrd="0" presId="urn:microsoft.com/office/officeart/2005/8/layout/hChevron3"/>
    <dgm:cxn modelId="{5796B81F-074C-4E52-917E-96950A2E1621}" srcId="{5EC8FB64-ACE3-469E-9787-C48F6C3635F1}" destId="{C45AFCDB-ACB3-438F-8B66-6E568F47D8A4}" srcOrd="23" destOrd="0" parTransId="{7FF83109-6618-4614-8263-C79E86540291}" sibTransId="{11A8798C-46D9-4B69-9AC9-8E827935CD06}"/>
    <dgm:cxn modelId="{9D098046-21BE-4691-83B0-C3DE09BB3EE8}" type="presOf" srcId="{0C6AC9BE-9142-485D-98BA-98C1890A2E0E}" destId="{E6B9606E-33B7-40D0-916B-28025D72F359}" srcOrd="0" destOrd="0" presId="urn:microsoft.com/office/officeart/2005/8/layout/hChevron3"/>
    <dgm:cxn modelId="{3D8FF0E3-EBC6-4E2B-9DEE-C95DBDA187EA}" srcId="{5EC8FB64-ACE3-469E-9787-C48F6C3635F1}" destId="{E2D8E3DF-8D59-489A-9050-666993FB8ED6}" srcOrd="14" destOrd="0" parTransId="{4648D341-0862-4496-96C1-9A6A34A0BF22}" sibTransId="{6A7E6C98-199D-49DD-9A05-E4F4B569E8CE}"/>
    <dgm:cxn modelId="{9ACEF1E8-2D42-4A5B-BD63-18BF14CBF181}" type="presOf" srcId="{7C5087F6-5E53-4CFC-9BBD-4181F1A2DDB4}" destId="{71C45CF6-C601-470E-9E9F-9175E74C38CE}" srcOrd="0" destOrd="0" presId="urn:microsoft.com/office/officeart/2005/8/layout/hChevron3"/>
    <dgm:cxn modelId="{8985C132-E9CC-40C4-99C5-B775D313526D}" srcId="{5EC8FB64-ACE3-469E-9787-C48F6C3635F1}" destId="{6CBE4EF5-CAA4-4CAE-A479-05224EF61C51}" srcOrd="17" destOrd="0" parTransId="{6D585BB6-338D-4E8A-B028-876C87AF23C6}" sibTransId="{0140787B-3B67-4DFA-9F41-C0BC281DE4CB}"/>
    <dgm:cxn modelId="{E7EC5D9D-CADA-4DCE-8E88-13665E45C8E6}" type="presOf" srcId="{FAC96E8F-F4FD-4ACB-A268-A28E36F76E57}" destId="{8736F99C-FC22-4A85-AB3A-E3D0B6E4F18C}" srcOrd="0" destOrd="0" presId="urn:microsoft.com/office/officeart/2005/8/layout/hChevron3"/>
    <dgm:cxn modelId="{267DE273-9A69-4683-AE2E-76CE7438C19A}" srcId="{5EC8FB64-ACE3-469E-9787-C48F6C3635F1}" destId="{33E1203D-7E4D-4F32-8933-7A45B3E4E4C0}" srcOrd="33" destOrd="0" parTransId="{5E120E4E-C929-458F-9B80-ADF0CFF217B6}" sibTransId="{8EFC69C0-7E5F-410D-918E-81D889379B94}"/>
    <dgm:cxn modelId="{D81823C5-778F-475F-ABA0-72D16406556F}" srcId="{5EC8FB64-ACE3-469E-9787-C48F6C3635F1}" destId="{1B0488F0-6E4B-4949-A302-78A9A56E138C}" srcOrd="19" destOrd="0" parTransId="{821433B4-109E-426F-B748-D16EE5D873A2}" sibTransId="{EB2A9B25-F5A9-4226-8045-42E417C1E3E3}"/>
    <dgm:cxn modelId="{88A46054-6608-4C53-BF9B-067391FA8A3A}" type="presOf" srcId="{6FE92722-16E7-4B3D-BA6B-210995AB2373}" destId="{5CBC40F4-3DBC-485E-81A1-469F710A7380}" srcOrd="0" destOrd="0" presId="urn:microsoft.com/office/officeart/2005/8/layout/hChevron3"/>
    <dgm:cxn modelId="{F7DD1A68-056E-44CE-97D6-96C38BF2A416}" type="presOf" srcId="{68DB77E9-52FA-486B-9BBE-FF7BBCA93E2D}" destId="{E4755CB0-68C3-4DA8-A9D2-73B58907C11A}" srcOrd="0" destOrd="0" presId="urn:microsoft.com/office/officeart/2005/8/layout/hChevron3"/>
    <dgm:cxn modelId="{FE0278D9-F0BC-4B07-B361-A31609E1D80E}" srcId="{5EC8FB64-ACE3-469E-9787-C48F6C3635F1}" destId="{37F58A89-9FCC-42BD-9D7F-62E8ADE887BA}" srcOrd="9" destOrd="0" parTransId="{153C1EC3-7312-4FAE-85F6-0968E83921CC}" sibTransId="{DDF0C8C1-3ABA-41E8-AEF8-142E54971DDA}"/>
    <dgm:cxn modelId="{D9E47A96-B9DB-49D0-B301-F40FFDE3CD43}" type="presOf" srcId="{9914C753-A33F-4DBF-BECB-E5FD1DC98F27}" destId="{D72911E8-6998-44AD-A71E-CB54CF49C0ED}" srcOrd="0" destOrd="0" presId="urn:microsoft.com/office/officeart/2005/8/layout/hChevron3"/>
    <dgm:cxn modelId="{FBEB4B3E-3B5C-4BBD-8F8B-2A0754B24138}" srcId="{5EC8FB64-ACE3-469E-9787-C48F6C3635F1}" destId="{6031953C-D99B-4918-8AE4-74D1FC3DD3A0}" srcOrd="28" destOrd="0" parTransId="{6ECD45D0-43D8-4B5C-82AE-F26F7E3D0CAE}" sibTransId="{B3F2B2A5-77F5-4DD4-BDF2-9810F2BF6BD8}"/>
    <dgm:cxn modelId="{B2164E21-5D43-4695-86FD-F10F77261404}" srcId="{5EC8FB64-ACE3-469E-9787-C48F6C3635F1}" destId="{6FE92722-16E7-4B3D-BA6B-210995AB2373}" srcOrd="27" destOrd="0" parTransId="{C68B7065-D23E-468F-ACB0-90869AED8C3C}" sibTransId="{A3E5B1A9-BA9F-4C14-A81E-AF9EF2860CFC}"/>
    <dgm:cxn modelId="{73D095DB-3458-4BD2-9D70-611345CD2AED}" type="presOf" srcId="{B50DE578-F840-448C-9F26-8A50FD371058}" destId="{7CBD0BB0-2ADF-4CE8-BFD7-BB447D552509}" srcOrd="0" destOrd="0" presId="urn:microsoft.com/office/officeart/2005/8/layout/hChevron3"/>
    <dgm:cxn modelId="{80DA6998-7AE0-446D-8827-4DF582FE5AC1}" type="presOf" srcId="{6CBE4EF5-CAA4-4CAE-A479-05224EF61C51}" destId="{EB37EB95-A5F7-4E65-82D5-55993CB01A01}" srcOrd="0" destOrd="0" presId="urn:microsoft.com/office/officeart/2005/8/layout/hChevron3"/>
    <dgm:cxn modelId="{A9B41107-3B49-46C1-B47B-99D80FF24C2C}" srcId="{5EC8FB64-ACE3-469E-9787-C48F6C3635F1}" destId="{B516EE92-64D6-4FCD-8A24-40602E53098E}" srcOrd="5" destOrd="0" parTransId="{366068DB-5200-4A95-A80B-EF9681D13F5E}" sibTransId="{DCB88331-B9FD-4395-A8F7-35A5E9A37C2A}"/>
    <dgm:cxn modelId="{786E1D82-08EE-4456-8EA5-0204CE3E3A5B}" srcId="{5EC8FB64-ACE3-469E-9787-C48F6C3635F1}" destId="{CA99D7B1-433D-4A0A-9063-755BA8DE7A52}" srcOrd="18" destOrd="0" parTransId="{F1435BE8-E2E8-42C1-839F-2084E6E48090}" sibTransId="{9B8B1E8E-5C39-4125-932B-12DDC309387F}"/>
    <dgm:cxn modelId="{306D4C6E-0561-4674-B75E-7C0B42D3291E}" srcId="{5EC8FB64-ACE3-469E-9787-C48F6C3635F1}" destId="{61CA8120-DCC6-4B15-8E1C-CFB91ABEBDE4}" srcOrd="7" destOrd="0" parTransId="{0217FB52-1F60-4ECD-8730-1EDEB8CDF0F7}" sibTransId="{F6BCCEE4-CAE4-434F-AB2D-BF13AC7ACF6B}"/>
    <dgm:cxn modelId="{066CF073-E987-4CCE-A697-3079E38EF005}" srcId="{5EC8FB64-ACE3-469E-9787-C48F6C3635F1}" destId="{58B2AA00-AB16-4214-8E92-7C4E54CE41D0}" srcOrd="2" destOrd="0" parTransId="{0A82ADD8-82F8-4443-88AE-840B4EB32E4E}" sibTransId="{FFCE7B8E-43AB-4F54-B131-7A0680C8B6C5}"/>
    <dgm:cxn modelId="{024104EA-FCB2-4DA1-8CF3-EAE66E81D383}" srcId="{5EC8FB64-ACE3-469E-9787-C48F6C3635F1}" destId="{1661D143-4C71-4EE6-9C81-E287BBE7E4B2}" srcOrd="13" destOrd="0" parTransId="{889173A8-9F7A-471E-B8E4-6D2E1CA910A3}" sibTransId="{D3FB217E-5487-407D-B40A-7060B995BBD5}"/>
    <dgm:cxn modelId="{2DD6279B-E6F2-496A-AB99-5D6BB1EB0CBD}" srcId="{5EC8FB64-ACE3-469E-9787-C48F6C3635F1}" destId="{9D2EE2F8-4F2C-4468-8484-E8FB023BE270}" srcOrd="24" destOrd="0" parTransId="{1EB51BF0-6657-4EBF-A10E-1EFC5563ECD7}" sibTransId="{8538E9EA-8318-4588-83A6-208AE709CC71}"/>
    <dgm:cxn modelId="{82E2F4B4-87CC-4C82-8B8E-A2A8B1F3AB60}" type="presOf" srcId="{05804EBF-DA52-408C-BEB2-485F7FA490C4}" destId="{33C53847-86DA-49EC-926A-63B9B45830E9}" srcOrd="0" destOrd="0" presId="urn:microsoft.com/office/officeart/2005/8/layout/hChevron3"/>
    <dgm:cxn modelId="{AEFE1557-3312-4533-B7C9-AAB55FA2757D}" type="presOf" srcId="{020EFA48-9CC4-4431-94A8-72436184AF5D}" destId="{7C6A920C-8D10-440F-BA5E-46F46B81D17C}" srcOrd="0" destOrd="0" presId="urn:microsoft.com/office/officeart/2005/8/layout/hChevron3"/>
    <dgm:cxn modelId="{DA18EDD3-AA69-450D-995B-F51F51DC51CA}" type="presOf" srcId="{37F58A89-9FCC-42BD-9D7F-62E8ADE887BA}" destId="{801C13F3-D94C-4D18-9804-DE6FA6282BDD}" srcOrd="0" destOrd="0" presId="urn:microsoft.com/office/officeart/2005/8/layout/hChevron3"/>
    <dgm:cxn modelId="{8A030508-4D03-4313-981B-07BED45156D7}" type="presOf" srcId="{E2D8E3DF-8D59-489A-9050-666993FB8ED6}" destId="{5B5405F7-9476-4E55-9912-3D82A83CE4C1}" srcOrd="0" destOrd="0" presId="urn:microsoft.com/office/officeart/2005/8/layout/hChevron3"/>
    <dgm:cxn modelId="{28CBBECD-8DDA-44AF-B295-65DDC00BD64D}" type="presOf" srcId="{C45AFCDB-ACB3-438F-8B66-6E568F47D8A4}" destId="{5FBEED3A-24E0-4120-86C7-F4B24675E908}" srcOrd="0" destOrd="0" presId="urn:microsoft.com/office/officeart/2005/8/layout/hChevron3"/>
    <dgm:cxn modelId="{CEAF5B05-5F0E-45CF-AE43-5FAA152D9DA5}" srcId="{5EC8FB64-ACE3-469E-9787-C48F6C3635F1}" destId="{9AC0B85F-F002-48F8-A368-2A95E3FBA245}" srcOrd="8" destOrd="0" parTransId="{CF8D6992-609D-4736-9219-627CB2146C33}" sibTransId="{E13DE078-FD8C-40D3-B57F-B0F3C59CABC4}"/>
    <dgm:cxn modelId="{FB8DAA71-1D7A-4252-8A15-BDCB57B3D38F}" type="presOf" srcId="{68F337CC-70B5-443C-9BA7-64EAA2BDE25A}" destId="{AAAF693D-AD7B-43B9-92DC-8AA29F6B321E}" srcOrd="0" destOrd="0" presId="urn:microsoft.com/office/officeart/2005/8/layout/hChevron3"/>
    <dgm:cxn modelId="{05A0E114-1801-45B0-B59F-CD23FFC6CE8D}" type="presOf" srcId="{37A87C57-3EF8-49B6-B455-342C8CF27F93}" destId="{E5C05AB5-9270-4305-9A67-E80BD4B63F64}" srcOrd="0" destOrd="0" presId="urn:microsoft.com/office/officeart/2005/8/layout/hChevron3"/>
    <dgm:cxn modelId="{00582004-9158-4899-8119-53186AF93481}" type="presOf" srcId="{1B0488F0-6E4B-4949-A302-78A9A56E138C}" destId="{3C4E7037-9222-49C8-A64D-5A768290C531}" srcOrd="0" destOrd="0" presId="urn:microsoft.com/office/officeart/2005/8/layout/hChevron3"/>
    <dgm:cxn modelId="{091D26C8-9B66-48CC-A2E5-BEF34FCB88CE}" srcId="{5EC8FB64-ACE3-469E-9787-C48F6C3635F1}" destId="{CD58D382-1728-40A4-8A1C-69E749F641FE}" srcOrd="37" destOrd="0" parTransId="{FA052F0A-E4D5-45EE-8BA9-2D80FD747F13}" sibTransId="{2E12BB95-FCD2-4D0C-9993-590447172D7D}"/>
    <dgm:cxn modelId="{2FC5F50E-61B1-4DF4-8BF6-D2C645D25ADD}" type="presOf" srcId="{B018C7FD-482F-41EB-8FDD-85C6A96644A6}" destId="{BE8EB9A1-989B-4A34-BCA3-6900C46E94FE}" srcOrd="0" destOrd="0" presId="urn:microsoft.com/office/officeart/2005/8/layout/hChevron3"/>
    <dgm:cxn modelId="{41E73063-518F-4B3B-AB5E-9D576F8534E1}" type="presOf" srcId="{A3932D8C-6849-43D7-AC8A-C46E8FC8100D}" destId="{8BC94EAD-C36A-4046-AC84-2A1EF272453C}" srcOrd="0" destOrd="0" presId="urn:microsoft.com/office/officeart/2005/8/layout/hChevron3"/>
    <dgm:cxn modelId="{3F7C98C7-6144-43F5-BBF4-C577DD74E607}" type="presOf" srcId="{EE5B7ED0-5F37-40CF-A3B0-DE264ACEF339}" destId="{8C77A498-1271-4EFD-ACB2-43CB82007917}" srcOrd="0" destOrd="0" presId="urn:microsoft.com/office/officeart/2005/8/layout/hChevron3"/>
    <dgm:cxn modelId="{18DC234E-2E4A-4F86-8FC7-546E3F8617F2}" srcId="{5EC8FB64-ACE3-469E-9787-C48F6C3635F1}" destId="{68DB77E9-52FA-486B-9BBE-FF7BBCA93E2D}" srcOrd="39" destOrd="0" parTransId="{825A66DB-BB27-40F5-9833-3DD98CDDC4EE}" sibTransId="{12CFB222-6A3E-4F86-8613-631DEEF83941}"/>
    <dgm:cxn modelId="{25C2736F-73B4-4C5A-86B4-3D80B3FA99A9}" srcId="{5EC8FB64-ACE3-469E-9787-C48F6C3635F1}" destId="{B50DE578-F840-448C-9F26-8A50FD371058}" srcOrd="35" destOrd="0" parTransId="{F354A725-D57E-42B4-BEF9-5794656A5A39}" sibTransId="{A1ED1532-C08B-4DB4-911A-C3CD82B7F336}"/>
    <dgm:cxn modelId="{A1246FAC-AD13-40D2-9E7B-3B1965A1438D}" srcId="{5EC8FB64-ACE3-469E-9787-C48F6C3635F1}" destId="{1841054A-88B8-4570-A8E0-EA5524F1F074}" srcOrd="36" destOrd="0" parTransId="{A3BC37D2-4570-406C-A0E1-C0A08D1FA0AD}" sibTransId="{4772DA41-B155-42DF-AE4B-2737B8DB2166}"/>
    <dgm:cxn modelId="{EDD1E090-A2B2-49D0-9197-E9FE3F4321F0}" srcId="{5EC8FB64-ACE3-469E-9787-C48F6C3635F1}" destId="{020EFA48-9CC4-4431-94A8-72436184AF5D}" srcOrd="25" destOrd="0" parTransId="{6D21D688-EEB7-4BED-AB24-71C2B4D35E55}" sibTransId="{6FDE50CA-18DF-4058-A2A0-90CDF632BEFE}"/>
    <dgm:cxn modelId="{D72581E8-1986-4A48-92D7-4B50BDA96ED1}" type="presOf" srcId="{1661D143-4C71-4EE6-9C81-E287BBE7E4B2}" destId="{B969A45A-C577-42FE-9EA9-DF34977AB7A9}" srcOrd="0" destOrd="0" presId="urn:microsoft.com/office/officeart/2005/8/layout/hChevron3"/>
    <dgm:cxn modelId="{839D6F74-53F5-4A1F-8555-BD4A76E03564}" srcId="{5EC8FB64-ACE3-469E-9787-C48F6C3635F1}" destId="{FAC96E8F-F4FD-4ACB-A268-A28E36F76E57}" srcOrd="10" destOrd="0" parTransId="{3289C746-7F6A-41E8-A13F-0453F58C6884}" sibTransId="{A814591E-9F71-49BF-88E3-C335CA2ADD69}"/>
    <dgm:cxn modelId="{51EB2A6A-8D3C-47A4-9754-113CBF0287F9}" srcId="{5EC8FB64-ACE3-469E-9787-C48F6C3635F1}" destId="{F1B636A1-73E4-4A94-8328-1CF24EBBF7F3}" srcOrd="22" destOrd="0" parTransId="{E7A1512B-E86D-45B1-844F-B942983E34FA}" sibTransId="{0F37591B-E81D-40B0-82AC-8021CB6E422C}"/>
    <dgm:cxn modelId="{D56009EB-51D6-4906-9D2F-346D1DE6A0BF}" srcId="{5EC8FB64-ACE3-469E-9787-C48F6C3635F1}" destId="{4E27F18F-3F2E-4A56-91EE-68F42DF637B3}" srcOrd="12" destOrd="0" parTransId="{7139451F-59F4-4963-A130-51023188098B}" sibTransId="{5D10CEA7-21E1-46F2-A373-ADCDF020CF71}"/>
    <dgm:cxn modelId="{288C2102-4730-4C74-9705-57EA2C836901}" type="presOf" srcId="{A3B69041-CEE1-492E-8067-1741F2EE7B97}" destId="{C97B4E7E-1B29-409A-9A9A-AA5B52B6B63E}" srcOrd="0" destOrd="0" presId="urn:microsoft.com/office/officeart/2005/8/layout/hChevron3"/>
    <dgm:cxn modelId="{B2872D89-F2F6-4B08-9CED-D6ECC1AC96F6}" type="presOf" srcId="{5B8F1E86-BAFC-476F-A956-89C526955FA6}" destId="{EF67B6E1-01A0-4EAA-B97C-F94767656729}" srcOrd="0" destOrd="0" presId="urn:microsoft.com/office/officeart/2005/8/layout/hChevron3"/>
    <dgm:cxn modelId="{9E9FC17F-C574-41FE-B691-B43172D402E9}" srcId="{5EC8FB64-ACE3-469E-9787-C48F6C3635F1}" destId="{68F337CC-70B5-443C-9BA7-64EAA2BDE25A}" srcOrd="15" destOrd="0" parTransId="{1F30A7F5-9262-4B78-A7D8-92E599CFB171}" sibTransId="{2927FD70-6ACC-4994-90D1-F0349E42548B}"/>
    <dgm:cxn modelId="{B6B4DA94-EA23-42D5-B69B-66BD4ECEE958}" type="presOf" srcId="{33E1203D-7E4D-4F32-8933-7A45B3E4E4C0}" destId="{1F927897-2664-4477-999C-F45E0DE5ADE2}" srcOrd="0" destOrd="0" presId="urn:microsoft.com/office/officeart/2005/8/layout/hChevron3"/>
    <dgm:cxn modelId="{5AE8FAE7-763B-4F4E-855B-99E2E2A25A4E}" type="presOf" srcId="{F1B636A1-73E4-4A94-8328-1CF24EBBF7F3}" destId="{1B6D26FB-FD89-49A7-A682-CDFDD01F1D75}" srcOrd="0" destOrd="0" presId="urn:microsoft.com/office/officeart/2005/8/layout/hChevron3"/>
    <dgm:cxn modelId="{98BDEE50-2881-4760-94EA-7C49ECE62CDC}" srcId="{5EC8FB64-ACE3-469E-9787-C48F6C3635F1}" destId="{F774C75D-5067-4612-A73E-C727F8136642}" srcOrd="34" destOrd="0" parTransId="{AD590CF7-40A4-48EE-8D83-581925F3B85F}" sibTransId="{51FF7B98-9BB8-48F5-9BD2-EACD1523D334}"/>
    <dgm:cxn modelId="{650A0BC3-4167-40D5-96E6-152F0AD7AC9F}" srcId="{5EC8FB64-ACE3-469E-9787-C48F6C3635F1}" destId="{C2397A5E-1B19-46A0-9D12-932F6574E187}" srcOrd="32" destOrd="0" parTransId="{D896802E-034E-46F3-8E46-A6ADF7794BCB}" sibTransId="{3313125B-6405-4233-B05C-24E11EE1CC29}"/>
    <dgm:cxn modelId="{8EFCC9A2-E0A8-470C-85B1-ED5015199125}" srcId="{5EC8FB64-ACE3-469E-9787-C48F6C3635F1}" destId="{64CB8CD5-2320-42A8-8773-1D204F49A1EE}" srcOrd="11" destOrd="0" parTransId="{D3EB1EB5-D756-473E-96BA-D14AB778C141}" sibTransId="{06265F7A-FF49-4FF2-A4F0-5C4AD45D8695}"/>
    <dgm:cxn modelId="{A0F2DB2B-E534-47CA-B726-ADB75447EBA4}" type="presOf" srcId="{9D2EE2F8-4F2C-4468-8484-E8FB023BE270}" destId="{7D57AB04-6BB9-491D-8A08-2593D0F8E787}" srcOrd="0" destOrd="0" presId="urn:microsoft.com/office/officeart/2005/8/layout/hChevron3"/>
    <dgm:cxn modelId="{3F1C091B-E1FF-4D58-948B-C566CB327845}" type="presOf" srcId="{B516EE92-64D6-4FCD-8A24-40602E53098E}" destId="{9CF1165E-AC49-45C4-A3A3-DDB7BC36B50D}" srcOrd="0" destOrd="0" presId="urn:microsoft.com/office/officeart/2005/8/layout/hChevron3"/>
    <dgm:cxn modelId="{FB88CD10-DC63-4AB2-8E28-6D23ED2A1941}" srcId="{5EC8FB64-ACE3-469E-9787-C48F6C3635F1}" destId="{B018C7FD-482F-41EB-8FDD-85C6A96644A6}" srcOrd="40" destOrd="0" parTransId="{21E33410-0C5A-444C-AB0E-3FDB83561D19}" sibTransId="{030C1AAD-A06B-4219-B3AB-BE7AE6E29659}"/>
    <dgm:cxn modelId="{6F3B3CCB-3E0F-48A9-8592-9F901C950D80}" srcId="{5EC8FB64-ACE3-469E-9787-C48F6C3635F1}" destId="{0C6AC9BE-9142-485D-98BA-98C1890A2E0E}" srcOrd="26" destOrd="0" parTransId="{0CA005B5-A3D2-48CC-A0E1-658FF11B1AE4}" sibTransId="{E245D0FC-2059-4278-AC53-D6A4239BADA3}"/>
    <dgm:cxn modelId="{C599EE5E-C2B3-4352-B0C1-9CFB293B3E3A}" srcId="{5EC8FB64-ACE3-469E-9787-C48F6C3635F1}" destId="{05804EBF-DA52-408C-BEB2-485F7FA490C4}" srcOrd="29" destOrd="0" parTransId="{4C89456B-1438-4BE5-B654-C02D3C1DD598}" sibTransId="{DF4D3A44-8581-4F04-AC66-01EB5D4BB4CE}"/>
    <dgm:cxn modelId="{70B148A8-2C68-44FF-878B-4AEB8ACBE0F9}" srcId="{5EC8FB64-ACE3-469E-9787-C48F6C3635F1}" destId="{EE5B7ED0-5F37-40CF-A3B0-DE264ACEF339}" srcOrd="4" destOrd="0" parTransId="{C60D8F1A-4EEF-4642-B94F-59BEC0226590}" sibTransId="{B1CD24E3-0EBB-49E8-A79A-0A352634DC43}"/>
    <dgm:cxn modelId="{F5E1EAF7-DA49-421C-A7EC-9E208D78F273}" srcId="{5EC8FB64-ACE3-469E-9787-C48F6C3635F1}" destId="{3D0453B6-5431-4B34-BE77-FD9E6A1435B9}" srcOrd="31" destOrd="0" parTransId="{C2645B56-70A9-453B-A8DE-35E0F2049B7E}" sibTransId="{72BD1672-0795-447B-B209-7A7AA99D19DC}"/>
    <dgm:cxn modelId="{31961E63-BC1E-45BB-921C-762BA656B92B}" type="presOf" srcId="{9AC0B85F-F002-48F8-A368-2A95E3FBA245}" destId="{4E2CA8D1-A7CF-4348-B315-66D71D7C6740}" srcOrd="0" destOrd="0" presId="urn:microsoft.com/office/officeart/2005/8/layout/hChevron3"/>
    <dgm:cxn modelId="{F4296AA9-1AB6-4BEC-9C7C-14BE9D566340}" type="presOf" srcId="{CA99D7B1-433D-4A0A-9063-755BA8DE7A52}" destId="{C8FB3BBF-9D07-4EE6-BA10-478F436F7112}" srcOrd="0" destOrd="0" presId="urn:microsoft.com/office/officeart/2005/8/layout/hChevron3"/>
    <dgm:cxn modelId="{D025E4A3-1E1F-456C-BD9D-2C0A80417407}" type="presOf" srcId="{2C1E9040-17C8-4E8D-A63F-DB72258387D6}" destId="{419DD1AD-D37F-462F-9733-AA7C2540828E}" srcOrd="0" destOrd="0" presId="urn:microsoft.com/office/officeart/2005/8/layout/hChevron3"/>
    <dgm:cxn modelId="{20860CBE-AA32-41A2-81C2-68433F96AE50}" type="presOf" srcId="{8722C7DF-2F9C-4BC4-B0BA-517DBE2D864D}" destId="{46FBA12B-9A7C-46CE-9ADA-B661591B9938}" srcOrd="0" destOrd="0" presId="urn:microsoft.com/office/officeart/2005/8/layout/hChevron3"/>
    <dgm:cxn modelId="{53636857-F1D9-473E-ABBC-958D434B7144}" srcId="{5EC8FB64-ACE3-469E-9787-C48F6C3635F1}" destId="{84173EBC-1605-4094-937E-65E5DBBD2F51}" srcOrd="38" destOrd="0" parTransId="{FD6FB8E0-2612-48AF-B41A-41B179D147E1}" sibTransId="{72DF8908-46C2-4758-A492-EC1E67A91276}"/>
    <dgm:cxn modelId="{95724FAD-250B-4208-89B9-F91D26BC1957}" type="presOf" srcId="{58B2AA00-AB16-4214-8E92-7C4E54CE41D0}" destId="{1F8A0EB1-3013-440A-90E0-58DB0244C1E8}" srcOrd="0" destOrd="0" presId="urn:microsoft.com/office/officeart/2005/8/layout/hChevron3"/>
    <dgm:cxn modelId="{20958222-1427-4D4E-B437-11FE6535A400}" srcId="{5EC8FB64-ACE3-469E-9787-C48F6C3635F1}" destId="{37A87C57-3EF8-49B6-B455-342C8CF27F93}" srcOrd="0" destOrd="0" parTransId="{12D37AFE-E06E-4901-B27A-02ECCC0B7FB4}" sibTransId="{836959D3-197A-480B-9B3F-64B3DAE8109B}"/>
    <dgm:cxn modelId="{B512D868-7138-4C7D-85D4-778ECD385BC5}" type="presOf" srcId="{F774C75D-5067-4612-A73E-C727F8136642}" destId="{1056C277-A385-4775-B46B-B61BE5757FF2}" srcOrd="0" destOrd="0" presId="urn:microsoft.com/office/officeart/2005/8/layout/hChevron3"/>
    <dgm:cxn modelId="{AD3283E1-0475-431A-9A8E-6814D1C69FA0}" srcId="{5EC8FB64-ACE3-469E-9787-C48F6C3635F1}" destId="{A3932D8C-6849-43D7-AC8A-C46E8FC8100D}" srcOrd="30" destOrd="0" parTransId="{F5487540-0A95-4252-8DD1-A7E55E0C1B79}" sibTransId="{14518753-125E-499B-B2FC-E623C4EBC910}"/>
    <dgm:cxn modelId="{2698B436-D293-4F7B-B66E-2C7848AB04C0}" type="presOf" srcId="{3D0453B6-5431-4B34-BE77-FD9E6A1435B9}" destId="{8C0EEF14-665F-4453-8BB9-9924969283DE}" srcOrd="0" destOrd="0" presId="urn:microsoft.com/office/officeart/2005/8/layout/hChevron3"/>
    <dgm:cxn modelId="{FACEC83B-3F45-480B-815F-02850490D2B3}" srcId="{5EC8FB64-ACE3-469E-9787-C48F6C3635F1}" destId="{A3B69041-CEE1-492E-8067-1741F2EE7B97}" srcOrd="3" destOrd="0" parTransId="{C3915FEF-CCE1-419B-95FD-C42057F56C09}" sibTransId="{7AFC1B7F-2BD3-4910-AC74-CC7CDF3DAA10}"/>
    <dgm:cxn modelId="{C293A5F7-CBB8-408A-BF43-7DCC1E7D424B}" srcId="{5EC8FB64-ACE3-469E-9787-C48F6C3635F1}" destId="{8722C7DF-2F9C-4BC4-B0BA-517DBE2D864D}" srcOrd="1" destOrd="0" parTransId="{83C4B8F2-DF36-4596-9C2C-E27172A883ED}" sibTransId="{A45E1AAA-4831-4201-894D-8871EE8B84ED}"/>
    <dgm:cxn modelId="{02449AB3-0EC0-42B0-92DB-0E83F23F6636}" type="presOf" srcId="{61CA8120-DCC6-4B15-8E1C-CFB91ABEBDE4}" destId="{D0CBD48E-31F4-4D1B-A75C-643BA2B7D562}" srcOrd="0" destOrd="0" presId="urn:microsoft.com/office/officeart/2005/8/layout/hChevron3"/>
    <dgm:cxn modelId="{5D75C006-F0BA-485F-B138-2DB0721F79D1}" type="presOf" srcId="{6031953C-D99B-4918-8AE4-74D1FC3DD3A0}" destId="{69E105A0-4872-451F-ABE7-2550E014F3DF}" srcOrd="0" destOrd="0" presId="urn:microsoft.com/office/officeart/2005/8/layout/hChevron3"/>
    <dgm:cxn modelId="{1C5CF8A4-E52A-47E6-8F51-F35438CD5E00}" srcId="{5EC8FB64-ACE3-469E-9787-C48F6C3635F1}" destId="{2C1E9040-17C8-4E8D-A63F-DB72258387D6}" srcOrd="20" destOrd="0" parTransId="{AC155D14-23AD-4905-92B3-17DEB391304C}" sibTransId="{9DB42101-14A2-4E9C-9CD6-30045D6FB05C}"/>
    <dgm:cxn modelId="{6FC177D6-879B-4041-B7BD-BE2015CE7047}" type="presOf" srcId="{1841054A-88B8-4570-A8E0-EA5524F1F074}" destId="{813810D4-3578-4465-AF34-B60CECBEADFC}" srcOrd="0" destOrd="0" presId="urn:microsoft.com/office/officeart/2005/8/layout/hChevron3"/>
    <dgm:cxn modelId="{431818D8-FFE8-497B-8256-D31387D8144B}" type="presParOf" srcId="{E32DDF1D-2A52-4358-805D-F4D83B1EBCB7}" destId="{E5C05AB5-9270-4305-9A67-E80BD4B63F64}" srcOrd="0" destOrd="0" presId="urn:microsoft.com/office/officeart/2005/8/layout/hChevron3"/>
    <dgm:cxn modelId="{184D43A9-1FA6-4330-9847-90CF60A2D3C2}" type="presParOf" srcId="{E32DDF1D-2A52-4358-805D-F4D83B1EBCB7}" destId="{B3249CFB-8ED7-4991-8C7E-1BFD21177A2D}" srcOrd="1" destOrd="0" presId="urn:microsoft.com/office/officeart/2005/8/layout/hChevron3"/>
    <dgm:cxn modelId="{FF7C0A32-9638-4A86-B079-FAAAC6B428C8}" type="presParOf" srcId="{E32DDF1D-2A52-4358-805D-F4D83B1EBCB7}" destId="{46FBA12B-9A7C-46CE-9ADA-B661591B9938}" srcOrd="2" destOrd="0" presId="urn:microsoft.com/office/officeart/2005/8/layout/hChevron3"/>
    <dgm:cxn modelId="{D2ECCBEE-F990-4100-8D72-36F56499223C}" type="presParOf" srcId="{E32DDF1D-2A52-4358-805D-F4D83B1EBCB7}" destId="{9A606873-8A71-4BBE-AC53-AF8E57DB32DB}" srcOrd="3" destOrd="0" presId="urn:microsoft.com/office/officeart/2005/8/layout/hChevron3"/>
    <dgm:cxn modelId="{803578C0-70C5-465D-BDFB-2DF2197DF25B}" type="presParOf" srcId="{E32DDF1D-2A52-4358-805D-F4D83B1EBCB7}" destId="{1F8A0EB1-3013-440A-90E0-58DB0244C1E8}" srcOrd="4" destOrd="0" presId="urn:microsoft.com/office/officeart/2005/8/layout/hChevron3"/>
    <dgm:cxn modelId="{51C1DAB0-F0BE-4F5A-AD22-8D62C56D5B4E}" type="presParOf" srcId="{E32DDF1D-2A52-4358-805D-F4D83B1EBCB7}" destId="{19DD68EC-C5E0-461E-A7B7-B39348260346}" srcOrd="5" destOrd="0" presId="urn:microsoft.com/office/officeart/2005/8/layout/hChevron3"/>
    <dgm:cxn modelId="{955A8555-CF61-4239-91A5-C59A53E10F6F}" type="presParOf" srcId="{E32DDF1D-2A52-4358-805D-F4D83B1EBCB7}" destId="{C97B4E7E-1B29-409A-9A9A-AA5B52B6B63E}" srcOrd="6" destOrd="0" presId="urn:microsoft.com/office/officeart/2005/8/layout/hChevron3"/>
    <dgm:cxn modelId="{74D559DB-9DC5-4B54-9DBA-355408FB6A99}" type="presParOf" srcId="{E32DDF1D-2A52-4358-805D-F4D83B1EBCB7}" destId="{7A3E532F-C77B-49F7-AEDA-FC60C7A6515A}" srcOrd="7" destOrd="0" presId="urn:microsoft.com/office/officeart/2005/8/layout/hChevron3"/>
    <dgm:cxn modelId="{545D5EB2-59B7-4171-ACAD-712AF5D8566A}" type="presParOf" srcId="{E32DDF1D-2A52-4358-805D-F4D83B1EBCB7}" destId="{8C77A498-1271-4EFD-ACB2-43CB82007917}" srcOrd="8" destOrd="0" presId="urn:microsoft.com/office/officeart/2005/8/layout/hChevron3"/>
    <dgm:cxn modelId="{99F56375-8E28-4B6F-84E2-A746A91E6CD1}" type="presParOf" srcId="{E32DDF1D-2A52-4358-805D-F4D83B1EBCB7}" destId="{89074C74-5FF8-487E-B75F-DE1D2B34AF5F}" srcOrd="9" destOrd="0" presId="urn:microsoft.com/office/officeart/2005/8/layout/hChevron3"/>
    <dgm:cxn modelId="{FF16199E-7BBF-4CBB-AF74-C991FD7C4FC4}" type="presParOf" srcId="{E32DDF1D-2A52-4358-805D-F4D83B1EBCB7}" destId="{9CF1165E-AC49-45C4-A3A3-DDB7BC36B50D}" srcOrd="10" destOrd="0" presId="urn:microsoft.com/office/officeart/2005/8/layout/hChevron3"/>
    <dgm:cxn modelId="{8E6B812C-88DD-402E-982E-974B229D3124}" type="presParOf" srcId="{E32DDF1D-2A52-4358-805D-F4D83B1EBCB7}" destId="{756D3F08-940F-414A-9D84-C79326AC7EAD}" srcOrd="11" destOrd="0" presId="urn:microsoft.com/office/officeart/2005/8/layout/hChevron3"/>
    <dgm:cxn modelId="{AFCBE70A-B246-4E88-8CA2-1D6BC42E2F41}" type="presParOf" srcId="{E32DDF1D-2A52-4358-805D-F4D83B1EBCB7}" destId="{D72911E8-6998-44AD-A71E-CB54CF49C0ED}" srcOrd="12" destOrd="0" presId="urn:microsoft.com/office/officeart/2005/8/layout/hChevron3"/>
    <dgm:cxn modelId="{5D90B0A5-2A37-49C1-9178-6337BBBC1911}" type="presParOf" srcId="{E32DDF1D-2A52-4358-805D-F4D83B1EBCB7}" destId="{DA6AD634-BB15-4438-822C-21EFE11F679C}" srcOrd="13" destOrd="0" presId="urn:microsoft.com/office/officeart/2005/8/layout/hChevron3"/>
    <dgm:cxn modelId="{FF06C538-E086-48F6-B466-4536524E18C1}" type="presParOf" srcId="{E32DDF1D-2A52-4358-805D-F4D83B1EBCB7}" destId="{D0CBD48E-31F4-4D1B-A75C-643BA2B7D562}" srcOrd="14" destOrd="0" presId="urn:microsoft.com/office/officeart/2005/8/layout/hChevron3"/>
    <dgm:cxn modelId="{26157820-2C04-4DA7-8EF4-D446C6FBFD5B}" type="presParOf" srcId="{E32DDF1D-2A52-4358-805D-F4D83B1EBCB7}" destId="{7AAC0076-D9D8-417B-AB91-5A60B11C2108}" srcOrd="15" destOrd="0" presId="urn:microsoft.com/office/officeart/2005/8/layout/hChevron3"/>
    <dgm:cxn modelId="{2F8102EA-30D4-4A0C-B538-D43C91498D65}" type="presParOf" srcId="{E32DDF1D-2A52-4358-805D-F4D83B1EBCB7}" destId="{4E2CA8D1-A7CF-4348-B315-66D71D7C6740}" srcOrd="16" destOrd="0" presId="urn:microsoft.com/office/officeart/2005/8/layout/hChevron3"/>
    <dgm:cxn modelId="{1E3B042C-30E3-4055-A490-3BD38A5C934C}" type="presParOf" srcId="{E32DDF1D-2A52-4358-805D-F4D83B1EBCB7}" destId="{520F1DF1-9D10-4319-A24F-36CDD33B2E97}" srcOrd="17" destOrd="0" presId="urn:microsoft.com/office/officeart/2005/8/layout/hChevron3"/>
    <dgm:cxn modelId="{2D90686C-9A1E-4A60-96A0-36CD0ED18DE0}" type="presParOf" srcId="{E32DDF1D-2A52-4358-805D-F4D83B1EBCB7}" destId="{801C13F3-D94C-4D18-9804-DE6FA6282BDD}" srcOrd="18" destOrd="0" presId="urn:microsoft.com/office/officeart/2005/8/layout/hChevron3"/>
    <dgm:cxn modelId="{31A96C15-6963-49C3-BFAB-E9A362B2EFF2}" type="presParOf" srcId="{E32DDF1D-2A52-4358-805D-F4D83B1EBCB7}" destId="{A09AFA7C-CED6-40C6-895D-27E12F9440E1}" srcOrd="19" destOrd="0" presId="urn:microsoft.com/office/officeart/2005/8/layout/hChevron3"/>
    <dgm:cxn modelId="{3AC945C7-E455-46DE-81DF-7F3EC8B5322C}" type="presParOf" srcId="{E32DDF1D-2A52-4358-805D-F4D83B1EBCB7}" destId="{8736F99C-FC22-4A85-AB3A-E3D0B6E4F18C}" srcOrd="20" destOrd="0" presId="urn:microsoft.com/office/officeart/2005/8/layout/hChevron3"/>
    <dgm:cxn modelId="{F5EFCFCD-44D7-47E5-868D-99D5B1AE1EA4}" type="presParOf" srcId="{E32DDF1D-2A52-4358-805D-F4D83B1EBCB7}" destId="{70DA955B-4781-4E1B-BDC2-26687F884A60}" srcOrd="21" destOrd="0" presId="urn:microsoft.com/office/officeart/2005/8/layout/hChevron3"/>
    <dgm:cxn modelId="{25760168-C2A1-4986-9D22-9404FD7A8B42}" type="presParOf" srcId="{E32DDF1D-2A52-4358-805D-F4D83B1EBCB7}" destId="{419F63F8-2EF4-41FD-95C6-D9D54CDB94A6}" srcOrd="22" destOrd="0" presId="urn:microsoft.com/office/officeart/2005/8/layout/hChevron3"/>
    <dgm:cxn modelId="{B35EFAAA-3A6C-4C79-9781-EF256AF40CAB}" type="presParOf" srcId="{E32DDF1D-2A52-4358-805D-F4D83B1EBCB7}" destId="{E407A470-8B60-400A-9ED1-2FE27763A539}" srcOrd="23" destOrd="0" presId="urn:microsoft.com/office/officeart/2005/8/layout/hChevron3"/>
    <dgm:cxn modelId="{453AF59F-940A-442E-83A6-59A695C6A0EB}" type="presParOf" srcId="{E32DDF1D-2A52-4358-805D-F4D83B1EBCB7}" destId="{EF3DC7ED-4A1C-4261-AB37-51C3A71BE5EB}" srcOrd="24" destOrd="0" presId="urn:microsoft.com/office/officeart/2005/8/layout/hChevron3"/>
    <dgm:cxn modelId="{EC52E760-6FE6-4085-AA5C-16E2927C6DAF}" type="presParOf" srcId="{E32DDF1D-2A52-4358-805D-F4D83B1EBCB7}" destId="{0F1ABE0D-D7AB-4001-A880-D11FF3655B89}" srcOrd="25" destOrd="0" presId="urn:microsoft.com/office/officeart/2005/8/layout/hChevron3"/>
    <dgm:cxn modelId="{50311952-1D96-4497-A0E3-60FD47CF4910}" type="presParOf" srcId="{E32DDF1D-2A52-4358-805D-F4D83B1EBCB7}" destId="{B969A45A-C577-42FE-9EA9-DF34977AB7A9}" srcOrd="26" destOrd="0" presId="urn:microsoft.com/office/officeart/2005/8/layout/hChevron3"/>
    <dgm:cxn modelId="{A521BE1B-D179-4758-8B09-395BB46BE955}" type="presParOf" srcId="{E32DDF1D-2A52-4358-805D-F4D83B1EBCB7}" destId="{42D4F944-93C4-4C0C-9B62-69EF5DA104F8}" srcOrd="27" destOrd="0" presId="urn:microsoft.com/office/officeart/2005/8/layout/hChevron3"/>
    <dgm:cxn modelId="{86E3164E-4BBC-4848-9FC2-2FE834FD4EAE}" type="presParOf" srcId="{E32DDF1D-2A52-4358-805D-F4D83B1EBCB7}" destId="{5B5405F7-9476-4E55-9912-3D82A83CE4C1}" srcOrd="28" destOrd="0" presId="urn:microsoft.com/office/officeart/2005/8/layout/hChevron3"/>
    <dgm:cxn modelId="{EEDC6FD6-4792-49E9-BED5-3D5B721F8AAD}" type="presParOf" srcId="{E32DDF1D-2A52-4358-805D-F4D83B1EBCB7}" destId="{1538ABD9-B7E6-4067-9491-D8311A48C018}" srcOrd="29" destOrd="0" presId="urn:microsoft.com/office/officeart/2005/8/layout/hChevron3"/>
    <dgm:cxn modelId="{7C29513E-9CCE-4F1E-A3A3-1EC1785C4EBD}" type="presParOf" srcId="{E32DDF1D-2A52-4358-805D-F4D83B1EBCB7}" destId="{AAAF693D-AD7B-43B9-92DC-8AA29F6B321E}" srcOrd="30" destOrd="0" presId="urn:microsoft.com/office/officeart/2005/8/layout/hChevron3"/>
    <dgm:cxn modelId="{F5BD5E6A-4FF1-4ED8-878D-D304A4B6E5CA}" type="presParOf" srcId="{E32DDF1D-2A52-4358-805D-F4D83B1EBCB7}" destId="{8972F749-5519-4068-BF03-0F058FDAC5F1}" srcOrd="31" destOrd="0" presId="urn:microsoft.com/office/officeart/2005/8/layout/hChevron3"/>
    <dgm:cxn modelId="{579C2EBE-504C-458E-98A6-60E27919DE56}" type="presParOf" srcId="{E32DDF1D-2A52-4358-805D-F4D83B1EBCB7}" destId="{71C45CF6-C601-470E-9E9F-9175E74C38CE}" srcOrd="32" destOrd="0" presId="urn:microsoft.com/office/officeart/2005/8/layout/hChevron3"/>
    <dgm:cxn modelId="{F013DB32-DD87-4A0C-8941-093CEE2ECD2E}" type="presParOf" srcId="{E32DDF1D-2A52-4358-805D-F4D83B1EBCB7}" destId="{7133B31F-637F-4E1C-BA62-0D49CF4AF38E}" srcOrd="33" destOrd="0" presId="urn:microsoft.com/office/officeart/2005/8/layout/hChevron3"/>
    <dgm:cxn modelId="{771526A8-9D54-420E-B3A0-61D09CE3B8C5}" type="presParOf" srcId="{E32DDF1D-2A52-4358-805D-F4D83B1EBCB7}" destId="{EB37EB95-A5F7-4E65-82D5-55993CB01A01}" srcOrd="34" destOrd="0" presId="urn:microsoft.com/office/officeart/2005/8/layout/hChevron3"/>
    <dgm:cxn modelId="{D5B495F6-D2C9-4B4C-99BA-389EE1215073}" type="presParOf" srcId="{E32DDF1D-2A52-4358-805D-F4D83B1EBCB7}" destId="{F993441B-B841-4416-8891-3F2C6AD1B256}" srcOrd="35" destOrd="0" presId="urn:microsoft.com/office/officeart/2005/8/layout/hChevron3"/>
    <dgm:cxn modelId="{D3EA69A4-F5F9-41A3-B317-30BA2A89C5BA}" type="presParOf" srcId="{E32DDF1D-2A52-4358-805D-F4D83B1EBCB7}" destId="{C8FB3BBF-9D07-4EE6-BA10-478F436F7112}" srcOrd="36" destOrd="0" presId="urn:microsoft.com/office/officeart/2005/8/layout/hChevron3"/>
    <dgm:cxn modelId="{A5BCFABA-9674-45AD-B05C-B77CD4259BB9}" type="presParOf" srcId="{E32DDF1D-2A52-4358-805D-F4D83B1EBCB7}" destId="{4F4F584E-A44F-43CC-8CA2-CF616EBF8F80}" srcOrd="37" destOrd="0" presId="urn:microsoft.com/office/officeart/2005/8/layout/hChevron3"/>
    <dgm:cxn modelId="{D76F1161-BC00-4C1F-9808-4D20FAF58A64}" type="presParOf" srcId="{E32DDF1D-2A52-4358-805D-F4D83B1EBCB7}" destId="{3C4E7037-9222-49C8-A64D-5A768290C531}" srcOrd="38" destOrd="0" presId="urn:microsoft.com/office/officeart/2005/8/layout/hChevron3"/>
    <dgm:cxn modelId="{9A09C414-44AD-4FE9-B199-892FEC2132A9}" type="presParOf" srcId="{E32DDF1D-2A52-4358-805D-F4D83B1EBCB7}" destId="{EB3C83E9-7C69-476A-9928-C7AD9188DE6B}" srcOrd="39" destOrd="0" presId="urn:microsoft.com/office/officeart/2005/8/layout/hChevron3"/>
    <dgm:cxn modelId="{6F08EE98-12A7-4828-B115-F51066EBC103}" type="presParOf" srcId="{E32DDF1D-2A52-4358-805D-F4D83B1EBCB7}" destId="{419DD1AD-D37F-462F-9733-AA7C2540828E}" srcOrd="40" destOrd="0" presId="urn:microsoft.com/office/officeart/2005/8/layout/hChevron3"/>
    <dgm:cxn modelId="{78FFE0B0-C2F3-45DB-8CEA-092F50CC9E1A}" type="presParOf" srcId="{E32DDF1D-2A52-4358-805D-F4D83B1EBCB7}" destId="{63BD167A-C9D7-48FB-8BFE-35927D0B8FA1}" srcOrd="41" destOrd="0" presId="urn:microsoft.com/office/officeart/2005/8/layout/hChevron3"/>
    <dgm:cxn modelId="{D3534CF0-70C6-4780-A9E6-57F4B6F3EBFC}" type="presParOf" srcId="{E32DDF1D-2A52-4358-805D-F4D83B1EBCB7}" destId="{EF67B6E1-01A0-4EAA-B97C-F94767656729}" srcOrd="42" destOrd="0" presId="urn:microsoft.com/office/officeart/2005/8/layout/hChevron3"/>
    <dgm:cxn modelId="{0AC9ADC3-45AC-444C-90CB-0950D37AEC3C}" type="presParOf" srcId="{E32DDF1D-2A52-4358-805D-F4D83B1EBCB7}" destId="{34633107-9FF1-4B1E-AA98-8E57F091ED47}" srcOrd="43" destOrd="0" presId="urn:microsoft.com/office/officeart/2005/8/layout/hChevron3"/>
    <dgm:cxn modelId="{F5C2AB57-9BFC-4E1E-89A9-92FD8EE6E344}" type="presParOf" srcId="{E32DDF1D-2A52-4358-805D-F4D83B1EBCB7}" destId="{1B6D26FB-FD89-49A7-A682-CDFDD01F1D75}" srcOrd="44" destOrd="0" presId="urn:microsoft.com/office/officeart/2005/8/layout/hChevron3"/>
    <dgm:cxn modelId="{9468C724-0FB8-4FC6-A8BB-8FCCDF4B1461}" type="presParOf" srcId="{E32DDF1D-2A52-4358-805D-F4D83B1EBCB7}" destId="{C334E5AF-E6AF-4890-95F9-82ABF32C7B51}" srcOrd="45" destOrd="0" presId="urn:microsoft.com/office/officeart/2005/8/layout/hChevron3"/>
    <dgm:cxn modelId="{B52CBCE3-C789-4946-B931-029438AF3B48}" type="presParOf" srcId="{E32DDF1D-2A52-4358-805D-F4D83B1EBCB7}" destId="{5FBEED3A-24E0-4120-86C7-F4B24675E908}" srcOrd="46" destOrd="0" presId="urn:microsoft.com/office/officeart/2005/8/layout/hChevron3"/>
    <dgm:cxn modelId="{FB3ED2CA-53B5-4527-9B7F-4F8765CF1F82}" type="presParOf" srcId="{E32DDF1D-2A52-4358-805D-F4D83B1EBCB7}" destId="{6CB85AA0-F862-44FC-B544-338251D86424}" srcOrd="47" destOrd="0" presId="urn:microsoft.com/office/officeart/2005/8/layout/hChevron3"/>
    <dgm:cxn modelId="{0C2F9128-C539-4E81-A93C-D0CF3A860D95}" type="presParOf" srcId="{E32DDF1D-2A52-4358-805D-F4D83B1EBCB7}" destId="{7D57AB04-6BB9-491D-8A08-2593D0F8E787}" srcOrd="48" destOrd="0" presId="urn:microsoft.com/office/officeart/2005/8/layout/hChevron3"/>
    <dgm:cxn modelId="{B3E664AA-84AC-49AF-B340-F0F8EE29E34C}" type="presParOf" srcId="{E32DDF1D-2A52-4358-805D-F4D83B1EBCB7}" destId="{FD1846B6-4F18-4B08-B7E2-115D20A1B795}" srcOrd="49" destOrd="0" presId="urn:microsoft.com/office/officeart/2005/8/layout/hChevron3"/>
    <dgm:cxn modelId="{12821572-A604-4AB0-B863-1DAC208DA59E}" type="presParOf" srcId="{E32DDF1D-2A52-4358-805D-F4D83B1EBCB7}" destId="{7C6A920C-8D10-440F-BA5E-46F46B81D17C}" srcOrd="50" destOrd="0" presId="urn:microsoft.com/office/officeart/2005/8/layout/hChevron3"/>
    <dgm:cxn modelId="{E55A363C-6DED-4654-A553-2BCC6BCFB123}" type="presParOf" srcId="{E32DDF1D-2A52-4358-805D-F4D83B1EBCB7}" destId="{BD222C9E-DE6D-4A99-81A7-88CA0ED1DDC8}" srcOrd="51" destOrd="0" presId="urn:microsoft.com/office/officeart/2005/8/layout/hChevron3"/>
    <dgm:cxn modelId="{57820671-BDC7-4DAE-AF9E-D21001184EB7}" type="presParOf" srcId="{E32DDF1D-2A52-4358-805D-F4D83B1EBCB7}" destId="{E6B9606E-33B7-40D0-916B-28025D72F359}" srcOrd="52" destOrd="0" presId="urn:microsoft.com/office/officeart/2005/8/layout/hChevron3"/>
    <dgm:cxn modelId="{4122D375-2348-47CC-ABE0-8F6928935B38}" type="presParOf" srcId="{E32DDF1D-2A52-4358-805D-F4D83B1EBCB7}" destId="{0686D9C9-BC99-4332-B3EC-7C64878B3B5B}" srcOrd="53" destOrd="0" presId="urn:microsoft.com/office/officeart/2005/8/layout/hChevron3"/>
    <dgm:cxn modelId="{5C3E3F42-65AC-4FAE-B1FA-7A070DC22A85}" type="presParOf" srcId="{E32DDF1D-2A52-4358-805D-F4D83B1EBCB7}" destId="{5CBC40F4-3DBC-485E-81A1-469F710A7380}" srcOrd="54" destOrd="0" presId="urn:microsoft.com/office/officeart/2005/8/layout/hChevron3"/>
    <dgm:cxn modelId="{A062AEFC-A5EB-4815-9673-E802094D15A9}" type="presParOf" srcId="{E32DDF1D-2A52-4358-805D-F4D83B1EBCB7}" destId="{AFAB29CA-D5D9-413A-8D3A-5822A5986B92}" srcOrd="55" destOrd="0" presId="urn:microsoft.com/office/officeart/2005/8/layout/hChevron3"/>
    <dgm:cxn modelId="{204A4D6E-1A83-4F1C-B59B-2D0011852686}" type="presParOf" srcId="{E32DDF1D-2A52-4358-805D-F4D83B1EBCB7}" destId="{69E105A0-4872-451F-ABE7-2550E014F3DF}" srcOrd="56" destOrd="0" presId="urn:microsoft.com/office/officeart/2005/8/layout/hChevron3"/>
    <dgm:cxn modelId="{0662F69B-A8EA-448C-B8CD-200CB63ACEC0}" type="presParOf" srcId="{E32DDF1D-2A52-4358-805D-F4D83B1EBCB7}" destId="{2554F9E3-9AC3-45DD-9D58-08A2F4DD1701}" srcOrd="57" destOrd="0" presId="urn:microsoft.com/office/officeart/2005/8/layout/hChevron3"/>
    <dgm:cxn modelId="{436E0A95-57C7-438A-9AB3-8CE03AC5DCBC}" type="presParOf" srcId="{E32DDF1D-2A52-4358-805D-F4D83B1EBCB7}" destId="{33C53847-86DA-49EC-926A-63B9B45830E9}" srcOrd="58" destOrd="0" presId="urn:microsoft.com/office/officeart/2005/8/layout/hChevron3"/>
    <dgm:cxn modelId="{779BF203-6834-462D-AE1B-3C1A3DA7E84D}" type="presParOf" srcId="{E32DDF1D-2A52-4358-805D-F4D83B1EBCB7}" destId="{875187DA-3618-4C2E-A0B7-5B05BC8D2789}" srcOrd="59" destOrd="0" presId="urn:microsoft.com/office/officeart/2005/8/layout/hChevron3"/>
    <dgm:cxn modelId="{2655C594-2804-4A43-BD49-451511A4538D}" type="presParOf" srcId="{E32DDF1D-2A52-4358-805D-F4D83B1EBCB7}" destId="{8BC94EAD-C36A-4046-AC84-2A1EF272453C}" srcOrd="60" destOrd="0" presId="urn:microsoft.com/office/officeart/2005/8/layout/hChevron3"/>
    <dgm:cxn modelId="{596164E5-1C07-468B-9DB0-77035085D4E0}" type="presParOf" srcId="{E32DDF1D-2A52-4358-805D-F4D83B1EBCB7}" destId="{784AC893-4206-4D04-B1C5-2ADC21FEBD3D}" srcOrd="61" destOrd="0" presId="urn:microsoft.com/office/officeart/2005/8/layout/hChevron3"/>
    <dgm:cxn modelId="{92320BFA-F0A7-42C3-AF00-89864BD6C556}" type="presParOf" srcId="{E32DDF1D-2A52-4358-805D-F4D83B1EBCB7}" destId="{8C0EEF14-665F-4453-8BB9-9924969283DE}" srcOrd="62" destOrd="0" presId="urn:microsoft.com/office/officeart/2005/8/layout/hChevron3"/>
    <dgm:cxn modelId="{CAD3377F-CA0B-45A0-957E-A19A54BCA16D}" type="presParOf" srcId="{E32DDF1D-2A52-4358-805D-F4D83B1EBCB7}" destId="{5A952227-1638-4EF8-AAF3-A570BBA6A4DB}" srcOrd="63" destOrd="0" presId="urn:microsoft.com/office/officeart/2005/8/layout/hChevron3"/>
    <dgm:cxn modelId="{535D2735-5D8F-4001-966A-63B0DBF275ED}" type="presParOf" srcId="{E32DDF1D-2A52-4358-805D-F4D83B1EBCB7}" destId="{4CC1E00E-240E-47DB-B2D9-F1E228723B16}" srcOrd="64" destOrd="0" presId="urn:microsoft.com/office/officeart/2005/8/layout/hChevron3"/>
    <dgm:cxn modelId="{CAE008EC-52E1-4AD4-A88A-A8216FE3D0AC}" type="presParOf" srcId="{E32DDF1D-2A52-4358-805D-F4D83B1EBCB7}" destId="{567977BA-636D-46DC-872E-05A2B8526F70}" srcOrd="65" destOrd="0" presId="urn:microsoft.com/office/officeart/2005/8/layout/hChevron3"/>
    <dgm:cxn modelId="{F451E607-CE6A-4189-B0EC-B414AC70E798}" type="presParOf" srcId="{E32DDF1D-2A52-4358-805D-F4D83B1EBCB7}" destId="{1F927897-2664-4477-999C-F45E0DE5ADE2}" srcOrd="66" destOrd="0" presId="urn:microsoft.com/office/officeart/2005/8/layout/hChevron3"/>
    <dgm:cxn modelId="{8DAA879F-A032-44D6-BE1E-D595FBE786CE}" type="presParOf" srcId="{E32DDF1D-2A52-4358-805D-F4D83B1EBCB7}" destId="{327CD222-F0C4-4BFC-80D3-B0091B510849}" srcOrd="67" destOrd="0" presId="urn:microsoft.com/office/officeart/2005/8/layout/hChevron3"/>
    <dgm:cxn modelId="{D1A8D956-08D6-461B-A91E-325E0AEBA54E}" type="presParOf" srcId="{E32DDF1D-2A52-4358-805D-F4D83B1EBCB7}" destId="{1056C277-A385-4775-B46B-B61BE5757FF2}" srcOrd="68" destOrd="0" presId="urn:microsoft.com/office/officeart/2005/8/layout/hChevron3"/>
    <dgm:cxn modelId="{DC013E24-7B53-4A3C-9491-998E6CDCA654}" type="presParOf" srcId="{E32DDF1D-2A52-4358-805D-F4D83B1EBCB7}" destId="{8E0BF486-2CB2-4777-8410-80AD61200FC8}" srcOrd="69" destOrd="0" presId="urn:microsoft.com/office/officeart/2005/8/layout/hChevron3"/>
    <dgm:cxn modelId="{DAA5BD7F-ACF7-424E-8D83-D30E4AE1EB2D}" type="presParOf" srcId="{E32DDF1D-2A52-4358-805D-F4D83B1EBCB7}" destId="{7CBD0BB0-2ADF-4CE8-BFD7-BB447D552509}" srcOrd="70" destOrd="0" presId="urn:microsoft.com/office/officeart/2005/8/layout/hChevron3"/>
    <dgm:cxn modelId="{3F9BFCBF-FEA4-4742-89E1-3E9C32030C17}" type="presParOf" srcId="{E32DDF1D-2A52-4358-805D-F4D83B1EBCB7}" destId="{67E24B4C-FB32-4063-9D7F-DA86040F613A}" srcOrd="71" destOrd="0" presId="urn:microsoft.com/office/officeart/2005/8/layout/hChevron3"/>
    <dgm:cxn modelId="{348FF51E-2AE8-4613-BB91-6352D7BAF2CB}" type="presParOf" srcId="{E32DDF1D-2A52-4358-805D-F4D83B1EBCB7}" destId="{813810D4-3578-4465-AF34-B60CECBEADFC}" srcOrd="72" destOrd="0" presId="urn:microsoft.com/office/officeart/2005/8/layout/hChevron3"/>
    <dgm:cxn modelId="{7FE4C807-ABF2-48E9-8433-6F49B0ED1528}" type="presParOf" srcId="{E32DDF1D-2A52-4358-805D-F4D83B1EBCB7}" destId="{DAF5A45D-9F86-443D-B540-F12338B12394}" srcOrd="73" destOrd="0" presId="urn:microsoft.com/office/officeart/2005/8/layout/hChevron3"/>
    <dgm:cxn modelId="{1C546757-29B0-41D4-894F-DC9F2A5C61A9}" type="presParOf" srcId="{E32DDF1D-2A52-4358-805D-F4D83B1EBCB7}" destId="{0C1798D0-B5E0-4926-89F4-4ED3A38AC498}" srcOrd="74" destOrd="0" presId="urn:microsoft.com/office/officeart/2005/8/layout/hChevron3"/>
    <dgm:cxn modelId="{57B40AAC-5887-4599-A829-BF9D499D2246}" type="presParOf" srcId="{E32DDF1D-2A52-4358-805D-F4D83B1EBCB7}" destId="{4088D819-A119-47E1-9A1B-CAA53953C030}" srcOrd="75" destOrd="0" presId="urn:microsoft.com/office/officeart/2005/8/layout/hChevron3"/>
    <dgm:cxn modelId="{8D846968-BE69-4CC5-86EF-015C6D7103F3}" type="presParOf" srcId="{E32DDF1D-2A52-4358-805D-F4D83B1EBCB7}" destId="{872AE41A-9A42-4583-BD5B-428E15D6C4D8}" srcOrd="76" destOrd="0" presId="urn:microsoft.com/office/officeart/2005/8/layout/hChevron3"/>
    <dgm:cxn modelId="{C4A64AA8-2B45-4640-BA55-6E383DB743DA}" type="presParOf" srcId="{E32DDF1D-2A52-4358-805D-F4D83B1EBCB7}" destId="{6891EB0D-05F1-4BFC-8E92-A829D7B70C2E}" srcOrd="77" destOrd="0" presId="urn:microsoft.com/office/officeart/2005/8/layout/hChevron3"/>
    <dgm:cxn modelId="{9C3A3FD3-E633-4B59-A304-D9A7607FC107}" type="presParOf" srcId="{E32DDF1D-2A52-4358-805D-F4D83B1EBCB7}" destId="{E4755CB0-68C3-4DA8-A9D2-73B58907C11A}" srcOrd="78" destOrd="0" presId="urn:microsoft.com/office/officeart/2005/8/layout/hChevron3"/>
    <dgm:cxn modelId="{57DEA2E3-4802-42ED-9B18-9094CFE8F2CD}" type="presParOf" srcId="{E32DDF1D-2A52-4358-805D-F4D83B1EBCB7}" destId="{98813FD1-D75A-417E-885D-AC243E923A2B}" srcOrd="79" destOrd="0" presId="urn:microsoft.com/office/officeart/2005/8/layout/hChevron3"/>
    <dgm:cxn modelId="{3E9C5AC4-E02C-4CA3-A876-BA32D5224713}" type="presParOf" srcId="{E32DDF1D-2A52-4358-805D-F4D83B1EBCB7}" destId="{BE8EB9A1-989B-4A34-BCA3-6900C46E94FE}" srcOrd="8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5AB5-9270-4305-9A67-E80BD4B63F64}">
      <dsp:nvSpPr>
        <dsp:cNvPr id="0" name=""/>
        <dsp:cNvSpPr/>
      </dsp:nvSpPr>
      <dsp:spPr>
        <a:xfrm>
          <a:off x="5519" y="52719"/>
          <a:ext cx="342236" cy="13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19" y="52719"/>
        <a:ext cx="308013" cy="136894"/>
      </dsp:txXfrm>
    </dsp:sp>
    <dsp:sp modelId="{46FBA12B-9A7C-46CE-9ADA-B661591B9938}">
      <dsp:nvSpPr>
        <dsp:cNvPr id="0" name=""/>
        <dsp:cNvSpPr/>
      </dsp:nvSpPr>
      <dsp:spPr>
        <a:xfrm>
          <a:off x="27930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47756" y="52719"/>
        <a:ext cx="205342" cy="136894"/>
      </dsp:txXfrm>
    </dsp:sp>
    <dsp:sp modelId="{1F8A0EB1-3013-440A-90E0-58DB0244C1E8}">
      <dsp:nvSpPr>
        <dsp:cNvPr id="0" name=""/>
        <dsp:cNvSpPr/>
      </dsp:nvSpPr>
      <dsp:spPr>
        <a:xfrm>
          <a:off x="553099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21546" y="52719"/>
        <a:ext cx="205342" cy="136894"/>
      </dsp:txXfrm>
    </dsp:sp>
    <dsp:sp modelId="{C97B4E7E-1B29-409A-9A9A-AA5B52B6B63E}">
      <dsp:nvSpPr>
        <dsp:cNvPr id="0" name=""/>
        <dsp:cNvSpPr/>
      </dsp:nvSpPr>
      <dsp:spPr>
        <a:xfrm>
          <a:off x="82688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95335" y="52719"/>
        <a:ext cx="205342" cy="136894"/>
      </dsp:txXfrm>
    </dsp:sp>
    <dsp:sp modelId="{8C77A498-1271-4EFD-ACB2-43CB82007917}">
      <dsp:nvSpPr>
        <dsp:cNvPr id="0" name=""/>
        <dsp:cNvSpPr/>
      </dsp:nvSpPr>
      <dsp:spPr>
        <a:xfrm>
          <a:off x="1100678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169125" y="52719"/>
        <a:ext cx="205342" cy="136894"/>
      </dsp:txXfrm>
    </dsp:sp>
    <dsp:sp modelId="{9CF1165E-AC49-45C4-A3A3-DDB7BC36B50D}">
      <dsp:nvSpPr>
        <dsp:cNvPr id="0" name=""/>
        <dsp:cNvSpPr/>
      </dsp:nvSpPr>
      <dsp:spPr>
        <a:xfrm>
          <a:off x="137446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442914" y="52719"/>
        <a:ext cx="205342" cy="136894"/>
      </dsp:txXfrm>
    </dsp:sp>
    <dsp:sp modelId="{D72911E8-6998-44AD-A71E-CB54CF49C0ED}">
      <dsp:nvSpPr>
        <dsp:cNvPr id="0" name=""/>
        <dsp:cNvSpPr/>
      </dsp:nvSpPr>
      <dsp:spPr>
        <a:xfrm>
          <a:off x="1648257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716704" y="52719"/>
        <a:ext cx="205342" cy="136894"/>
      </dsp:txXfrm>
    </dsp:sp>
    <dsp:sp modelId="{D0CBD48E-31F4-4D1B-A75C-643BA2B7D562}">
      <dsp:nvSpPr>
        <dsp:cNvPr id="0" name=""/>
        <dsp:cNvSpPr/>
      </dsp:nvSpPr>
      <dsp:spPr>
        <a:xfrm>
          <a:off x="192204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990493" y="52719"/>
        <a:ext cx="205342" cy="136894"/>
      </dsp:txXfrm>
    </dsp:sp>
    <dsp:sp modelId="{4E2CA8D1-A7CF-4348-B315-66D71D7C6740}">
      <dsp:nvSpPr>
        <dsp:cNvPr id="0" name=""/>
        <dsp:cNvSpPr/>
      </dsp:nvSpPr>
      <dsp:spPr>
        <a:xfrm>
          <a:off x="2195836" y="52719"/>
          <a:ext cx="342236" cy="136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264283" y="52719"/>
        <a:ext cx="205342" cy="136894"/>
      </dsp:txXfrm>
    </dsp:sp>
    <dsp:sp modelId="{801C13F3-D94C-4D18-9804-DE6FA6282BDD}">
      <dsp:nvSpPr>
        <dsp:cNvPr id="0" name=""/>
        <dsp:cNvSpPr/>
      </dsp:nvSpPr>
      <dsp:spPr>
        <a:xfrm>
          <a:off x="246962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538072" y="52719"/>
        <a:ext cx="205342" cy="136894"/>
      </dsp:txXfrm>
    </dsp:sp>
    <dsp:sp modelId="{8736F99C-FC22-4A85-AB3A-E3D0B6E4F18C}">
      <dsp:nvSpPr>
        <dsp:cNvPr id="0" name=""/>
        <dsp:cNvSpPr/>
      </dsp:nvSpPr>
      <dsp:spPr>
        <a:xfrm>
          <a:off x="274341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2811862" y="52719"/>
        <a:ext cx="205342" cy="136894"/>
      </dsp:txXfrm>
    </dsp:sp>
    <dsp:sp modelId="{419F63F8-2EF4-41FD-95C6-D9D54CDB94A6}">
      <dsp:nvSpPr>
        <dsp:cNvPr id="0" name=""/>
        <dsp:cNvSpPr/>
      </dsp:nvSpPr>
      <dsp:spPr>
        <a:xfrm>
          <a:off x="301720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085652" y="52719"/>
        <a:ext cx="205342" cy="136894"/>
      </dsp:txXfrm>
    </dsp:sp>
    <dsp:sp modelId="{EF3DC7ED-4A1C-4261-AB37-51C3A71BE5EB}">
      <dsp:nvSpPr>
        <dsp:cNvPr id="0" name=""/>
        <dsp:cNvSpPr/>
      </dsp:nvSpPr>
      <dsp:spPr>
        <a:xfrm>
          <a:off x="329099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359441" y="52719"/>
        <a:ext cx="205342" cy="136894"/>
      </dsp:txXfrm>
    </dsp:sp>
    <dsp:sp modelId="{B969A45A-C577-42FE-9EA9-DF34977AB7A9}">
      <dsp:nvSpPr>
        <dsp:cNvPr id="0" name=""/>
        <dsp:cNvSpPr/>
      </dsp:nvSpPr>
      <dsp:spPr>
        <a:xfrm>
          <a:off x="356478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633231" y="52719"/>
        <a:ext cx="205342" cy="136894"/>
      </dsp:txXfrm>
    </dsp:sp>
    <dsp:sp modelId="{5B5405F7-9476-4E55-9912-3D82A83CE4C1}">
      <dsp:nvSpPr>
        <dsp:cNvPr id="0" name=""/>
        <dsp:cNvSpPr/>
      </dsp:nvSpPr>
      <dsp:spPr>
        <a:xfrm>
          <a:off x="383857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907020" y="52719"/>
        <a:ext cx="205342" cy="136894"/>
      </dsp:txXfrm>
    </dsp:sp>
    <dsp:sp modelId="{AAAF693D-AD7B-43B9-92DC-8AA29F6B321E}">
      <dsp:nvSpPr>
        <dsp:cNvPr id="0" name=""/>
        <dsp:cNvSpPr/>
      </dsp:nvSpPr>
      <dsp:spPr>
        <a:xfrm>
          <a:off x="411236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180810" y="52719"/>
        <a:ext cx="205342" cy="136894"/>
      </dsp:txXfrm>
    </dsp:sp>
    <dsp:sp modelId="{71C45CF6-C601-470E-9E9F-9175E74C38CE}">
      <dsp:nvSpPr>
        <dsp:cNvPr id="0" name=""/>
        <dsp:cNvSpPr/>
      </dsp:nvSpPr>
      <dsp:spPr>
        <a:xfrm>
          <a:off x="438615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454599" y="52719"/>
        <a:ext cx="205342" cy="136894"/>
      </dsp:txXfrm>
    </dsp:sp>
    <dsp:sp modelId="{EB37EB95-A5F7-4E65-82D5-55993CB01A01}">
      <dsp:nvSpPr>
        <dsp:cNvPr id="0" name=""/>
        <dsp:cNvSpPr/>
      </dsp:nvSpPr>
      <dsp:spPr>
        <a:xfrm>
          <a:off x="465994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4728389" y="52719"/>
        <a:ext cx="205342" cy="136894"/>
      </dsp:txXfrm>
    </dsp:sp>
    <dsp:sp modelId="{C8FB3BBF-9D07-4EE6-BA10-478F436F7112}">
      <dsp:nvSpPr>
        <dsp:cNvPr id="0" name=""/>
        <dsp:cNvSpPr/>
      </dsp:nvSpPr>
      <dsp:spPr>
        <a:xfrm>
          <a:off x="493373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002178" y="52719"/>
        <a:ext cx="205342" cy="136894"/>
      </dsp:txXfrm>
    </dsp:sp>
    <dsp:sp modelId="{3C4E7037-9222-49C8-A64D-5A768290C531}">
      <dsp:nvSpPr>
        <dsp:cNvPr id="0" name=""/>
        <dsp:cNvSpPr/>
      </dsp:nvSpPr>
      <dsp:spPr>
        <a:xfrm>
          <a:off x="520752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275968" y="52719"/>
        <a:ext cx="205342" cy="136894"/>
      </dsp:txXfrm>
    </dsp:sp>
    <dsp:sp modelId="{419DD1AD-D37F-462F-9733-AA7C2540828E}">
      <dsp:nvSpPr>
        <dsp:cNvPr id="0" name=""/>
        <dsp:cNvSpPr/>
      </dsp:nvSpPr>
      <dsp:spPr>
        <a:xfrm>
          <a:off x="5481311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549758" y="52719"/>
        <a:ext cx="205342" cy="136894"/>
      </dsp:txXfrm>
    </dsp:sp>
    <dsp:sp modelId="{EF67B6E1-01A0-4EAA-B97C-F94767656729}">
      <dsp:nvSpPr>
        <dsp:cNvPr id="0" name=""/>
        <dsp:cNvSpPr/>
      </dsp:nvSpPr>
      <dsp:spPr>
        <a:xfrm>
          <a:off x="575510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5823547" y="52719"/>
        <a:ext cx="205342" cy="136894"/>
      </dsp:txXfrm>
    </dsp:sp>
    <dsp:sp modelId="{1B6D26FB-FD89-49A7-A682-CDFDD01F1D75}">
      <dsp:nvSpPr>
        <dsp:cNvPr id="0" name=""/>
        <dsp:cNvSpPr/>
      </dsp:nvSpPr>
      <dsp:spPr>
        <a:xfrm>
          <a:off x="6028890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97337" y="52719"/>
        <a:ext cx="205342" cy="136894"/>
      </dsp:txXfrm>
    </dsp:sp>
    <dsp:sp modelId="{5FBEED3A-24E0-4120-86C7-F4B24675E908}">
      <dsp:nvSpPr>
        <dsp:cNvPr id="0" name=""/>
        <dsp:cNvSpPr/>
      </dsp:nvSpPr>
      <dsp:spPr>
        <a:xfrm>
          <a:off x="630267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371126" y="52719"/>
        <a:ext cx="205342" cy="136894"/>
      </dsp:txXfrm>
    </dsp:sp>
    <dsp:sp modelId="{7D57AB04-6BB9-491D-8A08-2593D0F8E787}">
      <dsp:nvSpPr>
        <dsp:cNvPr id="0" name=""/>
        <dsp:cNvSpPr/>
      </dsp:nvSpPr>
      <dsp:spPr>
        <a:xfrm>
          <a:off x="6576469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644916" y="52719"/>
        <a:ext cx="205342" cy="136894"/>
      </dsp:txXfrm>
    </dsp:sp>
    <dsp:sp modelId="{7C6A920C-8D10-440F-BA5E-46F46B81D17C}">
      <dsp:nvSpPr>
        <dsp:cNvPr id="0" name=""/>
        <dsp:cNvSpPr/>
      </dsp:nvSpPr>
      <dsp:spPr>
        <a:xfrm>
          <a:off x="685025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918705" y="52719"/>
        <a:ext cx="205342" cy="136894"/>
      </dsp:txXfrm>
    </dsp:sp>
    <dsp:sp modelId="{E6B9606E-33B7-40D0-916B-28025D72F359}">
      <dsp:nvSpPr>
        <dsp:cNvPr id="0" name=""/>
        <dsp:cNvSpPr/>
      </dsp:nvSpPr>
      <dsp:spPr>
        <a:xfrm>
          <a:off x="7124048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92495" y="52719"/>
        <a:ext cx="205342" cy="136894"/>
      </dsp:txXfrm>
    </dsp:sp>
    <dsp:sp modelId="{5CBC40F4-3DBC-485E-81A1-469F710A7380}">
      <dsp:nvSpPr>
        <dsp:cNvPr id="0" name=""/>
        <dsp:cNvSpPr/>
      </dsp:nvSpPr>
      <dsp:spPr>
        <a:xfrm>
          <a:off x="739783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466284" y="52719"/>
        <a:ext cx="205342" cy="136894"/>
      </dsp:txXfrm>
    </dsp:sp>
    <dsp:sp modelId="{69E105A0-4872-451F-ABE7-2550E014F3DF}">
      <dsp:nvSpPr>
        <dsp:cNvPr id="0" name=""/>
        <dsp:cNvSpPr/>
      </dsp:nvSpPr>
      <dsp:spPr>
        <a:xfrm>
          <a:off x="767162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740074" y="52719"/>
        <a:ext cx="205342" cy="136894"/>
      </dsp:txXfrm>
    </dsp:sp>
    <dsp:sp modelId="{33C53847-86DA-49EC-926A-63B9B45830E9}">
      <dsp:nvSpPr>
        <dsp:cNvPr id="0" name=""/>
        <dsp:cNvSpPr/>
      </dsp:nvSpPr>
      <dsp:spPr>
        <a:xfrm>
          <a:off x="7945417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013864" y="52719"/>
        <a:ext cx="205342" cy="136894"/>
      </dsp:txXfrm>
    </dsp:sp>
    <dsp:sp modelId="{8BC94EAD-C36A-4046-AC84-2A1EF272453C}">
      <dsp:nvSpPr>
        <dsp:cNvPr id="0" name=""/>
        <dsp:cNvSpPr/>
      </dsp:nvSpPr>
      <dsp:spPr>
        <a:xfrm>
          <a:off x="821920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287653" y="52719"/>
        <a:ext cx="205342" cy="136894"/>
      </dsp:txXfrm>
    </dsp:sp>
    <dsp:sp modelId="{8C0EEF14-665F-4453-8BB9-9924969283DE}">
      <dsp:nvSpPr>
        <dsp:cNvPr id="0" name=""/>
        <dsp:cNvSpPr/>
      </dsp:nvSpPr>
      <dsp:spPr>
        <a:xfrm>
          <a:off x="8492996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561443" y="52719"/>
        <a:ext cx="205342" cy="136894"/>
      </dsp:txXfrm>
    </dsp:sp>
    <dsp:sp modelId="{4CC1E00E-240E-47DB-B2D9-F1E228723B16}">
      <dsp:nvSpPr>
        <dsp:cNvPr id="0" name=""/>
        <dsp:cNvSpPr/>
      </dsp:nvSpPr>
      <dsp:spPr>
        <a:xfrm>
          <a:off x="876678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8835232" y="52719"/>
        <a:ext cx="205342" cy="136894"/>
      </dsp:txXfrm>
    </dsp:sp>
    <dsp:sp modelId="{1F927897-2664-4477-999C-F45E0DE5ADE2}">
      <dsp:nvSpPr>
        <dsp:cNvPr id="0" name=""/>
        <dsp:cNvSpPr/>
      </dsp:nvSpPr>
      <dsp:spPr>
        <a:xfrm>
          <a:off x="9040575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109022" y="52719"/>
        <a:ext cx="205342" cy="136894"/>
      </dsp:txXfrm>
    </dsp:sp>
    <dsp:sp modelId="{1056C277-A385-4775-B46B-B61BE5757FF2}">
      <dsp:nvSpPr>
        <dsp:cNvPr id="0" name=""/>
        <dsp:cNvSpPr/>
      </dsp:nvSpPr>
      <dsp:spPr>
        <a:xfrm>
          <a:off x="931436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382811" y="52719"/>
        <a:ext cx="205342" cy="136894"/>
      </dsp:txXfrm>
    </dsp:sp>
    <dsp:sp modelId="{7CBD0BB0-2ADF-4CE8-BFD7-BB447D552509}">
      <dsp:nvSpPr>
        <dsp:cNvPr id="0" name=""/>
        <dsp:cNvSpPr/>
      </dsp:nvSpPr>
      <dsp:spPr>
        <a:xfrm>
          <a:off x="9588154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656601" y="52719"/>
        <a:ext cx="205342" cy="136894"/>
      </dsp:txXfrm>
    </dsp:sp>
    <dsp:sp modelId="{813810D4-3578-4465-AF34-B60CECBEADFC}">
      <dsp:nvSpPr>
        <dsp:cNvPr id="0" name=""/>
        <dsp:cNvSpPr/>
      </dsp:nvSpPr>
      <dsp:spPr>
        <a:xfrm>
          <a:off x="986194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9930390" y="52719"/>
        <a:ext cx="205342" cy="136894"/>
      </dsp:txXfrm>
    </dsp:sp>
    <dsp:sp modelId="{0C1798D0-B5E0-4926-89F4-4ED3A38AC498}">
      <dsp:nvSpPr>
        <dsp:cNvPr id="0" name=""/>
        <dsp:cNvSpPr/>
      </dsp:nvSpPr>
      <dsp:spPr>
        <a:xfrm>
          <a:off x="10135733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204180" y="52719"/>
        <a:ext cx="205342" cy="136894"/>
      </dsp:txXfrm>
    </dsp:sp>
    <dsp:sp modelId="{872AE41A-9A42-4583-BD5B-428E15D6C4D8}">
      <dsp:nvSpPr>
        <dsp:cNvPr id="0" name=""/>
        <dsp:cNvSpPr/>
      </dsp:nvSpPr>
      <dsp:spPr>
        <a:xfrm>
          <a:off x="1040952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477969" y="52719"/>
        <a:ext cx="205342" cy="136894"/>
      </dsp:txXfrm>
    </dsp:sp>
    <dsp:sp modelId="{E4755CB0-68C3-4DA8-A9D2-73B58907C11A}">
      <dsp:nvSpPr>
        <dsp:cNvPr id="0" name=""/>
        <dsp:cNvSpPr/>
      </dsp:nvSpPr>
      <dsp:spPr>
        <a:xfrm>
          <a:off x="1068331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751759" y="52719"/>
        <a:ext cx="205342" cy="136894"/>
      </dsp:txXfrm>
    </dsp:sp>
    <dsp:sp modelId="{BE8EB9A1-989B-4A34-BCA3-6900C46E94FE}">
      <dsp:nvSpPr>
        <dsp:cNvPr id="0" name=""/>
        <dsp:cNvSpPr/>
      </dsp:nvSpPr>
      <dsp:spPr>
        <a:xfrm>
          <a:off x="10957102" y="52719"/>
          <a:ext cx="342236" cy="13689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025549" y="52719"/>
        <a:ext cx="205342" cy="136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0.0684</cdr:x>
      <cdr:y>0.03343</cdr:y>
    </cdr:from>
    <cdr:to>
      <cdr:x>0.29947</cdr:x>
      <cdr:y>0.12179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095" y="135002"/>
          <a:ext cx="1003610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7084-2427-4891-9BE2-6AE086895741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CD6E-2326-4265-A48E-31EB9E32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hyperlink" Target="http://www.bu.edu/tech/support/research/system-usage/running-jobs/advanced-bat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hyperlink" Target="http://www.bu.edu/tech/support/research/system-usage/running-jobs/advanced-batch/" TargetMode="External"/><Relationship Id="rId7" Type="http://schemas.openxmlformats.org/officeDocument/2006/relationships/diagramColors" Target="../diagrams/colors16.xml"/><Relationship Id="rId2" Type="http://schemas.openxmlformats.org/officeDocument/2006/relationships/hyperlink" Target="http://www.bu.edu/tech/support/research/computing-resources/tech-summ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microsoft.com/office/2007/relationships/hdphoto" Target="../media/hdphoto1.wdp"/><Relationship Id="rId7" Type="http://schemas.openxmlformats.org/officeDocument/2006/relationships/diagramColors" Target="../diagrams/colors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hyperlink" Target="mailto:p-int@scc-pi2.scc.b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hyperlink" Target="mailto:help@scc.b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bu.edu/tech/support/research/computing-resources/tech-summ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1.xml"/><Relationship Id="rId3" Type="http://schemas.openxmlformats.org/officeDocument/2006/relationships/hyperlink" Target="http://sccsvc.bu.edu/software/" TargetMode="External"/><Relationship Id="rId7" Type="http://schemas.openxmlformats.org/officeDocument/2006/relationships/diagramLayout" Target="../diagrams/layout41.xml"/><Relationship Id="rId2" Type="http://schemas.openxmlformats.org/officeDocument/2006/relationships/hyperlink" Target="http://www.bu.edu/tech/support/resear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1.xml"/><Relationship Id="rId5" Type="http://schemas.openxmlformats.org/officeDocument/2006/relationships/hyperlink" Target="mailto:help@scc.bu.edu" TargetMode="External"/><Relationship Id="rId10" Type="http://schemas.microsoft.com/office/2007/relationships/diagramDrawing" Target="../diagrams/drawing41.xml"/><Relationship Id="rId4" Type="http://schemas.openxmlformats.org/officeDocument/2006/relationships/hyperlink" Target="http://rcs.bu.edu/examples/" TargetMode="External"/><Relationship Id="rId9" Type="http://schemas.openxmlformats.org/officeDocument/2006/relationships/diagramColors" Target="../diagrams/colors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SCC Usage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Research Computing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94" y="5648455"/>
            <a:ext cx="2015412" cy="90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7439" y="6211669"/>
            <a:ext cx="34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Katia Oleinik (koleinik@bu.edu)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Compute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Buy-in nodes: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buy-in nodes have a hard limit of 12 hours for non-member jobs. The time limit for group member jobs is set by the PI of the group;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About 60% of all nodes are buy-in nodes. Setting time limit for a job larger than 12 hours automatically excludes all buy-in nodes from the available resources;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All nodes in a buy-in queue do not accept new non-member jobs if a project member submitted a job or running a job anywhere on the cluster. 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1135920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98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running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Types of jobs: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/>
              <a:t>Interactive job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running interactive shell: run GUI applications, code debugging, benchmarking of serial and parallel code performance;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/>
              <a:t>Interactive Graphics job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for running interactive software with advanced graphics ) .  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/>
              <a:t>Batch  job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execution of the program without manual intervention;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9023285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77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interactive jobs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95592"/>
              </p:ext>
            </p:extLst>
          </p:nvPr>
        </p:nvGraphicFramePr>
        <p:xfrm>
          <a:off x="2040673" y="2171313"/>
          <a:ext cx="7124700" cy="3501390"/>
        </p:xfrm>
        <a:graphic>
          <a:graphicData uri="http://schemas.openxmlformats.org/drawingml/2006/table">
            <a:tbl>
              <a:tblPr/>
              <a:tblGrid>
                <a:gridCol w="4274820"/>
                <a:gridCol w="1424940"/>
                <a:gridCol w="14249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BentonSansRegular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A1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FFFF"/>
                          </a:solidFill>
                          <a:effectLst/>
                          <a:latin typeface="BentonSansRegular"/>
                        </a:rPr>
                        <a:t>qsh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A1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FFFF"/>
                          </a:solidFill>
                          <a:effectLst/>
                          <a:latin typeface="BentonSansRegular"/>
                        </a:rPr>
                        <a:t>qlogin / qrsh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A1A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X-forwarding is required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✓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—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Session is opened in a separate window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✓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—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Allows for a graphics window to be opened by a program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✓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✓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Current environment variables can be passed to the session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✓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—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Batch-system environment variables ($NSLOTS, etc.) are set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✓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—</a:t>
                      </a:r>
                    </a:p>
                  </a:txBody>
                  <a:tcPr marL="66675" marR="66675" marT="66675" marB="6667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62030410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7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running interactive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/>
              <a:t>Request appropriate resources for the interactive job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Some software (like MATLAB, STATA-MP) might use multiple cores.  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Make sure to request enough resources if the program needs more than 8GB of memory;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239360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49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submitting batch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 smtClean="0"/>
              <a:t>Using STDIN  (pipe in command via STDIN):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05" y="2453272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echo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cal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-y 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|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4486" y="3550350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Using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 y </a:t>
            </a:r>
            <a:r>
              <a:rPr lang="en-US" sz="2000" dirty="0" smtClean="0"/>
              <a:t>option: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42" y="4122241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-b y 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cal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-y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1921" y="5197010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Using script: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77" y="5768901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script_name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3030637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84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batch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 smtClean="0"/>
              <a:t>Script organization: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05" y="2453272"/>
            <a:ext cx="9222059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#!/bin/bash -l</a:t>
            </a: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#Time limit</a:t>
            </a:r>
          </a:p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#$ -l </a:t>
            </a:r>
            <a:r>
              <a:rPr lang="en-US" sz="1600" i="1" dirty="0" err="1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h_rt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=12:00</a:t>
            </a: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#Project name</a:t>
            </a:r>
          </a:p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#$ -P </a:t>
            </a:r>
            <a:r>
              <a:rPr lang="en-US" sz="1600" i="1" dirty="0" err="1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krcs</a:t>
            </a:r>
            <a:endParaRPr lang="en-US" sz="1600" i="1" dirty="0" smtClean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#Send email-report at the end of the job</a:t>
            </a:r>
          </a:p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#$ -m e</a:t>
            </a: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#Load modules:</a:t>
            </a:r>
          </a:p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module load R/R-3.1.1</a:t>
            </a:r>
          </a:p>
          <a:p>
            <a:endParaRPr lang="en-US" sz="1600" i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#Run the program</a:t>
            </a:r>
          </a:p>
          <a:p>
            <a:r>
              <a:rPr lang="en-US" sz="1600" i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R</a:t>
            </a:r>
            <a:r>
              <a:rPr lang="en-US" sz="1600" i="1" dirty="0" err="1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script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600" i="1" dirty="0" err="1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my_R_program.R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90717154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8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requesting resources (job options)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7760"/>
              </p:ext>
            </p:extLst>
          </p:nvPr>
        </p:nvGraphicFramePr>
        <p:xfrm>
          <a:off x="1850251" y="1709815"/>
          <a:ext cx="8528824" cy="4891173"/>
        </p:xfrm>
        <a:graphic>
          <a:graphicData uri="http://schemas.openxmlformats.org/drawingml/2006/table">
            <a:tbl>
              <a:tblPr/>
              <a:tblGrid>
                <a:gridCol w="1705764"/>
                <a:gridCol w="6823060"/>
              </a:tblGrid>
              <a:tr h="2074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</a:rPr>
                        <a:t>General Directives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6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153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BentonSansRegular"/>
                        </a:rPr>
                        <a:t>Directive</a:t>
                      </a:r>
                    </a:p>
                  </a:txBody>
                  <a:tcPr marL="46538" marR="46538" marT="23269" marB="23269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BentonSansRegular"/>
                        </a:rPr>
                        <a:t>Description</a:t>
                      </a:r>
                    </a:p>
                  </a:txBody>
                  <a:tcPr marL="46538" marR="46538" marT="23269" marB="23269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5D7"/>
                    </a:solidFill>
                  </a:tcPr>
                </a:tc>
              </a:tr>
              <a:tr h="48671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-l h_rt</a:t>
                      </a:r>
                      <a:r>
                        <a:rPr lang="en-US" sz="1400">
                          <a:effectLst/>
                        </a:rPr>
                        <a:t>=</a:t>
                      </a:r>
                      <a:r>
                        <a:rPr lang="en-US" sz="1400" i="1">
                          <a:effectLst/>
                        </a:rPr>
                        <a:t>hh:mm:ss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Hard run time limit in </a:t>
                      </a:r>
                      <a:r>
                        <a:rPr lang="en-US" sz="1400" i="1">
                          <a:solidFill>
                            <a:srgbClr val="7B3434"/>
                          </a:solidFill>
                          <a:effectLst/>
                        </a:rPr>
                        <a:t>hh:mm:ss</a:t>
                      </a:r>
                      <a:r>
                        <a:rPr lang="en-US" sz="1400">
                          <a:effectLst/>
                        </a:rPr>
                        <a:t> format. The default is 12 hours.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71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-P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project_name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Project to which this jobs is to be assigned. This directive is </a:t>
                      </a:r>
                      <a:r>
                        <a:rPr lang="en-US" sz="1400" b="1">
                          <a:effectLst/>
                        </a:rPr>
                        <a:t>mandatory</a:t>
                      </a:r>
                      <a:r>
                        <a:rPr lang="en-US" sz="1400">
                          <a:effectLst/>
                        </a:rPr>
                        <a:t> for all users associated with any Med.Campus project.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99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-N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job_name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Specifies the job name. The default is the script or command name.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48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-o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outputfile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File name for the stdout output of the job.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48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-e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errfile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File name for the stderr output of the job.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48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-j y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Merge the error and output stream files into a single file.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71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-m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b|e|a|s|n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Controls when the batch system sends email to you. The possible values are – when the job begins (b), ends (e), is aborted (a), is suspended (s), or never (n) – default.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99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-M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user_email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Overwrites the default email address used to send the job report.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99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-V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All current environment variables should be exported to the batch job.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48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-v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env=value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Set the runtime environment variable </a:t>
                      </a:r>
                      <a:r>
                        <a:rPr lang="en-US" sz="1400" i="1">
                          <a:solidFill>
                            <a:srgbClr val="7B3434"/>
                          </a:solidFill>
                          <a:effectLst/>
                        </a:rPr>
                        <a:t>env</a:t>
                      </a:r>
                      <a:r>
                        <a:rPr lang="en-US" sz="1400">
                          <a:effectLst/>
                        </a:rPr>
                        <a:t> to </a:t>
                      </a:r>
                      <a:r>
                        <a:rPr lang="en-US" sz="1400" i="1">
                          <a:solidFill>
                            <a:srgbClr val="7B3434"/>
                          </a:solidFill>
                          <a:effectLst/>
                        </a:rPr>
                        <a:t>value</a:t>
                      </a:r>
                      <a:r>
                        <a:rPr lang="en-US" sz="1400">
                          <a:effectLst/>
                        </a:rPr>
                        <a:t>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329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-hold_jid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job_list</a:t>
                      </a:r>
                      <a:endParaRPr lang="en-US" sz="1400">
                        <a:effectLst/>
                      </a:endParaRP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Setup job dependency list. </a:t>
                      </a:r>
                      <a:r>
                        <a:rPr lang="en-US" sz="1400" i="1" dirty="0" err="1">
                          <a:solidFill>
                            <a:srgbClr val="7B3434"/>
                          </a:solidFill>
                          <a:effectLst/>
                        </a:rPr>
                        <a:t>job_list</a:t>
                      </a:r>
                      <a:r>
                        <a:rPr lang="en-US" sz="1400" dirty="0">
                          <a:effectLst/>
                        </a:rPr>
                        <a:t> is a comma separated list of job ids and/or job names which must complete before this job can run. See </a:t>
                      </a:r>
                      <a:r>
                        <a:rPr lang="en-US" sz="1400" u="sng" dirty="0">
                          <a:solidFill>
                            <a:srgbClr val="3890D3"/>
                          </a:solidFill>
                          <a:effectLst/>
                          <a:hlinkClick r:id="rId2"/>
                        </a:rPr>
                        <a:t>Advanced Batch System Usage</a:t>
                      </a:r>
                      <a:r>
                        <a:rPr lang="en-US" sz="1400" dirty="0">
                          <a:effectLst/>
                        </a:rPr>
                        <a:t> for more information.</a:t>
                      </a:r>
                    </a:p>
                  </a:txBody>
                  <a:tcPr marL="33934" marR="33934" marT="33934" marB="33934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307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34521655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0855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requesting resources (job options)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307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23242"/>
              </p:ext>
            </p:extLst>
          </p:nvPr>
        </p:nvGraphicFramePr>
        <p:xfrm>
          <a:off x="1884555" y="1690688"/>
          <a:ext cx="8409879" cy="4885715"/>
        </p:xfrm>
        <a:graphic>
          <a:graphicData uri="http://schemas.openxmlformats.org/drawingml/2006/table">
            <a:tbl>
              <a:tblPr/>
              <a:tblGrid>
                <a:gridCol w="2522964"/>
                <a:gridCol w="5886915"/>
              </a:tblGrid>
              <a:tr h="1918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Directives to request SCC resources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6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11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BentonSansRegular"/>
                        </a:rPr>
                        <a:t>Directive</a:t>
                      </a:r>
                    </a:p>
                  </a:txBody>
                  <a:tcPr marL="43029" marR="43029" marT="21515" marB="2151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BentonSansRegular"/>
                        </a:rPr>
                        <a:t>Description</a:t>
                      </a:r>
                    </a:p>
                  </a:txBody>
                  <a:tcPr marL="43029" marR="43029" marT="21515" marB="2151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5D7"/>
                    </a:solidFill>
                  </a:tcPr>
                </a:tc>
              </a:tr>
              <a:tr h="320927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-l h_rt</a:t>
                      </a:r>
                      <a:r>
                        <a:rPr lang="en-US" sz="1400">
                          <a:effectLst/>
                        </a:rPr>
                        <a:t>=</a:t>
                      </a:r>
                      <a:r>
                        <a:rPr lang="en-US" sz="1400" i="1">
                          <a:effectLst/>
                        </a:rPr>
                        <a:t>hh:mm:ss</a:t>
                      </a:r>
                      <a:endParaRPr lang="en-US" sz="140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Hard run time limit in </a:t>
                      </a:r>
                      <a:r>
                        <a:rPr lang="en-US" sz="1400" i="1">
                          <a:solidFill>
                            <a:srgbClr val="7B3434"/>
                          </a:solidFill>
                          <a:effectLst/>
                        </a:rPr>
                        <a:t>hh:mm:ss</a:t>
                      </a:r>
                      <a:r>
                        <a:rPr lang="en-US" sz="1400">
                          <a:effectLst/>
                        </a:rPr>
                        <a:t> format. The default is 12 hours.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15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-l mem_total</a:t>
                      </a:r>
                      <a:r>
                        <a:rPr lang="en-US" sz="1400">
                          <a:effectLst/>
                        </a:rPr>
                        <a:t> =</a:t>
                      </a:r>
                      <a:r>
                        <a:rPr lang="en-US" sz="1400" i="1">
                          <a:effectLst/>
                        </a:rPr>
                        <a:t>#G</a:t>
                      </a:r>
                      <a:endParaRPr lang="en-US" sz="140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Request a node that has at least this amount of memory. Current possible choices include 94G, 125G, 252G ( 504G – for Med. Campus users only).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15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-l cpu_arch</a:t>
                      </a:r>
                      <a:r>
                        <a:rPr lang="en-US" sz="1400">
                          <a:effectLst/>
                        </a:rPr>
                        <a:t>=</a:t>
                      </a:r>
                      <a:r>
                        <a:rPr lang="en-US" sz="1400" i="1">
                          <a:effectLst/>
                        </a:rPr>
                        <a:t>ARCH</a:t>
                      </a:r>
                      <a:endParaRPr lang="en-US" sz="140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Select a processor architecture (sandybridge, nehalem). See </a:t>
                      </a:r>
                      <a:r>
                        <a:rPr lang="en-US" sz="1400" u="sng">
                          <a:solidFill>
                            <a:srgbClr val="3890D3"/>
                          </a:solidFill>
                          <a:effectLst/>
                          <a:hlinkClick r:id="rId2"/>
                        </a:rPr>
                        <a:t>Technical Summary</a:t>
                      </a:r>
                      <a:r>
                        <a:rPr lang="en-US" sz="1400">
                          <a:effectLst/>
                        </a:rPr>
                        <a:t> for all available choices.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15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-l cpu_type</a:t>
                      </a:r>
                      <a:r>
                        <a:rPr lang="en-US" sz="1400">
                          <a:effectLst/>
                        </a:rPr>
                        <a:t>=</a:t>
                      </a:r>
                      <a:r>
                        <a:rPr lang="en-US" sz="1400" i="1">
                          <a:effectLst/>
                        </a:rPr>
                        <a:t>TYPE</a:t>
                      </a:r>
                      <a:endParaRPr lang="en-US" sz="140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Select a processor type (E5-2670, E5-2680, X5570, X5650, X5670, X5675). See</a:t>
                      </a:r>
                      <a:r>
                        <a:rPr lang="en-US" sz="1400" u="sng">
                          <a:solidFill>
                            <a:srgbClr val="3890D3"/>
                          </a:solidFill>
                          <a:effectLst/>
                          <a:hlinkClick r:id="rId2"/>
                        </a:rPr>
                        <a:t>Technical Summary</a:t>
                      </a:r>
                      <a:r>
                        <a:rPr lang="en-US" sz="1400">
                          <a:effectLst/>
                        </a:rPr>
                        <a:t> for all available choices.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819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-l </a:t>
                      </a:r>
                      <a:r>
                        <a:rPr lang="en-US" sz="1400" b="1" dirty="0" err="1">
                          <a:effectLst/>
                        </a:rPr>
                        <a:t>gpus</a:t>
                      </a:r>
                      <a:r>
                        <a:rPr lang="en-US" sz="1400" dirty="0">
                          <a:effectLst/>
                        </a:rPr>
                        <a:t>=</a:t>
                      </a:r>
                      <a:r>
                        <a:rPr lang="en-US" sz="1400" i="1" dirty="0">
                          <a:effectLst/>
                        </a:rPr>
                        <a:t>G/C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Requests a node with GPU. </a:t>
                      </a:r>
                      <a:r>
                        <a:rPr lang="en-US" sz="1400" i="1" dirty="0">
                          <a:effectLst/>
                        </a:rPr>
                        <a:t>G/C</a:t>
                      </a:r>
                      <a:r>
                        <a:rPr lang="en-US" sz="1400" dirty="0">
                          <a:effectLst/>
                        </a:rPr>
                        <a:t> specifies the number of GPUs per each CPU requested and should be expressed as a decimal number. See </a:t>
                      </a:r>
                      <a:r>
                        <a:rPr lang="en-US" sz="1400" u="sng" dirty="0">
                          <a:solidFill>
                            <a:srgbClr val="3890D3"/>
                          </a:solidFill>
                          <a:effectLst/>
                          <a:hlinkClick r:id="rId3"/>
                        </a:rPr>
                        <a:t>Advanced Batch System Usage</a:t>
                      </a:r>
                      <a:r>
                        <a:rPr lang="en-US" sz="1400" dirty="0">
                          <a:effectLst/>
                        </a:rPr>
                        <a:t> for more information.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1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-l </a:t>
                      </a:r>
                      <a:r>
                        <a:rPr lang="en-US" sz="1400" b="1" dirty="0" err="1">
                          <a:effectLst/>
                        </a:rPr>
                        <a:t>gpu_type</a:t>
                      </a:r>
                      <a:r>
                        <a:rPr lang="en-US" sz="1400" dirty="0">
                          <a:effectLst/>
                        </a:rPr>
                        <a:t>=</a:t>
                      </a:r>
                      <a:r>
                        <a:rPr lang="en-US" sz="1400" i="1" dirty="0">
                          <a:effectLst/>
                        </a:rPr>
                        <a:t>GPUMODEL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Current choices for </a:t>
                      </a:r>
                      <a:r>
                        <a:rPr lang="en-US" sz="1400" i="1">
                          <a:solidFill>
                            <a:srgbClr val="7B3434"/>
                          </a:solidFill>
                          <a:effectLst/>
                        </a:rPr>
                        <a:t>GPUMODEL</a:t>
                      </a:r>
                      <a:r>
                        <a:rPr lang="en-US" sz="1400">
                          <a:effectLst/>
                        </a:rPr>
                        <a:t> are M2050, M2070 and K40m.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-pe omp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N</a:t>
                      </a:r>
                      <a:endParaRPr lang="en-US" sz="140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Request multiple slots for Shared Memory applications (OpenMP, pthread). This option can also be used to reserve larger amount of memory for the application. </a:t>
                      </a:r>
                      <a:r>
                        <a:rPr lang="en-US" sz="1400" i="1">
                          <a:solidFill>
                            <a:srgbClr val="7B3434"/>
                          </a:solidFill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 can vary from 1 to 16.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-pe mpi_#_tasks_per_node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i="1">
                          <a:effectLst/>
                        </a:rPr>
                        <a:t>N</a:t>
                      </a:r>
                      <a:endParaRPr lang="en-US" sz="140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Select multiple nodes for MPI job. Number of tasks can be 4, 8, 12 or 16 and </a:t>
                      </a:r>
                      <a:r>
                        <a:rPr lang="en-US" sz="1400" i="1" dirty="0">
                          <a:solidFill>
                            <a:srgbClr val="7B3434"/>
                          </a:solidFill>
                          <a:effectLst/>
                        </a:rPr>
                        <a:t>N</a:t>
                      </a:r>
                      <a:r>
                        <a:rPr lang="en-US" sz="1400" dirty="0">
                          <a:effectLst/>
                        </a:rPr>
                        <a:t> must be a multiple of this value. See </a:t>
                      </a:r>
                      <a:r>
                        <a:rPr lang="en-US" sz="1400" u="sng" dirty="0">
                          <a:solidFill>
                            <a:srgbClr val="3890D3"/>
                          </a:solidFill>
                          <a:effectLst/>
                          <a:hlinkClick r:id="rId3"/>
                        </a:rPr>
                        <a:t>Advanced Batch System Usage</a:t>
                      </a:r>
                      <a:r>
                        <a:rPr lang="en-US" sz="1400" dirty="0">
                          <a:effectLst/>
                        </a:rPr>
                        <a:t> for more information.</a:t>
                      </a: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196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4169326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551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requesting resources (job options)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307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4235"/>
              </p:ext>
            </p:extLst>
          </p:nvPr>
        </p:nvGraphicFramePr>
        <p:xfrm>
          <a:off x="1884555" y="1690690"/>
          <a:ext cx="8409880" cy="2496278"/>
        </p:xfrm>
        <a:graphic>
          <a:graphicData uri="http://schemas.openxmlformats.org/drawingml/2006/table">
            <a:tbl>
              <a:tblPr/>
              <a:tblGrid>
                <a:gridCol w="2522964"/>
                <a:gridCol w="5886916"/>
              </a:tblGrid>
              <a:tr h="2589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Directives to request SCC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effectLst/>
                        </a:rPr>
                        <a:t>resources (continuation)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6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46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BentonSansRegular"/>
                        </a:rPr>
                        <a:t>Directive</a:t>
                      </a:r>
                    </a:p>
                  </a:txBody>
                  <a:tcPr marL="43029" marR="43029" marT="21515" marB="2151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BentonSansRegular"/>
                        </a:rPr>
                        <a:t>Description</a:t>
                      </a:r>
                    </a:p>
                  </a:txBody>
                  <a:tcPr marL="43029" marR="43029" marT="21515" marB="21515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5D7"/>
                    </a:solidFill>
                  </a:tcPr>
                </a:tc>
              </a:tr>
              <a:tr h="55046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-l </a:t>
                      </a:r>
                      <a:r>
                        <a:rPr lang="en-US" sz="1400" b="1" dirty="0" err="1" smtClean="0">
                          <a:effectLst/>
                        </a:rPr>
                        <a:t>eth_speed</a:t>
                      </a:r>
                      <a:r>
                        <a:rPr lang="en-US" sz="1400" dirty="0" smtClean="0">
                          <a:effectLst/>
                        </a:rPr>
                        <a:t>=</a:t>
                      </a:r>
                      <a:r>
                        <a:rPr lang="en-US" sz="1400" i="1" dirty="0" smtClean="0">
                          <a:effectLst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</a:rPr>
                        <a:t>Ethernet speed (1 or</a:t>
                      </a:r>
                      <a:r>
                        <a:rPr lang="en-US" sz="1400" baseline="0" dirty="0" smtClean="0">
                          <a:effectLst/>
                        </a:rPr>
                        <a:t> 10 </a:t>
                      </a:r>
                      <a:r>
                        <a:rPr lang="en-US" sz="1400" baseline="0" dirty="0" err="1" smtClean="0">
                          <a:effectLst/>
                        </a:rPr>
                        <a:t>Gbps</a:t>
                      </a:r>
                      <a:r>
                        <a:rPr lang="en-US" sz="1400" baseline="0" dirty="0" smtClean="0">
                          <a:effectLst/>
                        </a:rPr>
                        <a:t>)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92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-l </a:t>
                      </a:r>
                      <a:r>
                        <a:rPr lang="en-US" sz="1400" b="1" dirty="0" err="1" smtClean="0">
                          <a:effectLst/>
                        </a:rPr>
                        <a:t>mem_free</a:t>
                      </a:r>
                      <a:r>
                        <a:rPr lang="en-US" sz="1400" dirty="0">
                          <a:effectLst/>
                        </a:rPr>
                        <a:t> =</a:t>
                      </a:r>
                      <a:r>
                        <a:rPr lang="en-US" sz="1400" i="1" dirty="0">
                          <a:effectLst/>
                        </a:rPr>
                        <a:t>#G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Request a node that has at least this amount of </a:t>
                      </a:r>
                      <a:r>
                        <a:rPr lang="en-US" sz="1400" dirty="0" smtClean="0">
                          <a:effectLst/>
                        </a:rPr>
                        <a:t>free memory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dirty="0" smtClean="0">
                          <a:effectLst/>
                        </a:rPr>
                        <a:t>Note</a:t>
                      </a:r>
                      <a:r>
                        <a:rPr lang="en-US" sz="1400" baseline="0" dirty="0" smtClean="0">
                          <a:effectLst/>
                        </a:rPr>
                        <a:t> that the amount of free memory changes!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3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-l </a:t>
                      </a:r>
                      <a:r>
                        <a:rPr lang="en-US" sz="1400" b="1" dirty="0" err="1" smtClean="0">
                          <a:effectLst/>
                        </a:rPr>
                        <a:t>scratch_free</a:t>
                      </a:r>
                      <a:r>
                        <a:rPr lang="en-US" sz="1400" dirty="0" smtClean="0">
                          <a:effectLst/>
                        </a:rPr>
                        <a:t> =</a:t>
                      </a:r>
                      <a:r>
                        <a:rPr lang="en-US" sz="1400" i="1" dirty="0" smtClean="0">
                          <a:effectLst/>
                        </a:rPr>
                        <a:t>#G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</a:rPr>
                        <a:t>Request a node that has at least this amount of available disc space in scratch. </a:t>
                      </a:r>
                      <a:endParaRPr lang="en-US" sz="1400" dirty="0">
                        <a:effectLst/>
                      </a:endParaRPr>
                    </a:p>
                  </a:txBody>
                  <a:tcPr marL="31376" marR="31376" marT="31376" marB="31376" anchor="ctr">
                    <a:lnL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196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1921" y="4773265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List various resources that can be requested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77" y="5768901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qconf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sc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110" y="5207625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man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79735000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tracking the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 smtClean="0"/>
              <a:t>Checking the status of a batch job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05" y="2252553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-u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4486" y="3059700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List only running jobs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42" y="3497779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-s r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1921" y="4293763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Get job information: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77" y="4720686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-j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jobID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0772" y="5509246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Display resources requested by the user jobs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528" y="5947325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qstat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-r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1377907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79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Computing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 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 multi-user and multi-tasking environment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Computing 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heterogeneous environment: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jobs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processor and parallel jobs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 job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Cluster </a:t>
            </a:r>
            <a:r>
              <a:rPr lang="en-US" dirty="0" smtClean="0"/>
              <a:t>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set of connected via a fast local area network computers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484304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84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tracking the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 smtClean="0"/>
              <a:t>1. Login to the compute node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05" y="2252553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ssh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scc-ca1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4486" y="3059700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2. Run </a:t>
            </a:r>
            <a:r>
              <a:rPr lang="en-US" sz="2000" i="1" dirty="0" smtClean="0"/>
              <a:t>top</a:t>
            </a:r>
            <a:r>
              <a:rPr lang="en-US" sz="2000" dirty="0" smtClean="0"/>
              <a:t> command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42" y="3497779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top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-u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242" y="4192861"/>
            <a:ext cx="922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command will give you a listing of the processes running as well as memory an CPU usage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0772" y="4940535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3</a:t>
            </a:r>
            <a:r>
              <a:rPr lang="en-US" sz="2000" dirty="0" smtClean="0"/>
              <a:t>. Exit from the compute node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528" y="5378614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</a:rPr>
              <a:t>exit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14479482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94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job failed… WHY?</a:t>
            </a:r>
            <a:endParaRPr lang="en-US" dirty="0"/>
          </a:p>
        </p:txBody>
      </p:sp>
      <p:pic>
        <p:nvPicPr>
          <p:cNvPr id="5" name="Picture 4" descr="C:\Users\kolei_000\AppData\Local\Microsoft\Windows\INetCache\IE\FCR627BA\adamtglass-com[1]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23" y="1844462"/>
            <a:ext cx="3243072" cy="35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074466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910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900" dirty="0" smtClean="0"/>
              <a:t>If the job ran with "-m e" flag, an email will be sent at the end of the job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Job 7883980 (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smooth_spline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Complete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User             =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koleinik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Queue            = </a:t>
            </a:r>
            <a:r>
              <a:rPr lang="en-US" sz="15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p-int@scc-pi2.scc.bu.edu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Host             = scc-pi2.scc.bu.edu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Start Time       = 08/29/2015 13:18:02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End Time         = 08/29/2015 13:58:59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User Time        = 01:05:07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System Time      = 00:03:24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Wallclock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Time   = 00:40:57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CPU              = 01:08:31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Max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vmem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= 6.692G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Exit Status      = 0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493157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765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The default time for interactive and non-interactive jobs on the SCC is </a:t>
            </a:r>
            <a:r>
              <a:rPr lang="en-US" sz="2000" b="1" dirty="0" smtClean="0"/>
              <a:t>12 hours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Make sure you request enough time for your application to complete: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Job 9022506 (</a:t>
            </a:r>
            <a:r>
              <a:rPr 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myJob</a:t>
            </a: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Aborted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Exit Status = 137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Signal = KILL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= </a:t>
            </a:r>
            <a:r>
              <a:rPr 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koleinik</a:t>
            </a:r>
            <a:endParaRPr lang="en-US" sz="1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Queue = b@scc-bc3.scc.bu.edu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Host = scc-bc3.scc.bu.edu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</a:rPr>
              <a:t>Start Time = 08/18/2014 15:58:55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</a:rPr>
              <a:t>End Time = 08/19/2014 03:58:56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CPU = 11:58:33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 </a:t>
            </a:r>
            <a:r>
              <a:rPr 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vmem</a:t>
            </a: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4.324G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failed assumedly after job because: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job 9022506.1 died through signal KILL (9)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kolei_000\AppData\Local\Microsoft\Windows\INetCache\IE\ZJ1GSSXJ\abuw-fall-2010-campaign-cloc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66" y="6826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2381424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4146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465562">
                    <a:lumMod val="75000"/>
                  </a:srgbClr>
                </a:solidFill>
                <a:latin typeface="Lucida Handwriting" panose="03010101010101010101" pitchFamily="66" charset="0"/>
                <a:ea typeface="+mj-ea"/>
                <a:cs typeface="Times New Roman" panose="02020603050405020304" pitchFamily="18" charset="0"/>
              </a:rPr>
              <a:t>Dear </a:t>
            </a:r>
            <a:r>
              <a:rPr lang="en-US" sz="2000" dirty="0" smtClean="0">
                <a:solidFill>
                  <a:srgbClr val="465562">
                    <a:lumMod val="75000"/>
                  </a:srgbClr>
                </a:solidFill>
                <a:latin typeface="Lucida Handwriting" panose="03010101010101010101" pitchFamily="66" charset="0"/>
                <a:ea typeface="+mj-ea"/>
                <a:cs typeface="Times New Roman" panose="02020603050405020304" pitchFamily="18" charset="0"/>
              </a:rPr>
              <a:t>Admins,</a:t>
            </a:r>
            <a:r>
              <a:rPr lang="en-US" sz="2000" dirty="0">
                <a:solidFill>
                  <a:srgbClr val="465562">
                    <a:lumMod val="75000"/>
                  </a:srgbClr>
                </a:solidFill>
                <a:latin typeface="Lucida Handwriting" panose="03010101010101010101" pitchFamily="66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465562">
                    <a:lumMod val="75000"/>
                  </a:srgbClr>
                </a:solidFill>
                <a:latin typeface="Lucida Handwriting" panose="03010101010101010101" pitchFamily="66" charset="0"/>
                <a:ea typeface="+mj-ea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465562">
                    <a:lumMod val="75000"/>
                  </a:srgbClr>
                </a:solidFill>
                <a:latin typeface="Lucida Handwriting" panose="03010101010101010101" pitchFamily="66" charset="0"/>
                <a:ea typeface="+mj-ea"/>
                <a:cs typeface="Times New Roman" panose="02020603050405020304" pitchFamily="18" charset="0"/>
              </a:rPr>
              <a:t>I submitted a job and it takes longer than I expected.</a:t>
            </a:r>
            <a:br>
              <a:rPr lang="en-US" sz="2000" dirty="0">
                <a:solidFill>
                  <a:srgbClr val="465562">
                    <a:lumMod val="75000"/>
                  </a:srgbClr>
                </a:solidFill>
                <a:latin typeface="Lucida Handwriting" panose="03010101010101010101" pitchFamily="66" charset="0"/>
                <a:ea typeface="+mj-ea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465562">
                    <a:lumMod val="75000"/>
                  </a:srgbClr>
                </a:solidFill>
                <a:latin typeface="Lucida Handwriting" panose="03010101010101010101" pitchFamily="66" charset="0"/>
                <a:ea typeface="+mj-ea"/>
                <a:cs typeface="Times New Roman" panose="02020603050405020304" pitchFamily="18" charset="0"/>
              </a:rPr>
              <a:t>Is it possible to extend the time limit?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Unfortunately, no…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batch system does not allow to alter the time limit.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kolei_000\AppData\Local\Microsoft\Windows\INetCache\IE\ZJ1GSSXJ\abuw-fall-2010-campaign-cloc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66" y="6826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1051088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6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lei_000\AppData\Local\Microsoft\Windows\INetCache\IE\OM9V87JS\R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9660"/>
            <a:ext cx="2514600" cy="14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The memory (RAM) varies from node to node (some nodes have only 3GB of memory per slot, while others up to 16GB) . It is important to know how much memory the program needs and request appropriate resources.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1864070 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myBigJob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Complete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User  =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koleinik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Queue  = linga@scc-kb8.scc.bu.edu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 Host  = scc-kb8.scc.bu.edu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Start Time  = 10/19/2014 15:17:22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End Time   = 10/19/2014 15:46:14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User Time   = 00:14:51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System Time   = 00:06:59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Wallclock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Time  = 00:28:52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CPU  = 00:27:43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Max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vmem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   = 207.393G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Exit Status   = 137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29920" y="4581568"/>
            <a:ext cx="6358049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 smtClean="0"/>
              <a:t>Show RAM of a node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030" y="5040601"/>
            <a:ext cx="607741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qhost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-h scc-kb8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7489705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745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lei_000\AppData\Local\Microsoft\Windows\INetCache\IE\OM9V87JS\R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9660"/>
            <a:ext cx="2514600" cy="14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136339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Currently, on the SCC there are nodes with: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 cores &amp; 128GB  =  8GB/per slot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16 cores &amp; 256GB  = 16GB/per slot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12 cores &amp; 48GB   =  4GB/per slot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8 cores &amp; 24GB    =  3GB/per slot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8 cores &amp; 96GB    = 12GB/per slot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64 cores &amp; 256GB = 4GB/per slot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64 cores &amp; 512GB = 8GB/per slot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889810" y="5335816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6"/>
          <p:cNvSpPr txBox="1"/>
          <p:nvPr/>
        </p:nvSpPr>
        <p:spPr>
          <a:xfrm>
            <a:off x="5194610" y="549988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Available only to Med. Campus users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3284759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150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lei_000\AppData\Local\Microsoft\Windows\INetCache\IE\OM9V87JS\R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9660"/>
            <a:ext cx="2514600" cy="14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Single processor job needs 10GB of memory.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-----------------------------------------------------------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Request a node with at least 12 GB per slot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#$ -l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mem_total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=94G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94639841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690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olei_000\AppData\Local\Microsoft\Windows\INetCache\IE\OM9V87JS\R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9660"/>
            <a:ext cx="2514600" cy="14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Single processor job needs 50GB of memory.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-----------------------------------------------------------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Request a large memory node (16GB of memory per slot)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#$ -l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mem_total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=252G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Request a few slots 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#$ 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9859807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473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kolei_000\AppData\Local\Microsoft\Windows\INetCache\IE\ZJ1GSSXJ\id-100620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1" y="365125"/>
            <a:ext cx="2108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6274"/>
            <a:ext cx="4592444" cy="45660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1864070 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myParJob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Complete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User  =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koleinik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Queue  = budge@scc-hb2.scc.bu.edu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Host  = scc-hb2.scc.bu.edu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Start Time  = 11/29/2014 00:48:27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End Time  = 11/29/2014 01:33:35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User Time  = 02:24:13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System Time  = 00:09:07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Wallclock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Time  = 00:45:08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CPU = 02:38:59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Max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vmem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= 78.527G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Exit Status = 137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7844" y="2787805"/>
            <a:ext cx="565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Some applications try to detect the number of cores and parallelize if possible.</a:t>
            </a:r>
          </a:p>
          <a:p>
            <a:r>
              <a:rPr lang="en-US" smtClean="0"/>
              <a:t>One common example is MATLAB.</a:t>
            </a:r>
          </a:p>
          <a:p>
            <a:r>
              <a:rPr lang="en-US" smtClean="0"/>
              <a:t>Always read documentation and available options to applications. And either disable parallelization or request additional cores.</a:t>
            </a:r>
          </a:p>
          <a:p>
            <a:r>
              <a:rPr lang="en-US" smtClean="0"/>
              <a:t>If the program does not allow to control the number of cores used – request the whole node.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9880385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632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872028" y="4153511"/>
            <a:ext cx="3632420" cy="13774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2408" y="1879933"/>
            <a:ext cx="2506158" cy="39741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4873" y="1883647"/>
            <a:ext cx="2732522" cy="3974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Computing Cluster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5981"/>
            <a:ext cx="2597514" cy="351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:\Katia Folder\Desktop\scc_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24" y="1975981"/>
            <a:ext cx="2344802" cy="35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444" y="5497944"/>
            <a:ext cx="25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 Cabinets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5024" y="5497944"/>
            <a:ext cx="23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view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34474" y="2440980"/>
            <a:ext cx="1554480" cy="0"/>
          </a:xfrm>
          <a:prstGeom prst="straightConnector1">
            <a:avLst/>
          </a:prstGeom>
          <a:ln w="38100" cap="rnd">
            <a:solidFill>
              <a:schemeClr val="accent5"/>
            </a:solidFill>
            <a:round/>
            <a:headEnd w="med" len="lg"/>
            <a:tailEnd type="triangl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65571" y="3194177"/>
            <a:ext cx="1539550" cy="0"/>
          </a:xfrm>
          <a:prstGeom prst="straightConnector1">
            <a:avLst/>
          </a:prstGeom>
          <a:ln w="38100" cap="rnd">
            <a:solidFill>
              <a:schemeClr val="accent5"/>
            </a:solidFill>
            <a:round/>
            <a:tailEnd type="triangl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02895" y="3968845"/>
            <a:ext cx="1539550" cy="0"/>
          </a:xfrm>
          <a:prstGeom prst="straightConnector1">
            <a:avLst/>
          </a:prstGeom>
          <a:ln w="38100" cap="rnd">
            <a:solidFill>
              <a:schemeClr val="accent5"/>
            </a:solidFill>
            <a:round/>
            <a:tailEnd type="triangl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2445" y="2256314"/>
            <a:ext cx="112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05121" y="3004457"/>
            <a:ext cx="208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nfiniband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48695" y="3784179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nodes</a:t>
            </a:r>
            <a:endParaRPr lang="en-US" dirty="0"/>
          </a:p>
        </p:txBody>
      </p:sp>
      <p:pic>
        <p:nvPicPr>
          <p:cNvPr id="18" name="Picture 2" descr="P:\Katia Folder\Desktop\scc_one_r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56" y="4221478"/>
            <a:ext cx="3475038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575455642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95788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MATLAB by default will use up to 12 CPUs.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-----------------------------------------------------------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Start MATLAB using a single thread option: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matlab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nodisplay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singleCompThread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-r "n=4, rand(n), exit"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6" name="Picture 5" descr="C:\Users\kolei_000\AppData\Local\Microsoft\Windows\INetCache\IE\ZJ1GSSXJ\id-100620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1" y="365125"/>
            <a:ext cx="2108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5028996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11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051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2400" i="1" dirty="0" smtClean="0">
                <a:latin typeface="+mj-lt"/>
                <a:cs typeface="Courier New" panose="020703090202050204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Running MATLAB Parallel Computing Toolbox.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	-----------------------------------------------------------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Request 4 cores: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#$ -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matlab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nodisplay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-r "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matlabpool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open 4, s=0;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parfor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i=1:n, s=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s+i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end,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matlabpool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close, s, exit"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6" name="Picture 5" descr="C:\Users\kolei_000\AppData\Local\Microsoft\Windows\INetCache\IE\ZJ1GSSXJ\id-100620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1" y="365125"/>
            <a:ext cx="2108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3789341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5519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05117" cy="12298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/>
              <a:t>The information about past job can be retrieved using </a:t>
            </a:r>
            <a:r>
              <a:rPr lang="en-US" sz="2000" i="1" dirty="0" err="1" smtClean="0"/>
              <a:t>qacct</a:t>
            </a:r>
            <a:r>
              <a:rPr lang="en-US" sz="2000" dirty="0" smtClean="0"/>
              <a:t> command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05" y="4828482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qacct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-o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 -d &lt;number of days&gt; -j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242" y="3307604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qacct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-j 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jobID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42" y="2971726"/>
            <a:ext cx="404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Information about a particular job: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527" y="4495725"/>
            <a:ext cx="62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Information about all the jobs that ran in the past 3 days: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9008356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9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quota and project quotas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05117" cy="12298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latin typeface="Lucida Handwriting" panose="03010101010101010101" pitchFamily="66" charset="0"/>
                <a:cs typeface="Times New Roman" panose="02020603050405020304" pitchFamily="18" charset="0"/>
              </a:rPr>
              <a:t>My job used to run fine and now it fails… Why?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05" y="4828482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pquota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-u &lt;project name&gt;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242" y="3307604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quota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41" y="2971726"/>
            <a:ext cx="610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Check your disc usage in the home directory: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527" y="4495725"/>
            <a:ext cx="62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Check the disc usage by your project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59344325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188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SU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894"/>
            <a:ext cx="11205117" cy="8594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/>
              <a:t>Use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acctool</a:t>
            </a:r>
            <a:r>
              <a:rPr lang="en-US" sz="2000" dirty="0" smtClean="0"/>
              <a:t> to get t</a:t>
            </a:r>
            <a:r>
              <a:rPr lang="en-US" sz="2000" dirty="0" smtClean="0"/>
              <a:t>he information about SU (service units) usage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05" y="3847175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acctool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-host shared -b 1/01/15 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242" y="2783497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acctool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41" y="2447619"/>
            <a:ext cx="610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My project(s) total usage on all hosts yesterday (short form):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527" y="3514418"/>
            <a:ext cx="62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My project(s) total usage on shared nodes for the past moth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090" y="4925130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acctool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p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scv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-balance -b 1/01/15 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812" y="4592373"/>
            <a:ext cx="62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My balance for the project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scv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242" y="6003085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acctool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-balance 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64" y="5670328"/>
            <a:ext cx="62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My balance for all the projects I belong to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840465720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438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job is to slow… How I can speed it up?</a:t>
            </a:r>
            <a:endParaRPr lang="en-US" dirty="0"/>
          </a:p>
        </p:txBody>
      </p:sp>
      <p:pic>
        <p:nvPicPr>
          <p:cNvPr id="3074" name="Picture 2" descr="http://images.clipartpanda.com/slow-car-clipart-154960202_Walking_slowly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85" y="2313878"/>
            <a:ext cx="2905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8721068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680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9546"/>
            <a:ext cx="11205117" cy="255439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Before you look into parallelization of your code, optimize it!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There are a number of well know techniques in every language. 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There are also some specifics in running the code on the cluster!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4967652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114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optimization -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68" y="3099273"/>
            <a:ext cx="11876049" cy="255439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Reduce the number of I/O to the home directory/project space (if possible);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Group smaller I/O statements into larger where possible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Utilize local /scratch space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Optimize the seek pattern to reduce the amount of time waiting for disk seeks.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If possible read and write numerical data in a binary format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39" y="479653"/>
            <a:ext cx="3852761" cy="242206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0840654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305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839951"/>
            <a:ext cx="11753385" cy="45720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Many languages allow operations on vectors/matrices;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Pre-allocate arrays before accessing them within loops;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Reuse variables when possible and delete those that are not needed anymore;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Access elements within your code according to the storage pattern in this language (FORTRAN, MATLAB, R – in columns; C, C++ - rows)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b="1" dirty="0" smtClean="0"/>
              <a:t>email SCC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help@scc.bu.edu</a:t>
            </a:r>
            <a:r>
              <a:rPr lang="en-US" sz="2000" dirty="0" smtClean="0"/>
              <a:t>) 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The members of our group will be happy to assist you with the tips how to improve the performance of your code for the specific language/application.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en-US" sz="20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0552745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844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839951"/>
            <a:ext cx="11753385" cy="45720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Running multiple jobs (tasks) simultaneously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err="1" smtClean="0"/>
              <a:t>openMP</a:t>
            </a:r>
            <a:r>
              <a:rPr lang="en-US" sz="2000" dirty="0" smtClean="0"/>
              <a:t>/multithreaded jobs ( use some or all the cores on one node)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MPI (uses multiple cores possibly across a number of nodes)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GPU parallelization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sz="2000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b="1" dirty="0" smtClean="0"/>
              <a:t>SCC tutorials </a:t>
            </a:r>
            <a:endParaRPr lang="en-US" sz="2000" dirty="0" smtClean="0"/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There are a number of tutorials that cover various parallelization techniques in R, MATLAB, C and FORTRAN.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sz="20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4858216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2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Processors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Intel and AMD </a:t>
            </a:r>
          </a:p>
          <a:p>
            <a:r>
              <a:rPr lang="en-US" dirty="0" smtClean="0"/>
              <a:t>CPU Architecture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sandybridge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ivybridge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nehalem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buldozer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dirty="0" smtClean="0"/>
              <a:t>Ethernet connection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1 or 10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Gbps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/>
              <a:t>Infiniband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 FDR, QDR ( or none )</a:t>
            </a:r>
          </a:p>
          <a:p>
            <a:r>
              <a:rPr lang="en-US" dirty="0" smtClean="0"/>
              <a:t>GPUs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         NVIDIA Tesla K40m, M2070 and M2050</a:t>
            </a:r>
          </a:p>
          <a:p>
            <a:r>
              <a:rPr lang="en-US" dirty="0" smtClean="0"/>
              <a:t>Number of cores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8, 12, 16, 64</a:t>
            </a:r>
          </a:p>
          <a:p>
            <a:r>
              <a:rPr lang="en-US" dirty="0" smtClean="0"/>
              <a:t>Memory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      24GB – 512GB</a:t>
            </a:r>
          </a:p>
          <a:p>
            <a:r>
              <a:rPr lang="en-US" dirty="0" smtClean="0"/>
              <a:t>Scratch Disk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              244GB – 886GB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Summary: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http://www.bu.edu/tech/support/research/computing-resources/tech-summary/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1708250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237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Array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839951"/>
            <a:ext cx="11753385" cy="129354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An array job executes independent copy of the same job script. The number of tasks to be executed is set using  </a:t>
            </a:r>
            <a:r>
              <a:rPr lang="en-US" sz="2000" i="1" dirty="0" smtClean="0"/>
              <a:t>-t</a:t>
            </a:r>
            <a:r>
              <a:rPr lang="en-US" sz="2000" dirty="0" smtClean="0"/>
              <a:t> option to the </a:t>
            </a:r>
            <a:r>
              <a:rPr lang="en-US" sz="2000" dirty="0" err="1" smtClean="0"/>
              <a:t>qsub</a:t>
            </a:r>
            <a:r>
              <a:rPr lang="en-US" sz="2000" dirty="0" smtClean="0"/>
              <a:t> command, .</a:t>
            </a:r>
            <a:r>
              <a:rPr lang="en-US" sz="2000" dirty="0" err="1" smtClean="0"/>
              <a:t>i.e</a:t>
            </a:r>
            <a:r>
              <a:rPr lang="en-US" sz="2000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51" y="2948827"/>
            <a:ext cx="92220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-t 1-10 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my_script</a:t>
            </a:r>
            <a:r>
              <a:rPr lang="en-US" b="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216" y="3620429"/>
            <a:ext cx="11753385" cy="148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The above command will submit an array job consisting of 10 tasks, numbered from 1 to 10. The batch system sets up </a:t>
            </a:r>
            <a:r>
              <a:rPr lang="en-US" sz="2000" b="1" i="1" dirty="0" smtClean="0"/>
              <a:t>SGE_TASK_ID</a:t>
            </a:r>
            <a:r>
              <a:rPr lang="en-US" sz="2000" dirty="0" smtClean="0"/>
              <a:t> environment variable which can be used inside the script to pass the task ID to the program: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939" y="5141904"/>
            <a:ext cx="922205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</a:rPr>
              <a:t>#!/bin/bash -l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</a:rPr>
              <a:t>Rscript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</a:rPr>
              <a:t>my_R_program.R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</a:rPr>
              <a:t>$SGE_TASK_ID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3932308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742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Job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839951"/>
            <a:ext cx="11753385" cy="129354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smtClean="0"/>
              <a:t>Some jobs may be required to run in a specific order. For this </a:t>
            </a:r>
            <a:r>
              <a:rPr lang="en-US" sz="2000" dirty="0" err="1" smtClean="0"/>
              <a:t>applization</a:t>
            </a:r>
            <a:r>
              <a:rPr lang="en-US" sz="2000" dirty="0" smtClean="0"/>
              <a:t>, the job dependency can be controlled using "-</a:t>
            </a:r>
            <a:r>
              <a:rPr lang="en-US" sz="2000" dirty="0" err="1" smtClean="0"/>
              <a:t>hold_jid</a:t>
            </a:r>
            <a:r>
              <a:rPr lang="en-US" sz="2000" dirty="0" smtClean="0"/>
              <a:t>" option: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51" y="2948827"/>
            <a:ext cx="922205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job1 script1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job2 -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hold_jid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job1 script2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job3 -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hold_jid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job2 script3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932" y="4479073"/>
            <a:ext cx="11753385" cy="1486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A job might need to wait until the remaining jobs in the group have completed (aka post-processing).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000" dirty="0" smtClean="0"/>
              <a:t>In this example, </a:t>
            </a:r>
            <a:r>
              <a:rPr lang="en-US" sz="2000" dirty="0" err="1" smtClean="0"/>
              <a:t>lastjob</a:t>
            </a:r>
            <a:r>
              <a:rPr lang="en-US" sz="2000" dirty="0" smtClean="0"/>
              <a:t> won’t start until job1, job2, and job3 have completed.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51" y="5590764"/>
            <a:ext cx="922205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job1 script1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job2 script2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scc1%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job3 script3 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scc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 % </a:t>
            </a:r>
            <a:r>
              <a:rPr lang="en-US" b="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qsub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-N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lastJob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hold_jid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"job*" script4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2910362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921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SCC: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839951"/>
            <a:ext cx="11753385" cy="354608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smtClean="0"/>
              <a:t>Research Computing website: </a:t>
            </a:r>
            <a:r>
              <a:rPr lang="en-US" sz="2000" dirty="0" smtClean="0">
                <a:hlinkClick r:id="rId2"/>
              </a:rPr>
              <a:t>http://www.bu.edu/tech/support/research/</a:t>
            </a:r>
            <a:endParaRPr lang="en-US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smtClean="0"/>
              <a:t>RCS software: </a:t>
            </a:r>
            <a:r>
              <a:rPr lang="en-US" sz="2000" dirty="0" smtClean="0">
                <a:hlinkClick r:id="rId3"/>
              </a:rPr>
              <a:t>http://sccsvc.bu.edu/software/</a:t>
            </a:r>
            <a:endParaRPr lang="en-US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smtClean="0"/>
              <a:t>RCS examples: </a:t>
            </a:r>
            <a:r>
              <a:rPr lang="en-US" sz="2000" dirty="0" smtClean="0">
                <a:hlinkClick r:id="rId4"/>
              </a:rPr>
              <a:t>http://rcs.bu.edu/examples/</a:t>
            </a:r>
            <a:endParaRPr lang="en-US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smtClean="0"/>
              <a:t>Please contact us at </a:t>
            </a:r>
            <a:r>
              <a:rPr lang="en-US" sz="2000" dirty="0" smtClean="0">
                <a:hlinkClick r:id="rId5"/>
              </a:rPr>
              <a:t>help@scc.bu.edu</a:t>
            </a:r>
            <a:r>
              <a:rPr lang="en-US" sz="2000" dirty="0" smtClean="0"/>
              <a:t> if you have any problem or question</a:t>
            </a: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233057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491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General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5126"/>
            <a:ext cx="10515600" cy="2489898"/>
          </a:xfrm>
        </p:spPr>
        <p:txBody>
          <a:bodyPr>
            <a:normAutofit/>
          </a:bodyPr>
          <a:lstStyle/>
          <a:p>
            <a:r>
              <a:rPr lang="en-US" dirty="0" smtClean="0"/>
              <a:t>All login nodes are limited to </a:t>
            </a:r>
            <a:r>
              <a:rPr lang="en-US" b="1" dirty="0" smtClean="0"/>
              <a:t>15min</a:t>
            </a:r>
            <a:r>
              <a:rPr lang="en-US" dirty="0" smtClean="0"/>
              <a:t>. of CPU time</a:t>
            </a:r>
          </a:p>
          <a:p>
            <a:r>
              <a:rPr lang="en-US" dirty="0" smtClean="0"/>
              <a:t>Default wall clock time limit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hours</a:t>
            </a:r>
          </a:p>
          <a:p>
            <a:r>
              <a:rPr lang="en-US" dirty="0" smtClean="0"/>
              <a:t>Maximum number of processors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512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9583677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29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General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 processor job (batch or interactive)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720 hours</a:t>
            </a:r>
          </a:p>
          <a:p>
            <a:r>
              <a:rPr lang="en-US" dirty="0" err="1" smtClean="0"/>
              <a:t>omp</a:t>
            </a:r>
            <a:r>
              <a:rPr lang="en-US" dirty="0" smtClean="0"/>
              <a:t> job (16 processors or less)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720 hours</a:t>
            </a:r>
          </a:p>
          <a:p>
            <a:r>
              <a:rPr lang="en-US" dirty="0" err="1" smtClean="0"/>
              <a:t>mpi</a:t>
            </a:r>
            <a:r>
              <a:rPr lang="en-US" dirty="0" smtClean="0"/>
              <a:t> job (multi-node job)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120 hours</a:t>
            </a:r>
          </a:p>
          <a:p>
            <a:r>
              <a:rPr lang="en-US" dirty="0" err="1" smtClean="0"/>
              <a:t>gpu</a:t>
            </a:r>
            <a:r>
              <a:rPr lang="en-US" dirty="0" smtClean="0"/>
              <a:t> job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 hours</a:t>
            </a:r>
          </a:p>
          <a:p>
            <a:r>
              <a:rPr lang="en-US" dirty="0" smtClean="0"/>
              <a:t>Interactive Graphics job (virtual GL)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 hours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3423508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14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organization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19" y="2025952"/>
            <a:ext cx="7408159" cy="465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8380" y="5876693"/>
            <a:ext cx="284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400 nodes with ~7000 CPUs and 236 GPUs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14839" y="3679903"/>
            <a:ext cx="2007220" cy="37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Storage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003288"/>
            <a:ext cx="132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Login nodes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966" y="5876693"/>
            <a:ext cx="176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Compute nodes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2701" y="5263378"/>
            <a:ext cx="221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Private Network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0138" y="3252440"/>
            <a:ext cx="221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Public Network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069" y="3629802"/>
            <a:ext cx="70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SCC1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7181" y="3648390"/>
            <a:ext cx="70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SCC2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714" y="3655827"/>
            <a:ext cx="70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GEO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7565" y="3648390"/>
            <a:ext cx="70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SCC4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62339412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00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Login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Login nodes are designed for light work: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text editing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light debugging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program compilation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file transfer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3631610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2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Models - shared and buy-in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98012771"/>
              </p:ext>
            </p:extLst>
          </p:nvPr>
        </p:nvGraphicFramePr>
        <p:xfrm>
          <a:off x="3884612" y="2318266"/>
          <a:ext cx="434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4612" y="3276600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65562"/>
                </a:solidFill>
                <a:latin typeface="Euphemia"/>
              </a:rPr>
              <a:t>Shared:  </a:t>
            </a:r>
            <a:r>
              <a:rPr lang="en-US" dirty="0">
                <a:solidFill>
                  <a:srgbClr val="465562"/>
                </a:solidFill>
                <a:latin typeface="Euphemia"/>
              </a:rPr>
              <a:t>paid for by BU and university-wide grants and are free to the entire BU Research Computing community.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012" y="3276600"/>
            <a:ext cx="365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65562"/>
                </a:solidFill>
                <a:latin typeface="Euphemia"/>
              </a:rPr>
              <a:t>Buy-In: </a:t>
            </a:r>
            <a:r>
              <a:rPr lang="en-US" dirty="0">
                <a:solidFill>
                  <a:srgbClr val="465562"/>
                </a:solidFill>
                <a:latin typeface="Euphemia"/>
              </a:rPr>
              <a:t>purchased by individual faculty or research groups through the Buy-In program with priority access for the purchaser.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1861" y="3569253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65562"/>
                </a:solidFill>
                <a:latin typeface="Euphemia"/>
              </a:rPr>
              <a:t>~60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24578" y="3569253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65562"/>
                </a:solidFill>
                <a:latin typeface="Euphemia"/>
              </a:rPr>
              <a:t>~40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96675789"/>
              </p:ext>
            </p:extLst>
          </p:nvPr>
        </p:nvGraphicFramePr>
        <p:xfrm>
          <a:off x="738457" y="122792"/>
          <a:ext cx="11304859" cy="2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30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465562"/>
    </a:dk1>
    <a:lt1>
      <a:srgbClr val="FFFFFF"/>
    </a:lt1>
    <a:dk2>
      <a:srgbClr val="000000"/>
    </a:dk2>
    <a:lt2>
      <a:srgbClr val="F2ECE2"/>
    </a:lt2>
    <a:accent1>
      <a:srgbClr val="9BAAB7"/>
    </a:accent1>
    <a:accent2>
      <a:srgbClr val="B8D082"/>
    </a:accent2>
    <a:accent3>
      <a:srgbClr val="EFDB85"/>
    </a:accent3>
    <a:accent4>
      <a:srgbClr val="E8A565"/>
    </a:accent4>
    <a:accent5>
      <a:srgbClr val="BC9AAE"/>
    </a:accent5>
    <a:accent6>
      <a:srgbClr val="BABABA"/>
    </a:accent6>
    <a:hlink>
      <a:srgbClr val="94B845"/>
    </a:hlink>
    <a:folHlink>
      <a:srgbClr val="969696"/>
    </a:folHlink>
  </a:clrScheme>
  <a:fontScheme name="Euphemia">
    <a:majorFont>
      <a:latin typeface="Euphemia"/>
      <a:ea typeface=""/>
      <a:cs typeface=""/>
    </a:majorFont>
    <a:minorFont>
      <a:latin typeface="Euphem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3746</Words>
  <Application>Microsoft Office PowerPoint</Application>
  <PresentationFormat>Widescreen</PresentationFormat>
  <Paragraphs>2065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BentonSansRegular</vt:lpstr>
      <vt:lpstr>Calibri</vt:lpstr>
      <vt:lpstr>Calibri Light</vt:lpstr>
      <vt:lpstr>Courier New</vt:lpstr>
      <vt:lpstr>Euphemia</vt:lpstr>
      <vt:lpstr>Lucida Handwriting</vt:lpstr>
      <vt:lpstr>Times New Roman</vt:lpstr>
      <vt:lpstr>Wingdings</vt:lpstr>
      <vt:lpstr>Office Theme</vt:lpstr>
      <vt:lpstr>Advanced SCC Usage </vt:lpstr>
      <vt:lpstr>Shared Computing Cluster</vt:lpstr>
      <vt:lpstr>Shared Computing Cluster</vt:lpstr>
      <vt:lpstr>SCC resources</vt:lpstr>
      <vt:lpstr>SCC General limits</vt:lpstr>
      <vt:lpstr>SCC General limits</vt:lpstr>
      <vt:lpstr>SCC organization</vt:lpstr>
      <vt:lpstr>SCC Login nodes</vt:lpstr>
      <vt:lpstr>Service Models - shared and buy-in</vt:lpstr>
      <vt:lpstr>SCC Compute Nodes</vt:lpstr>
      <vt:lpstr>SCC: running jobs</vt:lpstr>
      <vt:lpstr>SCC: interactive jobs</vt:lpstr>
      <vt:lpstr>SCC: running interactive jobs</vt:lpstr>
      <vt:lpstr>SCC: submitting batch jobs</vt:lpstr>
      <vt:lpstr>SCC: batch jobs</vt:lpstr>
      <vt:lpstr>SCC: requesting resources (job options)</vt:lpstr>
      <vt:lpstr>SCC: requesting resources (job options)</vt:lpstr>
      <vt:lpstr>SCC: requesting resources (job options)</vt:lpstr>
      <vt:lpstr>SCC: tracking the jobs</vt:lpstr>
      <vt:lpstr>SCC: tracking the jobs</vt:lpstr>
      <vt:lpstr>My job failed… WHY?</vt:lpstr>
      <vt:lpstr>SCC: job analysis </vt:lpstr>
      <vt:lpstr>SCC: job analysis </vt:lpstr>
      <vt:lpstr>SCC: job analysis </vt:lpstr>
      <vt:lpstr>SCC: job analysis </vt:lpstr>
      <vt:lpstr>SCC: job analysis </vt:lpstr>
      <vt:lpstr>SCC: job analysis </vt:lpstr>
      <vt:lpstr>SCC: job analysis </vt:lpstr>
      <vt:lpstr>SCC: job analysis </vt:lpstr>
      <vt:lpstr>SCC: job analysis </vt:lpstr>
      <vt:lpstr>SCC: job analysis </vt:lpstr>
      <vt:lpstr>SCC: job analysis </vt:lpstr>
      <vt:lpstr>SCC: quota and project quotas</vt:lpstr>
      <vt:lpstr>SCC: SU usage</vt:lpstr>
      <vt:lpstr>My job is to slow… How I can speed it up?</vt:lpstr>
      <vt:lpstr>SCC: optimization</vt:lpstr>
      <vt:lpstr>SCC: optimization - IO</vt:lpstr>
      <vt:lpstr>SCC: optimization</vt:lpstr>
      <vt:lpstr>SCC: parallelization</vt:lpstr>
      <vt:lpstr>SCC: Array jobs</vt:lpstr>
      <vt:lpstr>SCC: Job dependency</vt:lpstr>
      <vt:lpstr>SCC: Links</vt:lpstr>
    </vt:vector>
  </TitlesOfParts>
  <Company>Boston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SCC Usage</dc:title>
  <dc:creator>Microsoft account</dc:creator>
  <cp:lastModifiedBy>Microsoft account</cp:lastModifiedBy>
  <cp:revision>42</cp:revision>
  <dcterms:created xsi:type="dcterms:W3CDTF">2015-08-29T18:22:37Z</dcterms:created>
  <dcterms:modified xsi:type="dcterms:W3CDTF">2015-08-30T04:09:38Z</dcterms:modified>
</cp:coreProperties>
</file>