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8" r:id="rId4"/>
    <p:sldId id="274" r:id="rId5"/>
    <p:sldId id="275" r:id="rId6"/>
    <p:sldId id="259" r:id="rId7"/>
    <p:sldId id="261" r:id="rId8"/>
    <p:sldId id="260" r:id="rId9"/>
    <p:sldId id="277" r:id="rId10"/>
    <p:sldId id="276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62" r:id="rId20"/>
    <p:sldId id="264" r:id="rId21"/>
    <p:sldId id="263" r:id="rId22"/>
    <p:sldId id="286" r:id="rId23"/>
    <p:sldId id="287" r:id="rId24"/>
    <p:sldId id="288" r:id="rId25"/>
    <p:sldId id="289" r:id="rId26"/>
    <p:sldId id="265" r:id="rId27"/>
    <p:sldId id="266" r:id="rId28"/>
    <p:sldId id="273" r:id="rId29"/>
    <p:sldId id="267" r:id="rId30"/>
    <p:sldId id="268" r:id="rId31"/>
    <p:sldId id="269" r:id="rId32"/>
    <p:sldId id="270" r:id="rId33"/>
    <p:sldId id="290" r:id="rId34"/>
    <p:sldId id="291" r:id="rId35"/>
    <p:sldId id="271" r:id="rId36"/>
    <p:sldId id="292" r:id="rId37"/>
    <p:sldId id="27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7391" autoAdjust="0"/>
  </p:normalViewPr>
  <p:slideViewPr>
    <p:cSldViewPr>
      <p:cViewPr>
        <p:scale>
          <a:sx n="100" d="100"/>
          <a:sy n="100" d="100"/>
        </p:scale>
        <p:origin x="-1944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B5C87F-6610-4226-9339-F60893CC0456}" type="doc">
      <dgm:prSet loTypeId="urn:microsoft.com/office/officeart/2005/8/layout/hProcess10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45A222F-5972-4457-BA94-F1207B55DD07}">
      <dgm:prSet phldrT="[Text]"/>
      <dgm:spPr/>
      <dgm:t>
        <a:bodyPr/>
        <a:lstStyle/>
        <a:p>
          <a:pPr>
            <a:lnSpc>
              <a:spcPct val="90000"/>
            </a:lnSpc>
          </a:pPr>
          <a:r>
            <a:rPr lang="en-US" b="1" dirty="0" smtClean="0"/>
            <a:t>Computer Graphics</a:t>
          </a:r>
          <a:endParaRPr lang="en-US" b="1" dirty="0"/>
        </a:p>
      </dgm:t>
    </dgm:pt>
    <dgm:pt modelId="{D955B9B8-A507-445A-B4AE-381ABE09CA3F}" type="parTrans" cxnId="{D6FFA067-94A8-4613-B73D-70667DB1D955}">
      <dgm:prSet/>
      <dgm:spPr/>
      <dgm:t>
        <a:bodyPr/>
        <a:lstStyle/>
        <a:p>
          <a:endParaRPr lang="en-US"/>
        </a:p>
      </dgm:t>
    </dgm:pt>
    <dgm:pt modelId="{73774759-B104-4F11-A760-4B3A2A4910F3}" type="sibTrans" cxnId="{D6FFA067-94A8-4613-B73D-70667DB1D955}">
      <dgm:prSet/>
      <dgm:spPr/>
      <dgm:t>
        <a:bodyPr/>
        <a:lstStyle/>
        <a:p>
          <a:endParaRPr lang="en-US" dirty="0"/>
        </a:p>
      </dgm:t>
    </dgm:pt>
    <dgm:pt modelId="{EBDAA0A3-64FC-4746-BDA7-F108A4D73084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Models</a:t>
          </a:r>
          <a:endParaRPr lang="en-US" dirty="0"/>
        </a:p>
      </dgm:t>
    </dgm:pt>
    <dgm:pt modelId="{F09DE07F-0406-4824-98DE-979EB917D0E9}" type="parTrans" cxnId="{65F5D5F0-1F78-4F04-9761-42EF1D892E06}">
      <dgm:prSet/>
      <dgm:spPr/>
      <dgm:t>
        <a:bodyPr/>
        <a:lstStyle/>
        <a:p>
          <a:endParaRPr lang="en-US"/>
        </a:p>
      </dgm:t>
    </dgm:pt>
    <dgm:pt modelId="{DA283532-4984-48A2-AA0D-4A8350F2F488}" type="sibTrans" cxnId="{65F5D5F0-1F78-4F04-9761-42EF1D892E06}">
      <dgm:prSet/>
      <dgm:spPr/>
      <dgm:t>
        <a:bodyPr/>
        <a:lstStyle/>
        <a:p>
          <a:endParaRPr lang="en-US"/>
        </a:p>
      </dgm:t>
    </dgm:pt>
    <dgm:pt modelId="{83E2BAFB-4A59-4624-9BA7-4264B1A96B50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Transformations</a:t>
          </a:r>
          <a:endParaRPr lang="en-US" dirty="0"/>
        </a:p>
      </dgm:t>
    </dgm:pt>
    <dgm:pt modelId="{CF1BDF47-2740-4947-91D1-78029D4C761F}" type="parTrans" cxnId="{92EB35DB-F36E-407A-B8A6-7B227067F3EF}">
      <dgm:prSet/>
      <dgm:spPr/>
      <dgm:t>
        <a:bodyPr/>
        <a:lstStyle/>
        <a:p>
          <a:endParaRPr lang="en-US"/>
        </a:p>
      </dgm:t>
    </dgm:pt>
    <dgm:pt modelId="{ABE22E59-DCEF-41F9-8373-911D4F6A3F70}" type="sibTrans" cxnId="{92EB35DB-F36E-407A-B8A6-7B227067F3EF}">
      <dgm:prSet/>
      <dgm:spPr/>
      <dgm:t>
        <a:bodyPr/>
        <a:lstStyle/>
        <a:p>
          <a:endParaRPr lang="en-US"/>
        </a:p>
      </dgm:t>
    </dgm:pt>
    <dgm:pt modelId="{112F4A6C-00EC-4F3F-929C-38A355AA69A9}">
      <dgm:prSet phldrT="[Text]"/>
      <dgm:spPr/>
      <dgm:t>
        <a:bodyPr/>
        <a:lstStyle/>
        <a:p>
          <a:pPr>
            <a:lnSpc>
              <a:spcPct val="90000"/>
            </a:lnSpc>
          </a:pPr>
          <a:r>
            <a:rPr lang="en-US" b="1" dirty="0" smtClean="0"/>
            <a:t>OpenGL</a:t>
          </a:r>
          <a:endParaRPr lang="en-US" b="1" dirty="0"/>
        </a:p>
      </dgm:t>
    </dgm:pt>
    <dgm:pt modelId="{E7B5B07B-DB73-4FBB-A647-00CD3D000D21}" type="parTrans" cxnId="{217D8723-7ECC-4201-A8EC-215C67FF0E53}">
      <dgm:prSet/>
      <dgm:spPr/>
      <dgm:t>
        <a:bodyPr/>
        <a:lstStyle/>
        <a:p>
          <a:endParaRPr lang="en-US"/>
        </a:p>
      </dgm:t>
    </dgm:pt>
    <dgm:pt modelId="{FDD9B65D-342B-4A48-975E-50F62B54CA4B}" type="sibTrans" cxnId="{217D8723-7ECC-4201-A8EC-215C67FF0E53}">
      <dgm:prSet/>
      <dgm:spPr/>
      <dgm:t>
        <a:bodyPr/>
        <a:lstStyle/>
        <a:p>
          <a:endParaRPr lang="en-US" dirty="0"/>
        </a:p>
      </dgm:t>
    </dgm:pt>
    <dgm:pt modelId="{2681153A-9720-46EA-AC55-122DAC2AD30E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Overview</a:t>
          </a:r>
          <a:endParaRPr lang="en-US" dirty="0"/>
        </a:p>
      </dgm:t>
    </dgm:pt>
    <dgm:pt modelId="{4AF4B87D-8767-47AC-81F8-F79AB0752F26}" type="parTrans" cxnId="{B2D47B08-4595-4F5D-BE5D-50F3A616BFFE}">
      <dgm:prSet/>
      <dgm:spPr/>
      <dgm:t>
        <a:bodyPr/>
        <a:lstStyle/>
        <a:p>
          <a:endParaRPr lang="en-US"/>
        </a:p>
      </dgm:t>
    </dgm:pt>
    <dgm:pt modelId="{5C836A82-1D2B-4078-ABD7-652E69754F0B}" type="sibTrans" cxnId="{B2D47B08-4595-4F5D-BE5D-50F3A616BFFE}">
      <dgm:prSet/>
      <dgm:spPr/>
      <dgm:t>
        <a:bodyPr/>
        <a:lstStyle/>
        <a:p>
          <a:endParaRPr lang="en-US"/>
        </a:p>
      </dgm:t>
    </dgm:pt>
    <dgm:pt modelId="{4AF25AC4-A4A6-47C0-AED6-6A6876916807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Window/events</a:t>
          </a:r>
          <a:endParaRPr lang="en-US" dirty="0"/>
        </a:p>
      </dgm:t>
    </dgm:pt>
    <dgm:pt modelId="{DED9D6DE-E6DE-4AFE-8A25-3AF550B14D1A}" type="parTrans" cxnId="{C0469C53-7D13-47A6-B000-7E15420F60C6}">
      <dgm:prSet/>
      <dgm:spPr/>
      <dgm:t>
        <a:bodyPr/>
        <a:lstStyle/>
        <a:p>
          <a:endParaRPr lang="en-US"/>
        </a:p>
      </dgm:t>
    </dgm:pt>
    <dgm:pt modelId="{39BB119C-1AD9-4499-A921-11FA7BAC17DE}" type="sibTrans" cxnId="{C0469C53-7D13-47A6-B000-7E15420F60C6}">
      <dgm:prSet/>
      <dgm:spPr/>
      <dgm:t>
        <a:bodyPr/>
        <a:lstStyle/>
        <a:p>
          <a:endParaRPr lang="en-US"/>
        </a:p>
      </dgm:t>
    </dgm:pt>
    <dgm:pt modelId="{638C748D-BB1F-44C1-AD17-2E20511297F1}">
      <dgm:prSet phldrT="[Text]"/>
      <dgm:spPr/>
      <dgm:t>
        <a:bodyPr/>
        <a:lstStyle/>
        <a:p>
          <a:pPr>
            <a:lnSpc>
              <a:spcPct val="90000"/>
            </a:lnSpc>
          </a:pPr>
          <a:r>
            <a:rPr lang="en-US" b="1" dirty="0" smtClean="0"/>
            <a:t>OSG</a:t>
          </a:r>
          <a:endParaRPr lang="en-US" b="1" dirty="0"/>
        </a:p>
      </dgm:t>
    </dgm:pt>
    <dgm:pt modelId="{CA004571-C2CD-409E-A946-ADA8A5531598}" type="parTrans" cxnId="{93834A8E-9292-46A3-9181-2164B39DC6C5}">
      <dgm:prSet/>
      <dgm:spPr/>
      <dgm:t>
        <a:bodyPr/>
        <a:lstStyle/>
        <a:p>
          <a:endParaRPr lang="en-US"/>
        </a:p>
      </dgm:t>
    </dgm:pt>
    <dgm:pt modelId="{8E9049A9-773E-45A8-9021-5D99BA594AB5}" type="sibTrans" cxnId="{93834A8E-9292-46A3-9181-2164B39DC6C5}">
      <dgm:prSet/>
      <dgm:spPr/>
      <dgm:t>
        <a:bodyPr/>
        <a:lstStyle/>
        <a:p>
          <a:endParaRPr lang="en-US"/>
        </a:p>
      </dgm:t>
    </dgm:pt>
    <dgm:pt modelId="{1DE4BB66-9039-411D-8D0D-4F270E3065A9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Overview</a:t>
          </a:r>
          <a:endParaRPr lang="en-US" dirty="0"/>
        </a:p>
      </dgm:t>
    </dgm:pt>
    <dgm:pt modelId="{57CEAA67-F4A4-4043-88E6-3602C7EBA993}" type="parTrans" cxnId="{95C0662B-3DFD-4433-8F88-ABC2B3B006E8}">
      <dgm:prSet/>
      <dgm:spPr/>
      <dgm:t>
        <a:bodyPr/>
        <a:lstStyle/>
        <a:p>
          <a:endParaRPr lang="en-US"/>
        </a:p>
      </dgm:t>
    </dgm:pt>
    <dgm:pt modelId="{31FB17D6-6C37-43A6-B4F2-1903B3023275}" type="sibTrans" cxnId="{95C0662B-3DFD-4433-8F88-ABC2B3B006E8}">
      <dgm:prSet/>
      <dgm:spPr/>
      <dgm:t>
        <a:bodyPr/>
        <a:lstStyle/>
        <a:p>
          <a:endParaRPr lang="en-US"/>
        </a:p>
      </dgm:t>
    </dgm:pt>
    <dgm:pt modelId="{60BEB241-53C0-414A-9127-D80F54DD39B3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Hands-on</a:t>
          </a:r>
          <a:endParaRPr lang="en-US" dirty="0"/>
        </a:p>
      </dgm:t>
    </dgm:pt>
    <dgm:pt modelId="{D7871B81-8B4D-4369-B034-1A121409541B}" type="parTrans" cxnId="{44FFDF2A-280A-413E-BF86-DA0A37C7D6BD}">
      <dgm:prSet/>
      <dgm:spPr/>
      <dgm:t>
        <a:bodyPr/>
        <a:lstStyle/>
        <a:p>
          <a:endParaRPr lang="en-US"/>
        </a:p>
      </dgm:t>
    </dgm:pt>
    <dgm:pt modelId="{D026BB49-2459-4EF6-A699-20517F67207D}" type="sibTrans" cxnId="{44FFDF2A-280A-413E-BF86-DA0A37C7D6BD}">
      <dgm:prSet/>
      <dgm:spPr/>
      <dgm:t>
        <a:bodyPr/>
        <a:lstStyle/>
        <a:p>
          <a:endParaRPr lang="en-US"/>
        </a:p>
      </dgm:t>
    </dgm:pt>
    <dgm:pt modelId="{86AD06B7-5AB8-4C02-BE89-827668FC7ABC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Lighting</a:t>
          </a:r>
          <a:endParaRPr lang="en-US" dirty="0"/>
        </a:p>
      </dgm:t>
    </dgm:pt>
    <dgm:pt modelId="{1CCBF9C5-7ED7-40A8-ADC7-05FA964E970A}" type="parTrans" cxnId="{A8CB292E-F3AE-4F55-9B6F-A1D00B87EC52}">
      <dgm:prSet/>
      <dgm:spPr/>
      <dgm:t>
        <a:bodyPr/>
        <a:lstStyle/>
        <a:p>
          <a:endParaRPr lang="en-US"/>
        </a:p>
      </dgm:t>
    </dgm:pt>
    <dgm:pt modelId="{FFA1F9B0-0D1A-48AE-936E-7727CFB08FC5}" type="sibTrans" cxnId="{A8CB292E-F3AE-4F55-9B6F-A1D00B87EC52}">
      <dgm:prSet/>
      <dgm:spPr/>
      <dgm:t>
        <a:bodyPr/>
        <a:lstStyle/>
        <a:p>
          <a:endParaRPr lang="en-US"/>
        </a:p>
      </dgm:t>
    </dgm:pt>
    <dgm:pt modelId="{29894EB2-1E6B-4755-AAEE-E3B1E1A2D027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Texture</a:t>
          </a:r>
          <a:endParaRPr lang="en-US" dirty="0"/>
        </a:p>
      </dgm:t>
    </dgm:pt>
    <dgm:pt modelId="{944B69FF-D287-403F-866C-7A0B2F636A5D}" type="parTrans" cxnId="{3C44AE6A-7B72-4691-B740-0A531CE53557}">
      <dgm:prSet/>
      <dgm:spPr/>
      <dgm:t>
        <a:bodyPr/>
        <a:lstStyle/>
        <a:p>
          <a:endParaRPr lang="en-US"/>
        </a:p>
      </dgm:t>
    </dgm:pt>
    <dgm:pt modelId="{BF8A77C5-C38C-41DD-ADF1-7B183BC8E9BD}" type="sibTrans" cxnId="{3C44AE6A-7B72-4691-B740-0A531CE53557}">
      <dgm:prSet/>
      <dgm:spPr/>
      <dgm:t>
        <a:bodyPr/>
        <a:lstStyle/>
        <a:p>
          <a:endParaRPr lang="en-US"/>
        </a:p>
      </dgm:t>
    </dgm:pt>
    <dgm:pt modelId="{28C3EC6F-F282-4F6C-9CAA-D1198E43F472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Colors</a:t>
          </a:r>
          <a:endParaRPr lang="en-US" dirty="0"/>
        </a:p>
      </dgm:t>
    </dgm:pt>
    <dgm:pt modelId="{B2BA1D7E-FCD5-4DC4-AFF0-31C61CB9D97F}" type="parTrans" cxnId="{81FC530A-0C73-4D28-98C6-FF2EDBBC5546}">
      <dgm:prSet/>
      <dgm:spPr/>
      <dgm:t>
        <a:bodyPr/>
        <a:lstStyle/>
        <a:p>
          <a:endParaRPr lang="en-US"/>
        </a:p>
      </dgm:t>
    </dgm:pt>
    <dgm:pt modelId="{EE3CE06F-D289-4A73-887F-784AA098297C}" type="sibTrans" cxnId="{81FC530A-0C73-4D28-98C6-FF2EDBBC5546}">
      <dgm:prSet/>
      <dgm:spPr/>
      <dgm:t>
        <a:bodyPr/>
        <a:lstStyle/>
        <a:p>
          <a:endParaRPr lang="en-US"/>
        </a:p>
      </dgm:t>
    </dgm:pt>
    <dgm:pt modelId="{0BDD083D-34DC-46FF-9813-FA4A226A42BD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Hands-on</a:t>
          </a:r>
          <a:endParaRPr lang="en-US" dirty="0"/>
        </a:p>
      </dgm:t>
    </dgm:pt>
    <dgm:pt modelId="{CBC8B838-3E3A-4933-9B45-1DF0CF9DBE73}" type="parTrans" cxnId="{FBB2E73D-C5AA-463F-8EE4-FAE8438B580A}">
      <dgm:prSet/>
      <dgm:spPr/>
      <dgm:t>
        <a:bodyPr/>
        <a:lstStyle/>
        <a:p>
          <a:endParaRPr lang="en-US"/>
        </a:p>
      </dgm:t>
    </dgm:pt>
    <dgm:pt modelId="{E9D44C43-987A-4F68-9795-A9B805846298}" type="sibTrans" cxnId="{FBB2E73D-C5AA-463F-8EE4-FAE8438B580A}">
      <dgm:prSet/>
      <dgm:spPr/>
      <dgm:t>
        <a:bodyPr/>
        <a:lstStyle/>
        <a:p>
          <a:endParaRPr lang="en-US"/>
        </a:p>
      </dgm:t>
    </dgm:pt>
    <dgm:pt modelId="{6E7DF080-3B0A-46F8-B4AE-84398E5B66C3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en-US" dirty="0" smtClean="0"/>
            <a:t>Double/Single Buffer</a:t>
          </a:r>
          <a:endParaRPr lang="en-US" dirty="0"/>
        </a:p>
      </dgm:t>
    </dgm:pt>
    <dgm:pt modelId="{6D4B18E7-1237-4E90-B525-998669C0AAE3}" type="parTrans" cxnId="{68341EA9-3AF8-4A7F-B8D7-DE5088C2B43A}">
      <dgm:prSet/>
      <dgm:spPr/>
      <dgm:t>
        <a:bodyPr/>
        <a:lstStyle/>
        <a:p>
          <a:endParaRPr lang="en-US"/>
        </a:p>
      </dgm:t>
    </dgm:pt>
    <dgm:pt modelId="{D0DEB937-B2DE-4675-A577-A9957DF7A48E}" type="sibTrans" cxnId="{68341EA9-3AF8-4A7F-B8D7-DE5088C2B43A}">
      <dgm:prSet/>
      <dgm:spPr/>
      <dgm:t>
        <a:bodyPr/>
        <a:lstStyle/>
        <a:p>
          <a:endParaRPr lang="en-US"/>
        </a:p>
      </dgm:t>
    </dgm:pt>
    <dgm:pt modelId="{3205F4F8-EB47-4311-A270-3137157DC2C0}" type="pres">
      <dgm:prSet presAssocID="{94B5C87F-6610-4226-9339-F60893CC045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8252A2-3BE4-41B2-8789-685EB3145C3E}" type="pres">
      <dgm:prSet presAssocID="{E45A222F-5972-4457-BA94-F1207B55DD07}" presName="composite" presStyleCnt="0"/>
      <dgm:spPr/>
    </dgm:pt>
    <dgm:pt modelId="{D418DF65-8EAE-4786-921A-9FA9F9BB9A16}" type="pres">
      <dgm:prSet presAssocID="{E45A222F-5972-4457-BA94-F1207B55DD07}" presName="imagSh" presStyleLbl="bgImgPlace1" presStyleIdx="0" presStyleCnt="3"/>
      <dgm:spPr/>
    </dgm:pt>
    <dgm:pt modelId="{3DF6292B-A644-4B59-A15A-D558356C5C37}" type="pres">
      <dgm:prSet presAssocID="{E45A222F-5972-4457-BA94-F1207B55DD07}" presName="txNode" presStyleLbl="node1" presStyleIdx="0" presStyleCnt="3" custScaleX="99617" custScaleY="176329" custLinFactNeighborX="-972" custLinFactNeighborY="152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F8EF9-EC41-4358-AE13-4A293CDDE3B4}" type="pres">
      <dgm:prSet presAssocID="{73774759-B104-4F11-A760-4B3A2A4910F3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EA77FDC-49DD-46E6-A85B-4B4FCFB044BF}" type="pres">
      <dgm:prSet presAssocID="{73774759-B104-4F11-A760-4B3A2A4910F3}" presName="connTx" presStyleLbl="sibTrans2D1" presStyleIdx="0" presStyleCnt="2"/>
      <dgm:spPr/>
      <dgm:t>
        <a:bodyPr/>
        <a:lstStyle/>
        <a:p>
          <a:endParaRPr lang="en-US"/>
        </a:p>
      </dgm:t>
    </dgm:pt>
    <dgm:pt modelId="{476FB419-DADD-437C-AC2C-64B1A2C78DBC}" type="pres">
      <dgm:prSet presAssocID="{112F4A6C-00EC-4F3F-929C-38A355AA69A9}" presName="composite" presStyleCnt="0"/>
      <dgm:spPr/>
    </dgm:pt>
    <dgm:pt modelId="{8BD61E6A-9DD7-4EE4-918E-0AF23838BAE1}" type="pres">
      <dgm:prSet presAssocID="{112F4A6C-00EC-4F3F-929C-38A355AA69A9}" presName="imagSh" presStyleLbl="bgImgPlace1" presStyleIdx="1" presStyleCnt="3"/>
      <dgm:spPr/>
    </dgm:pt>
    <dgm:pt modelId="{709D335E-22A9-450C-8CB2-D23329152478}" type="pres">
      <dgm:prSet presAssocID="{112F4A6C-00EC-4F3F-929C-38A355AA69A9}" presName="txNode" presStyleLbl="node1" presStyleIdx="1" presStyleCnt="3" custScaleY="140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1007D-3192-4098-98E4-8AC2AA1E1D42}" type="pres">
      <dgm:prSet presAssocID="{FDD9B65D-342B-4A48-975E-50F62B54CA4B}" presName="sibTrans" presStyleLbl="sibTrans2D1" presStyleIdx="1" presStyleCnt="2"/>
      <dgm:spPr/>
      <dgm:t>
        <a:bodyPr/>
        <a:lstStyle/>
        <a:p>
          <a:endParaRPr lang="en-US"/>
        </a:p>
      </dgm:t>
    </dgm:pt>
    <dgm:pt modelId="{0356FAA3-99BB-4339-A05A-846034719857}" type="pres">
      <dgm:prSet presAssocID="{FDD9B65D-342B-4A48-975E-50F62B54CA4B}" presName="connTx" presStyleLbl="sibTrans2D1" presStyleIdx="1" presStyleCnt="2"/>
      <dgm:spPr/>
      <dgm:t>
        <a:bodyPr/>
        <a:lstStyle/>
        <a:p>
          <a:endParaRPr lang="en-US"/>
        </a:p>
      </dgm:t>
    </dgm:pt>
    <dgm:pt modelId="{36AF4106-B53F-4B1C-81F9-F04C44EB494D}" type="pres">
      <dgm:prSet presAssocID="{638C748D-BB1F-44C1-AD17-2E20511297F1}" presName="composite" presStyleCnt="0"/>
      <dgm:spPr/>
    </dgm:pt>
    <dgm:pt modelId="{1FFC6164-8A00-4B46-BF11-1D1170504CD0}" type="pres">
      <dgm:prSet presAssocID="{638C748D-BB1F-44C1-AD17-2E20511297F1}" presName="imagSh" presStyleLbl="bgImgPlace1" presStyleIdx="2" presStyleCnt="3"/>
      <dgm:spPr/>
    </dgm:pt>
    <dgm:pt modelId="{9B1DE621-E271-4DB2-815C-1E8F93B20133}" type="pres">
      <dgm:prSet presAssocID="{638C748D-BB1F-44C1-AD17-2E20511297F1}" presName="txNode" presStyleLbl="node1" presStyleIdx="2" presStyleCnt="3" custScaleY="1411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76DCBE-D28E-49C3-89B6-255B5F1A2957}" type="presOf" srcId="{94B5C87F-6610-4226-9339-F60893CC0456}" destId="{3205F4F8-EB47-4311-A270-3137157DC2C0}" srcOrd="0" destOrd="0" presId="urn:microsoft.com/office/officeart/2005/8/layout/hProcess10"/>
    <dgm:cxn modelId="{3E10F7C5-EF95-4CD0-A5A8-7AD8A102E195}" type="presOf" srcId="{FDD9B65D-342B-4A48-975E-50F62B54CA4B}" destId="{7881007D-3192-4098-98E4-8AC2AA1E1D42}" srcOrd="0" destOrd="0" presId="urn:microsoft.com/office/officeart/2005/8/layout/hProcess10"/>
    <dgm:cxn modelId="{95C0662B-3DFD-4433-8F88-ABC2B3B006E8}" srcId="{638C748D-BB1F-44C1-AD17-2E20511297F1}" destId="{1DE4BB66-9039-411D-8D0D-4F270E3065A9}" srcOrd="0" destOrd="0" parTransId="{57CEAA67-F4A4-4043-88E6-3602C7EBA993}" sibTransId="{31FB17D6-6C37-43A6-B4F2-1903B3023275}"/>
    <dgm:cxn modelId="{E63FAF91-0EBF-4F5C-9545-3E85F26C2755}" type="presOf" srcId="{6E7DF080-3B0A-46F8-B4AE-84398E5B66C3}" destId="{3DF6292B-A644-4B59-A15A-D558356C5C37}" srcOrd="0" destOrd="6" presId="urn:microsoft.com/office/officeart/2005/8/layout/hProcess10"/>
    <dgm:cxn modelId="{6FF6DB9B-0304-439B-A828-B0DD1E3F781B}" type="presOf" srcId="{4AF25AC4-A4A6-47C0-AED6-6A6876916807}" destId="{709D335E-22A9-450C-8CB2-D23329152478}" srcOrd="0" destOrd="2" presId="urn:microsoft.com/office/officeart/2005/8/layout/hProcess10"/>
    <dgm:cxn modelId="{E6525A78-D7A9-4064-9F6B-3F05294424E9}" type="presOf" srcId="{E45A222F-5972-4457-BA94-F1207B55DD07}" destId="{3DF6292B-A644-4B59-A15A-D558356C5C37}" srcOrd="0" destOrd="0" presId="urn:microsoft.com/office/officeart/2005/8/layout/hProcess10"/>
    <dgm:cxn modelId="{D6FFA067-94A8-4613-B73D-70667DB1D955}" srcId="{94B5C87F-6610-4226-9339-F60893CC0456}" destId="{E45A222F-5972-4457-BA94-F1207B55DD07}" srcOrd="0" destOrd="0" parTransId="{D955B9B8-A507-445A-B4AE-381ABE09CA3F}" sibTransId="{73774759-B104-4F11-A760-4B3A2A4910F3}"/>
    <dgm:cxn modelId="{2DAAF921-9A5B-411B-9BA0-685B5CD5E1F8}" type="presOf" srcId="{112F4A6C-00EC-4F3F-929C-38A355AA69A9}" destId="{709D335E-22A9-450C-8CB2-D23329152478}" srcOrd="0" destOrd="0" presId="urn:microsoft.com/office/officeart/2005/8/layout/hProcess10"/>
    <dgm:cxn modelId="{93834A8E-9292-46A3-9181-2164B39DC6C5}" srcId="{94B5C87F-6610-4226-9339-F60893CC0456}" destId="{638C748D-BB1F-44C1-AD17-2E20511297F1}" srcOrd="2" destOrd="0" parTransId="{CA004571-C2CD-409E-A946-ADA8A5531598}" sibTransId="{8E9049A9-773E-45A8-9021-5D99BA594AB5}"/>
    <dgm:cxn modelId="{FBB2E73D-C5AA-463F-8EE4-FAE8438B580A}" srcId="{112F4A6C-00EC-4F3F-929C-38A355AA69A9}" destId="{0BDD083D-34DC-46FF-9813-FA4A226A42BD}" srcOrd="2" destOrd="0" parTransId="{CBC8B838-3E3A-4933-9B45-1DF0CF9DBE73}" sibTransId="{E9D44C43-987A-4F68-9795-A9B805846298}"/>
    <dgm:cxn modelId="{D21B5A71-248B-4A0C-B7CF-3051F9CB7247}" type="presOf" srcId="{86AD06B7-5AB8-4C02-BE89-827668FC7ABC}" destId="{3DF6292B-A644-4B59-A15A-D558356C5C37}" srcOrd="0" destOrd="4" presId="urn:microsoft.com/office/officeart/2005/8/layout/hProcess10"/>
    <dgm:cxn modelId="{217D8723-7ECC-4201-A8EC-215C67FF0E53}" srcId="{94B5C87F-6610-4226-9339-F60893CC0456}" destId="{112F4A6C-00EC-4F3F-929C-38A355AA69A9}" srcOrd="1" destOrd="0" parTransId="{E7B5B07B-DB73-4FBB-A647-00CD3D000D21}" sibTransId="{FDD9B65D-342B-4A48-975E-50F62B54CA4B}"/>
    <dgm:cxn modelId="{3C44AE6A-7B72-4691-B740-0A531CE53557}" srcId="{E45A222F-5972-4457-BA94-F1207B55DD07}" destId="{29894EB2-1E6B-4755-AAEE-E3B1E1A2D027}" srcOrd="4" destOrd="0" parTransId="{944B69FF-D287-403F-866C-7A0B2F636A5D}" sibTransId="{BF8A77C5-C38C-41DD-ADF1-7B183BC8E9BD}"/>
    <dgm:cxn modelId="{A8CB292E-F3AE-4F55-9B6F-A1D00B87EC52}" srcId="{E45A222F-5972-4457-BA94-F1207B55DD07}" destId="{86AD06B7-5AB8-4C02-BE89-827668FC7ABC}" srcOrd="3" destOrd="0" parTransId="{1CCBF9C5-7ED7-40A8-ADC7-05FA964E970A}" sibTransId="{FFA1F9B0-0D1A-48AE-936E-7727CFB08FC5}"/>
    <dgm:cxn modelId="{7A824AF6-26D8-49E7-B647-FFA16F975F54}" type="presOf" srcId="{638C748D-BB1F-44C1-AD17-2E20511297F1}" destId="{9B1DE621-E271-4DB2-815C-1E8F93B20133}" srcOrd="0" destOrd="0" presId="urn:microsoft.com/office/officeart/2005/8/layout/hProcess10"/>
    <dgm:cxn modelId="{7EBF0182-3829-4BAF-83FF-EC1F13A3E533}" type="presOf" srcId="{1DE4BB66-9039-411D-8D0D-4F270E3065A9}" destId="{9B1DE621-E271-4DB2-815C-1E8F93B20133}" srcOrd="0" destOrd="1" presId="urn:microsoft.com/office/officeart/2005/8/layout/hProcess10"/>
    <dgm:cxn modelId="{44FFDF2A-280A-413E-BF86-DA0A37C7D6BD}" srcId="{638C748D-BB1F-44C1-AD17-2E20511297F1}" destId="{60BEB241-53C0-414A-9127-D80F54DD39B3}" srcOrd="1" destOrd="0" parTransId="{D7871B81-8B4D-4369-B034-1A121409541B}" sibTransId="{D026BB49-2459-4EF6-A699-20517F67207D}"/>
    <dgm:cxn modelId="{E5FE3890-F042-4D23-A169-2712875A2809}" type="presOf" srcId="{2681153A-9720-46EA-AC55-122DAC2AD30E}" destId="{709D335E-22A9-450C-8CB2-D23329152478}" srcOrd="0" destOrd="1" presId="urn:microsoft.com/office/officeart/2005/8/layout/hProcess10"/>
    <dgm:cxn modelId="{C0469C53-7D13-47A6-B000-7E15420F60C6}" srcId="{112F4A6C-00EC-4F3F-929C-38A355AA69A9}" destId="{4AF25AC4-A4A6-47C0-AED6-6A6876916807}" srcOrd="1" destOrd="0" parTransId="{DED9D6DE-E6DE-4AFE-8A25-3AF550B14D1A}" sibTransId="{39BB119C-1AD9-4499-A921-11FA7BAC17DE}"/>
    <dgm:cxn modelId="{F9275195-F8A5-45BD-BC54-C7D08AE8B1B5}" type="presOf" srcId="{60BEB241-53C0-414A-9127-D80F54DD39B3}" destId="{9B1DE621-E271-4DB2-815C-1E8F93B20133}" srcOrd="0" destOrd="2" presId="urn:microsoft.com/office/officeart/2005/8/layout/hProcess10"/>
    <dgm:cxn modelId="{92EB35DB-F36E-407A-B8A6-7B227067F3EF}" srcId="{E45A222F-5972-4457-BA94-F1207B55DD07}" destId="{83E2BAFB-4A59-4624-9BA7-4264B1A96B50}" srcOrd="1" destOrd="0" parTransId="{CF1BDF47-2740-4947-91D1-78029D4C761F}" sibTransId="{ABE22E59-DCEF-41F9-8373-911D4F6A3F70}"/>
    <dgm:cxn modelId="{DA213EC1-7453-4178-BC20-6A1372B775E4}" type="presOf" srcId="{28C3EC6F-F282-4F6C-9CAA-D1198E43F472}" destId="{3DF6292B-A644-4B59-A15A-D558356C5C37}" srcOrd="0" destOrd="3" presId="urn:microsoft.com/office/officeart/2005/8/layout/hProcess10"/>
    <dgm:cxn modelId="{68341EA9-3AF8-4A7F-B8D7-DE5088C2B43A}" srcId="{E45A222F-5972-4457-BA94-F1207B55DD07}" destId="{6E7DF080-3B0A-46F8-B4AE-84398E5B66C3}" srcOrd="5" destOrd="0" parTransId="{6D4B18E7-1237-4E90-B525-998669C0AAE3}" sibTransId="{D0DEB937-B2DE-4675-A577-A9957DF7A48E}"/>
    <dgm:cxn modelId="{FC0C3138-3B2D-4EBF-A5D2-DE681DAD2917}" type="presOf" srcId="{FDD9B65D-342B-4A48-975E-50F62B54CA4B}" destId="{0356FAA3-99BB-4339-A05A-846034719857}" srcOrd="1" destOrd="0" presId="urn:microsoft.com/office/officeart/2005/8/layout/hProcess10"/>
    <dgm:cxn modelId="{D023FCF2-97D2-4143-89F2-2CB549FD8C31}" type="presOf" srcId="{EBDAA0A3-64FC-4746-BDA7-F108A4D73084}" destId="{3DF6292B-A644-4B59-A15A-D558356C5C37}" srcOrd="0" destOrd="1" presId="urn:microsoft.com/office/officeart/2005/8/layout/hProcess10"/>
    <dgm:cxn modelId="{F248FCEF-02C6-4E2B-84F0-8B9B0B02A109}" type="presOf" srcId="{0BDD083D-34DC-46FF-9813-FA4A226A42BD}" destId="{709D335E-22A9-450C-8CB2-D23329152478}" srcOrd="0" destOrd="3" presId="urn:microsoft.com/office/officeart/2005/8/layout/hProcess10"/>
    <dgm:cxn modelId="{81FC530A-0C73-4D28-98C6-FF2EDBBC5546}" srcId="{E45A222F-5972-4457-BA94-F1207B55DD07}" destId="{28C3EC6F-F282-4F6C-9CAA-D1198E43F472}" srcOrd="2" destOrd="0" parTransId="{B2BA1D7E-FCD5-4DC4-AFF0-31C61CB9D97F}" sibTransId="{EE3CE06F-D289-4A73-887F-784AA098297C}"/>
    <dgm:cxn modelId="{F16F24CE-D98B-4707-B391-97288D82E361}" type="presOf" srcId="{73774759-B104-4F11-A760-4B3A2A4910F3}" destId="{076F8EF9-EC41-4358-AE13-4A293CDDE3B4}" srcOrd="0" destOrd="0" presId="urn:microsoft.com/office/officeart/2005/8/layout/hProcess10"/>
    <dgm:cxn modelId="{0C4C65BB-5C6F-4D4B-A3CF-9DD2BBD8083E}" type="presOf" srcId="{83E2BAFB-4A59-4624-9BA7-4264B1A96B50}" destId="{3DF6292B-A644-4B59-A15A-D558356C5C37}" srcOrd="0" destOrd="2" presId="urn:microsoft.com/office/officeart/2005/8/layout/hProcess10"/>
    <dgm:cxn modelId="{37D92E4C-688B-4C2D-A8C5-913F4843C79C}" type="presOf" srcId="{73774759-B104-4F11-A760-4B3A2A4910F3}" destId="{BEA77FDC-49DD-46E6-A85B-4B4FCFB044BF}" srcOrd="1" destOrd="0" presId="urn:microsoft.com/office/officeart/2005/8/layout/hProcess10"/>
    <dgm:cxn modelId="{B2D47B08-4595-4F5D-BE5D-50F3A616BFFE}" srcId="{112F4A6C-00EC-4F3F-929C-38A355AA69A9}" destId="{2681153A-9720-46EA-AC55-122DAC2AD30E}" srcOrd="0" destOrd="0" parTransId="{4AF4B87D-8767-47AC-81F8-F79AB0752F26}" sibTransId="{5C836A82-1D2B-4078-ABD7-652E69754F0B}"/>
    <dgm:cxn modelId="{949465CA-76E3-4FD3-A99C-29A909BB373E}" type="presOf" srcId="{29894EB2-1E6B-4755-AAEE-E3B1E1A2D027}" destId="{3DF6292B-A644-4B59-A15A-D558356C5C37}" srcOrd="0" destOrd="5" presId="urn:microsoft.com/office/officeart/2005/8/layout/hProcess10"/>
    <dgm:cxn modelId="{65F5D5F0-1F78-4F04-9761-42EF1D892E06}" srcId="{E45A222F-5972-4457-BA94-F1207B55DD07}" destId="{EBDAA0A3-64FC-4746-BDA7-F108A4D73084}" srcOrd="0" destOrd="0" parTransId="{F09DE07F-0406-4824-98DE-979EB917D0E9}" sibTransId="{DA283532-4984-48A2-AA0D-4A8350F2F488}"/>
    <dgm:cxn modelId="{4DE4B844-34B9-44E1-BB7B-2666F2E082AC}" type="presParOf" srcId="{3205F4F8-EB47-4311-A270-3137157DC2C0}" destId="{F98252A2-3BE4-41B2-8789-685EB3145C3E}" srcOrd="0" destOrd="0" presId="urn:microsoft.com/office/officeart/2005/8/layout/hProcess10"/>
    <dgm:cxn modelId="{48D7ACFB-3489-4B46-87A2-8745B922FED6}" type="presParOf" srcId="{F98252A2-3BE4-41B2-8789-685EB3145C3E}" destId="{D418DF65-8EAE-4786-921A-9FA9F9BB9A16}" srcOrd="0" destOrd="0" presId="urn:microsoft.com/office/officeart/2005/8/layout/hProcess10"/>
    <dgm:cxn modelId="{FF2B4AD1-2285-483D-AD47-6426B4F35408}" type="presParOf" srcId="{F98252A2-3BE4-41B2-8789-685EB3145C3E}" destId="{3DF6292B-A644-4B59-A15A-D558356C5C37}" srcOrd="1" destOrd="0" presId="urn:microsoft.com/office/officeart/2005/8/layout/hProcess10"/>
    <dgm:cxn modelId="{911E4445-940B-4C2A-A8E8-1F3D2C512B41}" type="presParOf" srcId="{3205F4F8-EB47-4311-A270-3137157DC2C0}" destId="{076F8EF9-EC41-4358-AE13-4A293CDDE3B4}" srcOrd="1" destOrd="0" presId="urn:microsoft.com/office/officeart/2005/8/layout/hProcess10"/>
    <dgm:cxn modelId="{EB4903CC-17E0-46BC-9690-5CF740A07AF8}" type="presParOf" srcId="{076F8EF9-EC41-4358-AE13-4A293CDDE3B4}" destId="{BEA77FDC-49DD-46E6-A85B-4B4FCFB044BF}" srcOrd="0" destOrd="0" presId="urn:microsoft.com/office/officeart/2005/8/layout/hProcess10"/>
    <dgm:cxn modelId="{15813397-79B8-40D3-8B40-37DF3F18D7CC}" type="presParOf" srcId="{3205F4F8-EB47-4311-A270-3137157DC2C0}" destId="{476FB419-DADD-437C-AC2C-64B1A2C78DBC}" srcOrd="2" destOrd="0" presId="urn:microsoft.com/office/officeart/2005/8/layout/hProcess10"/>
    <dgm:cxn modelId="{E4CF5033-E44C-4543-B377-82A446632C9B}" type="presParOf" srcId="{476FB419-DADD-437C-AC2C-64B1A2C78DBC}" destId="{8BD61E6A-9DD7-4EE4-918E-0AF23838BAE1}" srcOrd="0" destOrd="0" presId="urn:microsoft.com/office/officeart/2005/8/layout/hProcess10"/>
    <dgm:cxn modelId="{769C5767-8E09-4CE9-9D10-6B6A89FE3E2A}" type="presParOf" srcId="{476FB419-DADD-437C-AC2C-64B1A2C78DBC}" destId="{709D335E-22A9-450C-8CB2-D23329152478}" srcOrd="1" destOrd="0" presId="urn:microsoft.com/office/officeart/2005/8/layout/hProcess10"/>
    <dgm:cxn modelId="{3FA50C5A-36D0-4BED-9E4C-4E9AD5032846}" type="presParOf" srcId="{3205F4F8-EB47-4311-A270-3137157DC2C0}" destId="{7881007D-3192-4098-98E4-8AC2AA1E1D42}" srcOrd="3" destOrd="0" presId="urn:microsoft.com/office/officeart/2005/8/layout/hProcess10"/>
    <dgm:cxn modelId="{F0A1F9A8-831C-4C9D-A16B-9155770FFD15}" type="presParOf" srcId="{7881007D-3192-4098-98E4-8AC2AA1E1D42}" destId="{0356FAA3-99BB-4339-A05A-846034719857}" srcOrd="0" destOrd="0" presId="urn:microsoft.com/office/officeart/2005/8/layout/hProcess10"/>
    <dgm:cxn modelId="{54DF2173-0738-425C-A243-E2EA1ABA1D6C}" type="presParOf" srcId="{3205F4F8-EB47-4311-A270-3137157DC2C0}" destId="{36AF4106-B53F-4B1C-81F9-F04C44EB494D}" srcOrd="4" destOrd="0" presId="urn:microsoft.com/office/officeart/2005/8/layout/hProcess10"/>
    <dgm:cxn modelId="{E4E922A4-502D-43E6-B12F-F5323A2936BC}" type="presParOf" srcId="{36AF4106-B53F-4B1C-81F9-F04C44EB494D}" destId="{1FFC6164-8A00-4B46-BF11-1D1170504CD0}" srcOrd="0" destOrd="0" presId="urn:microsoft.com/office/officeart/2005/8/layout/hProcess10"/>
    <dgm:cxn modelId="{AD51151F-D02F-4193-A986-857BB479AE0C}" type="presParOf" srcId="{36AF4106-B53F-4B1C-81F9-F04C44EB494D}" destId="{9B1DE621-E271-4DB2-815C-1E8F93B20133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A6D8A0-E51A-4308-B533-6DB07E2EBD5B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</dgm:pt>
    <dgm:pt modelId="{03A4E8C2-E0AC-48AA-BF4C-77542A547D4F}">
      <dgm:prSet phldrT="[Text]"/>
      <dgm:spPr/>
      <dgm:t>
        <a:bodyPr/>
        <a:lstStyle/>
        <a:p>
          <a:r>
            <a:rPr lang="en-US" dirty="0" smtClean="0"/>
            <a:t>Points</a:t>
          </a:r>
          <a:endParaRPr lang="en-US" dirty="0"/>
        </a:p>
      </dgm:t>
    </dgm:pt>
    <dgm:pt modelId="{C2A7D5E7-FE6B-463A-99B0-ACF0FA6ABBBC}" type="parTrans" cxnId="{F7356251-BB96-4EF8-9869-841C36F75935}">
      <dgm:prSet/>
      <dgm:spPr/>
      <dgm:t>
        <a:bodyPr/>
        <a:lstStyle/>
        <a:p>
          <a:endParaRPr lang="en-US"/>
        </a:p>
      </dgm:t>
    </dgm:pt>
    <dgm:pt modelId="{35470EF4-3A8C-40F8-98AC-8D0CD3B7ACD2}" type="sibTrans" cxnId="{F7356251-BB96-4EF8-9869-841C36F75935}">
      <dgm:prSet/>
      <dgm:spPr/>
      <dgm:t>
        <a:bodyPr/>
        <a:lstStyle/>
        <a:p>
          <a:endParaRPr lang="en-US"/>
        </a:p>
      </dgm:t>
    </dgm:pt>
    <dgm:pt modelId="{4781B470-7F9A-478B-A9D3-16CD8AE8F85D}">
      <dgm:prSet phldrT="[Text]"/>
      <dgm:spPr/>
      <dgm:t>
        <a:bodyPr/>
        <a:lstStyle/>
        <a:p>
          <a:r>
            <a:rPr lang="en-US" dirty="0" smtClean="0"/>
            <a:t>Polygons</a:t>
          </a:r>
          <a:endParaRPr lang="en-US" dirty="0"/>
        </a:p>
      </dgm:t>
    </dgm:pt>
    <dgm:pt modelId="{823E7272-A535-416A-BF01-7A386BCDB510}" type="parTrans" cxnId="{4BB8C1B2-F6B0-4B36-B569-67D248151FAE}">
      <dgm:prSet/>
      <dgm:spPr/>
      <dgm:t>
        <a:bodyPr/>
        <a:lstStyle/>
        <a:p>
          <a:endParaRPr lang="en-US"/>
        </a:p>
      </dgm:t>
    </dgm:pt>
    <dgm:pt modelId="{66D4A8EA-BAB1-4EE3-898B-79B740227D0D}" type="sibTrans" cxnId="{4BB8C1B2-F6B0-4B36-B569-67D248151FAE}">
      <dgm:prSet/>
      <dgm:spPr/>
      <dgm:t>
        <a:bodyPr/>
        <a:lstStyle/>
        <a:p>
          <a:endParaRPr lang="en-US"/>
        </a:p>
      </dgm:t>
    </dgm:pt>
    <dgm:pt modelId="{B76A5FB6-BD9A-4FFB-B4E0-F23A82207B0F}">
      <dgm:prSet custT="1"/>
      <dgm:spPr/>
      <dgm:t>
        <a:bodyPr/>
        <a:lstStyle/>
        <a:p>
          <a:r>
            <a:rPr lang="en-US" sz="1400" dirty="0" smtClean="0"/>
            <a:t>Coordinates</a:t>
          </a:r>
          <a:endParaRPr lang="en-US" sz="1400" dirty="0"/>
        </a:p>
      </dgm:t>
    </dgm:pt>
    <dgm:pt modelId="{CFBB0626-077D-4EE5-85DC-26D2B5FF89DB}" type="parTrans" cxnId="{FA6CC781-2C86-420B-A0B0-2520FD5CDFCD}">
      <dgm:prSet/>
      <dgm:spPr/>
      <dgm:t>
        <a:bodyPr/>
        <a:lstStyle/>
        <a:p>
          <a:endParaRPr lang="en-US"/>
        </a:p>
      </dgm:t>
    </dgm:pt>
    <dgm:pt modelId="{C3BB02ED-6654-43CA-A3C9-E876608ABA80}" type="sibTrans" cxnId="{FA6CC781-2C86-420B-A0B0-2520FD5CDFCD}">
      <dgm:prSet/>
      <dgm:spPr/>
      <dgm:t>
        <a:bodyPr/>
        <a:lstStyle/>
        <a:p>
          <a:endParaRPr lang="en-US"/>
        </a:p>
      </dgm:t>
    </dgm:pt>
    <dgm:pt modelId="{ECD2FDC2-5A20-4B12-9858-D6CEED87CECA}">
      <dgm:prSet phldrT="[Text]"/>
      <dgm:spPr/>
      <dgm:t>
        <a:bodyPr/>
        <a:lstStyle/>
        <a:p>
          <a:r>
            <a:rPr lang="en-US" dirty="0" smtClean="0"/>
            <a:t>Lines</a:t>
          </a:r>
          <a:endParaRPr lang="en-US" dirty="0"/>
        </a:p>
      </dgm:t>
    </dgm:pt>
    <dgm:pt modelId="{DE029C2A-9E56-4285-AE31-FA63B7AC9690}" type="sibTrans" cxnId="{0B665B30-C6F1-4144-AB70-09FBD147AED6}">
      <dgm:prSet/>
      <dgm:spPr/>
      <dgm:t>
        <a:bodyPr/>
        <a:lstStyle/>
        <a:p>
          <a:endParaRPr lang="en-US"/>
        </a:p>
      </dgm:t>
    </dgm:pt>
    <dgm:pt modelId="{768A9EEA-783D-4A46-83FF-824194CD0005}" type="parTrans" cxnId="{0B665B30-C6F1-4144-AB70-09FBD147AED6}">
      <dgm:prSet/>
      <dgm:spPr/>
      <dgm:t>
        <a:bodyPr/>
        <a:lstStyle/>
        <a:p>
          <a:endParaRPr lang="en-US"/>
        </a:p>
      </dgm:t>
    </dgm:pt>
    <dgm:pt modelId="{D77692CA-2CD9-4036-8ACC-68A231D61EDF}">
      <dgm:prSet custT="1"/>
      <dgm:spPr/>
      <dgm:t>
        <a:bodyPr/>
        <a:lstStyle/>
        <a:p>
          <a:r>
            <a:rPr lang="en-US" sz="1400" dirty="0" smtClean="0"/>
            <a:t>Size</a:t>
          </a:r>
          <a:endParaRPr lang="en-US" sz="1400" dirty="0"/>
        </a:p>
      </dgm:t>
    </dgm:pt>
    <dgm:pt modelId="{37618AB4-A57D-457C-88C2-F469091C5AE1}" type="parTrans" cxnId="{E916CF83-1E6F-4D92-A2C4-1375DB4D1B88}">
      <dgm:prSet/>
      <dgm:spPr/>
      <dgm:t>
        <a:bodyPr/>
        <a:lstStyle/>
        <a:p>
          <a:endParaRPr lang="en-US"/>
        </a:p>
      </dgm:t>
    </dgm:pt>
    <dgm:pt modelId="{FF992D1B-5BBB-49DB-AF22-5FF72DFF3D15}" type="sibTrans" cxnId="{E916CF83-1E6F-4D92-A2C4-1375DB4D1B88}">
      <dgm:prSet/>
      <dgm:spPr/>
      <dgm:t>
        <a:bodyPr/>
        <a:lstStyle/>
        <a:p>
          <a:endParaRPr lang="en-US"/>
        </a:p>
      </dgm:t>
    </dgm:pt>
    <dgm:pt modelId="{9BC8496C-6E41-435C-94EF-87DE50F57D90}">
      <dgm:prSet/>
      <dgm:spPr/>
      <dgm:t>
        <a:bodyPr/>
        <a:lstStyle/>
        <a:p>
          <a:r>
            <a:rPr lang="en-US" dirty="0" smtClean="0"/>
            <a:t>Vertices</a:t>
          </a:r>
          <a:endParaRPr lang="en-US" dirty="0"/>
        </a:p>
      </dgm:t>
    </dgm:pt>
    <dgm:pt modelId="{CF6B05BB-D7E3-46CA-82BA-270F4D27E617}" type="parTrans" cxnId="{3D917119-178D-4890-AB22-74BC93F406AA}">
      <dgm:prSet/>
      <dgm:spPr/>
      <dgm:t>
        <a:bodyPr/>
        <a:lstStyle/>
        <a:p>
          <a:endParaRPr lang="en-US"/>
        </a:p>
      </dgm:t>
    </dgm:pt>
    <dgm:pt modelId="{0F90F2F0-D86A-4742-8B36-6D9A6C6361E5}" type="sibTrans" cxnId="{3D917119-178D-4890-AB22-74BC93F406AA}">
      <dgm:prSet/>
      <dgm:spPr/>
      <dgm:t>
        <a:bodyPr/>
        <a:lstStyle/>
        <a:p>
          <a:endParaRPr lang="en-US"/>
        </a:p>
      </dgm:t>
    </dgm:pt>
    <dgm:pt modelId="{A7AE7C5A-5A44-46F5-A85C-CCCDD7A7C618}">
      <dgm:prSet/>
      <dgm:spPr/>
      <dgm:t>
        <a:bodyPr/>
        <a:lstStyle/>
        <a:p>
          <a:r>
            <a:rPr lang="en-US" dirty="0" smtClean="0"/>
            <a:t>Width</a:t>
          </a:r>
          <a:endParaRPr lang="en-US" dirty="0"/>
        </a:p>
      </dgm:t>
    </dgm:pt>
    <dgm:pt modelId="{14E1016D-ECA7-4979-8A13-150955458393}" type="parTrans" cxnId="{C99291FA-411A-4318-A100-CF9643053E46}">
      <dgm:prSet/>
      <dgm:spPr/>
      <dgm:t>
        <a:bodyPr/>
        <a:lstStyle/>
        <a:p>
          <a:endParaRPr lang="en-US"/>
        </a:p>
      </dgm:t>
    </dgm:pt>
    <dgm:pt modelId="{25CC3375-E6BA-41EF-A8C2-64056AB67B19}" type="sibTrans" cxnId="{C99291FA-411A-4318-A100-CF9643053E46}">
      <dgm:prSet/>
      <dgm:spPr/>
      <dgm:t>
        <a:bodyPr/>
        <a:lstStyle/>
        <a:p>
          <a:endParaRPr lang="en-US"/>
        </a:p>
      </dgm:t>
    </dgm:pt>
    <dgm:pt modelId="{B8A97219-A489-46A6-8294-156D695FF33C}">
      <dgm:prSet/>
      <dgm:spPr/>
      <dgm:t>
        <a:bodyPr/>
        <a:lstStyle/>
        <a:p>
          <a:r>
            <a:rPr lang="en-US" dirty="0" smtClean="0"/>
            <a:t>Stippling</a:t>
          </a:r>
          <a:endParaRPr lang="en-US" dirty="0"/>
        </a:p>
      </dgm:t>
    </dgm:pt>
    <dgm:pt modelId="{3D2212A5-35F5-43D5-812B-F7D1F913730E}" type="parTrans" cxnId="{E2FE4838-FD2E-4B4B-B707-CED8E1AE8D13}">
      <dgm:prSet/>
      <dgm:spPr/>
      <dgm:t>
        <a:bodyPr/>
        <a:lstStyle/>
        <a:p>
          <a:endParaRPr lang="en-US"/>
        </a:p>
      </dgm:t>
    </dgm:pt>
    <dgm:pt modelId="{E4BF9647-5F11-4D28-832C-3343D3DFF88E}" type="sibTrans" cxnId="{E2FE4838-FD2E-4B4B-B707-CED8E1AE8D13}">
      <dgm:prSet/>
      <dgm:spPr/>
      <dgm:t>
        <a:bodyPr/>
        <a:lstStyle/>
        <a:p>
          <a:endParaRPr lang="en-US"/>
        </a:p>
      </dgm:t>
    </dgm:pt>
    <dgm:pt modelId="{73F05C60-5B84-4647-833D-5C847926A68C}">
      <dgm:prSet/>
      <dgm:spPr/>
      <dgm:t>
        <a:bodyPr/>
        <a:lstStyle/>
        <a:p>
          <a:r>
            <a:rPr lang="en-US" dirty="0" smtClean="0"/>
            <a:t>Vertices</a:t>
          </a:r>
          <a:endParaRPr lang="en-US" dirty="0"/>
        </a:p>
      </dgm:t>
    </dgm:pt>
    <dgm:pt modelId="{34C4F1BF-7EBF-4F80-AF49-E49208998781}" type="parTrans" cxnId="{B878E7B9-DAC0-46F1-B83E-EA6487429236}">
      <dgm:prSet/>
      <dgm:spPr/>
      <dgm:t>
        <a:bodyPr/>
        <a:lstStyle/>
        <a:p>
          <a:endParaRPr lang="en-US"/>
        </a:p>
      </dgm:t>
    </dgm:pt>
    <dgm:pt modelId="{B5C6C72F-B1AA-42BD-AC8E-C4F211DB5139}" type="sibTrans" cxnId="{B878E7B9-DAC0-46F1-B83E-EA6487429236}">
      <dgm:prSet/>
      <dgm:spPr/>
      <dgm:t>
        <a:bodyPr/>
        <a:lstStyle/>
        <a:p>
          <a:endParaRPr lang="en-US"/>
        </a:p>
      </dgm:t>
    </dgm:pt>
    <dgm:pt modelId="{D41483F1-81F2-432D-9CBF-A9E7BEE5CE8C}">
      <dgm:prSet/>
      <dgm:spPr/>
      <dgm:t>
        <a:bodyPr/>
        <a:lstStyle/>
        <a:p>
          <a:r>
            <a:rPr lang="en-US" dirty="0" smtClean="0"/>
            <a:t>Outline/solid</a:t>
          </a:r>
          <a:endParaRPr lang="en-US" dirty="0"/>
        </a:p>
      </dgm:t>
    </dgm:pt>
    <dgm:pt modelId="{CA8D255E-3171-43BF-B396-64AA3B032922}" type="parTrans" cxnId="{E2C67C40-EF79-437F-A8B7-977AE36D6C0C}">
      <dgm:prSet/>
      <dgm:spPr/>
      <dgm:t>
        <a:bodyPr/>
        <a:lstStyle/>
        <a:p>
          <a:endParaRPr lang="en-US"/>
        </a:p>
      </dgm:t>
    </dgm:pt>
    <dgm:pt modelId="{094AC35E-D8B2-4F0B-87C7-30A2B0F29310}" type="sibTrans" cxnId="{E2C67C40-EF79-437F-A8B7-977AE36D6C0C}">
      <dgm:prSet/>
      <dgm:spPr/>
      <dgm:t>
        <a:bodyPr/>
        <a:lstStyle/>
        <a:p>
          <a:endParaRPr lang="en-US"/>
        </a:p>
      </dgm:t>
    </dgm:pt>
    <dgm:pt modelId="{4383F3A0-2411-4593-AC71-7F3164290444}">
      <dgm:prSet/>
      <dgm:spPr/>
      <dgm:t>
        <a:bodyPr/>
        <a:lstStyle/>
        <a:p>
          <a:r>
            <a:rPr lang="en-US" dirty="0" smtClean="0"/>
            <a:t>Normals</a:t>
          </a:r>
          <a:endParaRPr lang="en-US" dirty="0"/>
        </a:p>
      </dgm:t>
    </dgm:pt>
    <dgm:pt modelId="{02D4B48D-61EC-4100-8120-0EC362A37344}" type="parTrans" cxnId="{07604AB4-5A24-4C62-A360-0467526E3EA3}">
      <dgm:prSet/>
      <dgm:spPr/>
      <dgm:t>
        <a:bodyPr/>
        <a:lstStyle/>
        <a:p>
          <a:endParaRPr lang="en-US"/>
        </a:p>
      </dgm:t>
    </dgm:pt>
    <dgm:pt modelId="{B453EB57-402B-4756-A350-1632526209BC}" type="sibTrans" cxnId="{07604AB4-5A24-4C62-A360-0467526E3EA3}">
      <dgm:prSet/>
      <dgm:spPr/>
      <dgm:t>
        <a:bodyPr/>
        <a:lstStyle/>
        <a:p>
          <a:endParaRPr lang="en-US"/>
        </a:p>
      </dgm:t>
    </dgm:pt>
    <dgm:pt modelId="{13236BF3-CC2C-4674-B1B5-4313B3EEA06A}" type="pres">
      <dgm:prSet presAssocID="{7FA6D8A0-E51A-4308-B533-6DB07E2EBD5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2E62425-BA9C-49CC-A202-76ADA97BA771}" type="pres">
      <dgm:prSet presAssocID="{03A4E8C2-E0AC-48AA-BF4C-77542A547D4F}" presName="root" presStyleCnt="0"/>
      <dgm:spPr/>
    </dgm:pt>
    <dgm:pt modelId="{BF6B5927-C8AB-4407-AB8A-FE813AE9A74C}" type="pres">
      <dgm:prSet presAssocID="{03A4E8C2-E0AC-48AA-BF4C-77542A547D4F}" presName="rootComposite" presStyleCnt="0"/>
      <dgm:spPr/>
    </dgm:pt>
    <dgm:pt modelId="{708F28A4-0588-4FF4-840C-0782FC0937E9}" type="pres">
      <dgm:prSet presAssocID="{03A4E8C2-E0AC-48AA-BF4C-77542A547D4F}" presName="rootText" presStyleLbl="node1" presStyleIdx="0" presStyleCnt="3" custLinFactY="-10371" custLinFactNeighborX="-43" custLinFactNeighborY="-100000"/>
      <dgm:spPr/>
      <dgm:t>
        <a:bodyPr/>
        <a:lstStyle/>
        <a:p>
          <a:endParaRPr lang="en-US"/>
        </a:p>
      </dgm:t>
    </dgm:pt>
    <dgm:pt modelId="{1F94F77D-B74E-40B4-835D-D4B590D53897}" type="pres">
      <dgm:prSet presAssocID="{03A4E8C2-E0AC-48AA-BF4C-77542A547D4F}" presName="rootConnector" presStyleLbl="node1" presStyleIdx="0" presStyleCnt="3"/>
      <dgm:spPr/>
      <dgm:t>
        <a:bodyPr/>
        <a:lstStyle/>
        <a:p>
          <a:endParaRPr lang="en-US"/>
        </a:p>
      </dgm:t>
    </dgm:pt>
    <dgm:pt modelId="{C733E6E0-BFF8-4EFB-A4F2-A83AC0009E41}" type="pres">
      <dgm:prSet presAssocID="{03A4E8C2-E0AC-48AA-BF4C-77542A547D4F}" presName="childShape" presStyleCnt="0"/>
      <dgm:spPr/>
    </dgm:pt>
    <dgm:pt modelId="{1DB4FF44-2389-4900-A4BF-84117080A71A}" type="pres">
      <dgm:prSet presAssocID="{CFBB0626-077D-4EE5-85DC-26D2B5FF89DB}" presName="Name13" presStyleLbl="parChTrans1D2" presStyleIdx="0" presStyleCnt="8"/>
      <dgm:spPr/>
      <dgm:t>
        <a:bodyPr/>
        <a:lstStyle/>
        <a:p>
          <a:endParaRPr lang="en-US"/>
        </a:p>
      </dgm:t>
    </dgm:pt>
    <dgm:pt modelId="{DEC9C248-CB1B-41CD-88AC-9C2FFA40C3B4}" type="pres">
      <dgm:prSet presAssocID="{B76A5FB6-BD9A-4FFB-B4E0-F23A82207B0F}" presName="childText" presStyleLbl="bg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072CB-F410-4099-B71B-232699ACA103}" type="pres">
      <dgm:prSet presAssocID="{37618AB4-A57D-457C-88C2-F469091C5AE1}" presName="Name13" presStyleLbl="parChTrans1D2" presStyleIdx="1" presStyleCnt="8"/>
      <dgm:spPr/>
      <dgm:t>
        <a:bodyPr/>
        <a:lstStyle/>
        <a:p>
          <a:endParaRPr lang="en-US"/>
        </a:p>
      </dgm:t>
    </dgm:pt>
    <dgm:pt modelId="{A98CBB4D-9C8C-40B0-B835-F52F0E96D36F}" type="pres">
      <dgm:prSet presAssocID="{D77692CA-2CD9-4036-8ACC-68A231D61EDF}" presName="childText" presStyleLbl="bg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65F8C-7FAE-4D02-827D-D3CDAC33009B}" type="pres">
      <dgm:prSet presAssocID="{ECD2FDC2-5A20-4B12-9858-D6CEED87CECA}" presName="root" presStyleCnt="0"/>
      <dgm:spPr/>
    </dgm:pt>
    <dgm:pt modelId="{2F549919-20E6-416F-9CF6-9CFFF7F53912}" type="pres">
      <dgm:prSet presAssocID="{ECD2FDC2-5A20-4B12-9858-D6CEED87CECA}" presName="rootComposite" presStyleCnt="0"/>
      <dgm:spPr/>
    </dgm:pt>
    <dgm:pt modelId="{5A7884DA-E013-44EC-938F-1F5EB3602970}" type="pres">
      <dgm:prSet presAssocID="{ECD2FDC2-5A20-4B12-9858-D6CEED87CECA}" presName="rootText" presStyleLbl="node1" presStyleIdx="1" presStyleCnt="3" custLinFactY="-10371" custLinFactNeighborX="-2920" custLinFactNeighborY="-100000"/>
      <dgm:spPr/>
      <dgm:t>
        <a:bodyPr/>
        <a:lstStyle/>
        <a:p>
          <a:endParaRPr lang="en-US"/>
        </a:p>
      </dgm:t>
    </dgm:pt>
    <dgm:pt modelId="{CE79C0BD-A9DE-41C2-8D0C-D6E460F1B13E}" type="pres">
      <dgm:prSet presAssocID="{ECD2FDC2-5A20-4B12-9858-D6CEED87CECA}" presName="rootConnector" presStyleLbl="node1" presStyleIdx="1" presStyleCnt="3"/>
      <dgm:spPr/>
      <dgm:t>
        <a:bodyPr/>
        <a:lstStyle/>
        <a:p>
          <a:endParaRPr lang="en-US"/>
        </a:p>
      </dgm:t>
    </dgm:pt>
    <dgm:pt modelId="{88523DB7-5BBD-4DE4-996F-0E6E6529E36A}" type="pres">
      <dgm:prSet presAssocID="{ECD2FDC2-5A20-4B12-9858-D6CEED87CECA}" presName="childShape" presStyleCnt="0"/>
      <dgm:spPr/>
    </dgm:pt>
    <dgm:pt modelId="{A9F5F82A-5A13-43DA-BF8C-99ED0248C4A0}" type="pres">
      <dgm:prSet presAssocID="{CF6B05BB-D7E3-46CA-82BA-270F4D27E617}" presName="Name13" presStyleLbl="parChTrans1D2" presStyleIdx="2" presStyleCnt="8"/>
      <dgm:spPr/>
      <dgm:t>
        <a:bodyPr/>
        <a:lstStyle/>
        <a:p>
          <a:endParaRPr lang="en-US"/>
        </a:p>
      </dgm:t>
    </dgm:pt>
    <dgm:pt modelId="{AC1028BB-398C-4FE3-B793-731FA3F769FB}" type="pres">
      <dgm:prSet presAssocID="{9BC8496C-6E41-435C-94EF-87DE50F57D90}" presName="childText" presStyleLbl="b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ED52CE-F792-49A6-AA3C-611CB88B5FF9}" type="pres">
      <dgm:prSet presAssocID="{14E1016D-ECA7-4979-8A13-150955458393}" presName="Name13" presStyleLbl="parChTrans1D2" presStyleIdx="3" presStyleCnt="8"/>
      <dgm:spPr/>
      <dgm:t>
        <a:bodyPr/>
        <a:lstStyle/>
        <a:p>
          <a:endParaRPr lang="en-US"/>
        </a:p>
      </dgm:t>
    </dgm:pt>
    <dgm:pt modelId="{39BC2B17-AA2F-4404-900D-E6CC0CA15D93}" type="pres">
      <dgm:prSet presAssocID="{A7AE7C5A-5A44-46F5-A85C-CCCDD7A7C618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0CA73C-5417-4642-80B7-C0C9E6DCF42B}" type="pres">
      <dgm:prSet presAssocID="{3D2212A5-35F5-43D5-812B-F7D1F913730E}" presName="Name13" presStyleLbl="parChTrans1D2" presStyleIdx="4" presStyleCnt="8"/>
      <dgm:spPr/>
      <dgm:t>
        <a:bodyPr/>
        <a:lstStyle/>
        <a:p>
          <a:endParaRPr lang="en-US"/>
        </a:p>
      </dgm:t>
    </dgm:pt>
    <dgm:pt modelId="{51BCBEFB-279A-448F-8F07-A5EA14C01F34}" type="pres">
      <dgm:prSet presAssocID="{B8A97219-A489-46A6-8294-156D695FF33C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238CF-E4FD-4E82-B239-3409D3E2B3A8}" type="pres">
      <dgm:prSet presAssocID="{4781B470-7F9A-478B-A9D3-16CD8AE8F85D}" presName="root" presStyleCnt="0"/>
      <dgm:spPr/>
    </dgm:pt>
    <dgm:pt modelId="{B90118D1-E479-4C89-BB3A-B9408D68BD09}" type="pres">
      <dgm:prSet presAssocID="{4781B470-7F9A-478B-A9D3-16CD8AE8F85D}" presName="rootComposite" presStyleCnt="0"/>
      <dgm:spPr/>
    </dgm:pt>
    <dgm:pt modelId="{D4E79412-2D46-4207-9686-4F74C841366F}" type="pres">
      <dgm:prSet presAssocID="{4781B470-7F9A-478B-A9D3-16CD8AE8F85D}" presName="rootText" presStyleLbl="node1" presStyleIdx="2" presStyleCnt="3" custLinFactY="-10371" custLinFactNeighborX="-5797" custLinFactNeighborY="-100000"/>
      <dgm:spPr/>
      <dgm:t>
        <a:bodyPr/>
        <a:lstStyle/>
        <a:p>
          <a:endParaRPr lang="en-US"/>
        </a:p>
      </dgm:t>
    </dgm:pt>
    <dgm:pt modelId="{0B99A1B2-E8D2-4D57-ABB9-789669D26AF6}" type="pres">
      <dgm:prSet presAssocID="{4781B470-7F9A-478B-A9D3-16CD8AE8F85D}" presName="rootConnector" presStyleLbl="node1" presStyleIdx="2" presStyleCnt="3"/>
      <dgm:spPr/>
      <dgm:t>
        <a:bodyPr/>
        <a:lstStyle/>
        <a:p>
          <a:endParaRPr lang="en-US"/>
        </a:p>
      </dgm:t>
    </dgm:pt>
    <dgm:pt modelId="{39D4105B-C5B4-43CA-B36C-87022BAC6F48}" type="pres">
      <dgm:prSet presAssocID="{4781B470-7F9A-478B-A9D3-16CD8AE8F85D}" presName="childShape" presStyleCnt="0"/>
      <dgm:spPr/>
    </dgm:pt>
    <dgm:pt modelId="{610D89BB-0F9D-45E5-AEFB-8547D432AB1B}" type="pres">
      <dgm:prSet presAssocID="{34C4F1BF-7EBF-4F80-AF49-E49208998781}" presName="Name13" presStyleLbl="parChTrans1D2" presStyleIdx="5" presStyleCnt="8"/>
      <dgm:spPr/>
      <dgm:t>
        <a:bodyPr/>
        <a:lstStyle/>
        <a:p>
          <a:endParaRPr lang="en-US"/>
        </a:p>
      </dgm:t>
    </dgm:pt>
    <dgm:pt modelId="{ACE06F7A-7BF4-4A56-90D0-4763C5AB3856}" type="pres">
      <dgm:prSet presAssocID="{73F05C60-5B84-4647-833D-5C847926A68C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D58816-C544-49F1-85BD-6756615C2E3E}" type="pres">
      <dgm:prSet presAssocID="{CA8D255E-3171-43BF-B396-64AA3B032922}" presName="Name13" presStyleLbl="parChTrans1D2" presStyleIdx="6" presStyleCnt="8"/>
      <dgm:spPr/>
      <dgm:t>
        <a:bodyPr/>
        <a:lstStyle/>
        <a:p>
          <a:endParaRPr lang="en-US"/>
        </a:p>
      </dgm:t>
    </dgm:pt>
    <dgm:pt modelId="{9FA975C5-32C5-4CA1-B317-05559C9C7F95}" type="pres">
      <dgm:prSet presAssocID="{D41483F1-81F2-432D-9CBF-A9E7BEE5CE8C}" presName="childText" presStyleLbl="bg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FD3F3-9017-4796-9B92-9EEDC159259E}" type="pres">
      <dgm:prSet presAssocID="{02D4B48D-61EC-4100-8120-0EC362A37344}" presName="Name13" presStyleLbl="parChTrans1D2" presStyleIdx="7" presStyleCnt="8"/>
      <dgm:spPr/>
      <dgm:t>
        <a:bodyPr/>
        <a:lstStyle/>
        <a:p>
          <a:endParaRPr lang="en-US"/>
        </a:p>
      </dgm:t>
    </dgm:pt>
    <dgm:pt modelId="{BB469BF9-1DCE-4597-A7B6-2718C632CACB}" type="pres">
      <dgm:prSet presAssocID="{4383F3A0-2411-4593-AC71-7F3164290444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043A4B-E670-4EBA-94E0-F33932328FB9}" type="presOf" srcId="{ECD2FDC2-5A20-4B12-9858-D6CEED87CECA}" destId="{5A7884DA-E013-44EC-938F-1F5EB3602970}" srcOrd="0" destOrd="0" presId="urn:microsoft.com/office/officeart/2005/8/layout/hierarchy3"/>
    <dgm:cxn modelId="{BD93CBE8-D729-43EC-9424-7855D622B7B1}" type="presOf" srcId="{ECD2FDC2-5A20-4B12-9858-D6CEED87CECA}" destId="{CE79C0BD-A9DE-41C2-8D0C-D6E460F1B13E}" srcOrd="1" destOrd="0" presId="urn:microsoft.com/office/officeart/2005/8/layout/hierarchy3"/>
    <dgm:cxn modelId="{DCFBF02C-BA90-435F-A02C-1C85EF0327A3}" type="presOf" srcId="{4383F3A0-2411-4593-AC71-7F3164290444}" destId="{BB469BF9-1DCE-4597-A7B6-2718C632CACB}" srcOrd="0" destOrd="0" presId="urn:microsoft.com/office/officeart/2005/8/layout/hierarchy3"/>
    <dgm:cxn modelId="{3D917119-178D-4890-AB22-74BC93F406AA}" srcId="{ECD2FDC2-5A20-4B12-9858-D6CEED87CECA}" destId="{9BC8496C-6E41-435C-94EF-87DE50F57D90}" srcOrd="0" destOrd="0" parTransId="{CF6B05BB-D7E3-46CA-82BA-270F4D27E617}" sibTransId="{0F90F2F0-D86A-4742-8B36-6D9A6C6361E5}"/>
    <dgm:cxn modelId="{E2FE4838-FD2E-4B4B-B707-CED8E1AE8D13}" srcId="{ECD2FDC2-5A20-4B12-9858-D6CEED87CECA}" destId="{B8A97219-A489-46A6-8294-156D695FF33C}" srcOrd="2" destOrd="0" parTransId="{3D2212A5-35F5-43D5-812B-F7D1F913730E}" sibTransId="{E4BF9647-5F11-4D28-832C-3343D3DFF88E}"/>
    <dgm:cxn modelId="{F99FB176-3390-45D4-B826-B28CDFDC472A}" type="presOf" srcId="{9BC8496C-6E41-435C-94EF-87DE50F57D90}" destId="{AC1028BB-398C-4FE3-B793-731FA3F769FB}" srcOrd="0" destOrd="0" presId="urn:microsoft.com/office/officeart/2005/8/layout/hierarchy3"/>
    <dgm:cxn modelId="{0B665B30-C6F1-4144-AB70-09FBD147AED6}" srcId="{7FA6D8A0-E51A-4308-B533-6DB07E2EBD5B}" destId="{ECD2FDC2-5A20-4B12-9858-D6CEED87CECA}" srcOrd="1" destOrd="0" parTransId="{768A9EEA-783D-4A46-83FF-824194CD0005}" sibTransId="{DE029C2A-9E56-4285-AE31-FA63B7AC9690}"/>
    <dgm:cxn modelId="{07604AB4-5A24-4C62-A360-0467526E3EA3}" srcId="{4781B470-7F9A-478B-A9D3-16CD8AE8F85D}" destId="{4383F3A0-2411-4593-AC71-7F3164290444}" srcOrd="2" destOrd="0" parTransId="{02D4B48D-61EC-4100-8120-0EC362A37344}" sibTransId="{B453EB57-402B-4756-A350-1632526209BC}"/>
    <dgm:cxn modelId="{55511914-8EAE-4C4C-A22D-A5293E9B048B}" type="presOf" srcId="{34C4F1BF-7EBF-4F80-AF49-E49208998781}" destId="{610D89BB-0F9D-45E5-AEFB-8547D432AB1B}" srcOrd="0" destOrd="0" presId="urn:microsoft.com/office/officeart/2005/8/layout/hierarchy3"/>
    <dgm:cxn modelId="{6778B6F3-B9AE-4B38-9C94-AA2C87EAD48D}" type="presOf" srcId="{CFBB0626-077D-4EE5-85DC-26D2B5FF89DB}" destId="{1DB4FF44-2389-4900-A4BF-84117080A71A}" srcOrd="0" destOrd="0" presId="urn:microsoft.com/office/officeart/2005/8/layout/hierarchy3"/>
    <dgm:cxn modelId="{B878E7B9-DAC0-46F1-B83E-EA6487429236}" srcId="{4781B470-7F9A-478B-A9D3-16CD8AE8F85D}" destId="{73F05C60-5B84-4647-833D-5C847926A68C}" srcOrd="0" destOrd="0" parTransId="{34C4F1BF-7EBF-4F80-AF49-E49208998781}" sibTransId="{B5C6C72F-B1AA-42BD-AC8E-C4F211DB5139}"/>
    <dgm:cxn modelId="{4D9C7859-6CD2-4E3F-9473-1D4F7F5E1E61}" type="presOf" srcId="{CA8D255E-3171-43BF-B396-64AA3B032922}" destId="{CBD58816-C544-49F1-85BD-6756615C2E3E}" srcOrd="0" destOrd="0" presId="urn:microsoft.com/office/officeart/2005/8/layout/hierarchy3"/>
    <dgm:cxn modelId="{E69C17D7-DF5E-4550-B56D-0F8F53AD413C}" type="presOf" srcId="{37618AB4-A57D-457C-88C2-F469091C5AE1}" destId="{020072CB-F410-4099-B71B-232699ACA103}" srcOrd="0" destOrd="0" presId="urn:microsoft.com/office/officeart/2005/8/layout/hierarchy3"/>
    <dgm:cxn modelId="{E2C67C40-EF79-437F-A8B7-977AE36D6C0C}" srcId="{4781B470-7F9A-478B-A9D3-16CD8AE8F85D}" destId="{D41483F1-81F2-432D-9CBF-A9E7BEE5CE8C}" srcOrd="1" destOrd="0" parTransId="{CA8D255E-3171-43BF-B396-64AA3B032922}" sibTransId="{094AC35E-D8B2-4F0B-87C7-30A2B0F29310}"/>
    <dgm:cxn modelId="{EE7A2125-64D3-43EC-B4D9-DC5C942D4787}" type="presOf" srcId="{A7AE7C5A-5A44-46F5-A85C-CCCDD7A7C618}" destId="{39BC2B17-AA2F-4404-900D-E6CC0CA15D93}" srcOrd="0" destOrd="0" presId="urn:microsoft.com/office/officeart/2005/8/layout/hierarchy3"/>
    <dgm:cxn modelId="{FDB4A1BD-DCEC-4417-B1D3-115270868918}" type="presOf" srcId="{B76A5FB6-BD9A-4FFB-B4E0-F23A82207B0F}" destId="{DEC9C248-CB1B-41CD-88AC-9C2FFA40C3B4}" srcOrd="0" destOrd="0" presId="urn:microsoft.com/office/officeart/2005/8/layout/hierarchy3"/>
    <dgm:cxn modelId="{5F08887D-97BA-49C3-8D95-64FBBC1D2ED0}" type="presOf" srcId="{CF6B05BB-D7E3-46CA-82BA-270F4D27E617}" destId="{A9F5F82A-5A13-43DA-BF8C-99ED0248C4A0}" srcOrd="0" destOrd="0" presId="urn:microsoft.com/office/officeart/2005/8/layout/hierarchy3"/>
    <dgm:cxn modelId="{F7356251-BB96-4EF8-9869-841C36F75935}" srcId="{7FA6D8A0-E51A-4308-B533-6DB07E2EBD5B}" destId="{03A4E8C2-E0AC-48AA-BF4C-77542A547D4F}" srcOrd="0" destOrd="0" parTransId="{C2A7D5E7-FE6B-463A-99B0-ACF0FA6ABBBC}" sibTransId="{35470EF4-3A8C-40F8-98AC-8D0CD3B7ACD2}"/>
    <dgm:cxn modelId="{80870F9A-0CF8-4602-A5D9-74D101C2E9BE}" type="presOf" srcId="{4781B470-7F9A-478B-A9D3-16CD8AE8F85D}" destId="{D4E79412-2D46-4207-9686-4F74C841366F}" srcOrd="0" destOrd="0" presId="urn:microsoft.com/office/officeart/2005/8/layout/hierarchy3"/>
    <dgm:cxn modelId="{F9562489-87E5-4890-9E62-182457D6C196}" type="presOf" srcId="{7FA6D8A0-E51A-4308-B533-6DB07E2EBD5B}" destId="{13236BF3-CC2C-4674-B1B5-4313B3EEA06A}" srcOrd="0" destOrd="0" presId="urn:microsoft.com/office/officeart/2005/8/layout/hierarchy3"/>
    <dgm:cxn modelId="{FA6CC781-2C86-420B-A0B0-2520FD5CDFCD}" srcId="{03A4E8C2-E0AC-48AA-BF4C-77542A547D4F}" destId="{B76A5FB6-BD9A-4FFB-B4E0-F23A82207B0F}" srcOrd="0" destOrd="0" parTransId="{CFBB0626-077D-4EE5-85DC-26D2B5FF89DB}" sibTransId="{C3BB02ED-6654-43CA-A3C9-E876608ABA80}"/>
    <dgm:cxn modelId="{797AEE7A-3C26-4739-90A0-CCEEF7718E47}" type="presOf" srcId="{03A4E8C2-E0AC-48AA-BF4C-77542A547D4F}" destId="{708F28A4-0588-4FF4-840C-0782FC0937E9}" srcOrd="0" destOrd="0" presId="urn:microsoft.com/office/officeart/2005/8/layout/hierarchy3"/>
    <dgm:cxn modelId="{99A47F12-3A94-45DB-8065-66AD59939DB5}" type="presOf" srcId="{4781B470-7F9A-478B-A9D3-16CD8AE8F85D}" destId="{0B99A1B2-E8D2-4D57-ABB9-789669D26AF6}" srcOrd="1" destOrd="0" presId="urn:microsoft.com/office/officeart/2005/8/layout/hierarchy3"/>
    <dgm:cxn modelId="{3D8B5544-F629-4163-A716-A147EA38A14A}" type="presOf" srcId="{D77692CA-2CD9-4036-8ACC-68A231D61EDF}" destId="{A98CBB4D-9C8C-40B0-B835-F52F0E96D36F}" srcOrd="0" destOrd="0" presId="urn:microsoft.com/office/officeart/2005/8/layout/hierarchy3"/>
    <dgm:cxn modelId="{4BB8C1B2-F6B0-4B36-B569-67D248151FAE}" srcId="{7FA6D8A0-E51A-4308-B533-6DB07E2EBD5B}" destId="{4781B470-7F9A-478B-A9D3-16CD8AE8F85D}" srcOrd="2" destOrd="0" parTransId="{823E7272-A535-416A-BF01-7A386BCDB510}" sibTransId="{66D4A8EA-BAB1-4EE3-898B-79B740227D0D}"/>
    <dgm:cxn modelId="{E1356FC6-9AEB-4986-93C0-FA1D86F46000}" type="presOf" srcId="{14E1016D-ECA7-4979-8A13-150955458393}" destId="{9DED52CE-F792-49A6-AA3C-611CB88B5FF9}" srcOrd="0" destOrd="0" presId="urn:microsoft.com/office/officeart/2005/8/layout/hierarchy3"/>
    <dgm:cxn modelId="{8D4AA0D2-C333-4D60-9567-DCCC4D346ED1}" type="presOf" srcId="{3D2212A5-35F5-43D5-812B-F7D1F913730E}" destId="{530CA73C-5417-4642-80B7-C0C9E6DCF42B}" srcOrd="0" destOrd="0" presId="urn:microsoft.com/office/officeart/2005/8/layout/hierarchy3"/>
    <dgm:cxn modelId="{687E1B78-950D-4129-89D1-3067FDC936FA}" type="presOf" srcId="{B8A97219-A489-46A6-8294-156D695FF33C}" destId="{51BCBEFB-279A-448F-8F07-A5EA14C01F34}" srcOrd="0" destOrd="0" presId="urn:microsoft.com/office/officeart/2005/8/layout/hierarchy3"/>
    <dgm:cxn modelId="{B0BF9B50-BE76-4B6E-984B-F94B4468BB3B}" type="presOf" srcId="{D41483F1-81F2-432D-9CBF-A9E7BEE5CE8C}" destId="{9FA975C5-32C5-4CA1-B317-05559C9C7F95}" srcOrd="0" destOrd="0" presId="urn:microsoft.com/office/officeart/2005/8/layout/hierarchy3"/>
    <dgm:cxn modelId="{2B3536E7-A72D-425B-94A4-640EF0473262}" type="presOf" srcId="{73F05C60-5B84-4647-833D-5C847926A68C}" destId="{ACE06F7A-7BF4-4A56-90D0-4763C5AB3856}" srcOrd="0" destOrd="0" presId="urn:microsoft.com/office/officeart/2005/8/layout/hierarchy3"/>
    <dgm:cxn modelId="{BA6A5821-6094-4CCB-9A4A-15461E16351C}" type="presOf" srcId="{02D4B48D-61EC-4100-8120-0EC362A37344}" destId="{8B5FD3F3-9017-4796-9B92-9EEDC159259E}" srcOrd="0" destOrd="0" presId="urn:microsoft.com/office/officeart/2005/8/layout/hierarchy3"/>
    <dgm:cxn modelId="{C99291FA-411A-4318-A100-CF9643053E46}" srcId="{ECD2FDC2-5A20-4B12-9858-D6CEED87CECA}" destId="{A7AE7C5A-5A44-46F5-A85C-CCCDD7A7C618}" srcOrd="1" destOrd="0" parTransId="{14E1016D-ECA7-4979-8A13-150955458393}" sibTransId="{25CC3375-E6BA-41EF-A8C2-64056AB67B19}"/>
    <dgm:cxn modelId="{7FCB288B-3174-4873-9C10-B296CC0B05E4}" type="presOf" srcId="{03A4E8C2-E0AC-48AA-BF4C-77542A547D4F}" destId="{1F94F77D-B74E-40B4-835D-D4B590D53897}" srcOrd="1" destOrd="0" presId="urn:microsoft.com/office/officeart/2005/8/layout/hierarchy3"/>
    <dgm:cxn modelId="{E916CF83-1E6F-4D92-A2C4-1375DB4D1B88}" srcId="{03A4E8C2-E0AC-48AA-BF4C-77542A547D4F}" destId="{D77692CA-2CD9-4036-8ACC-68A231D61EDF}" srcOrd="1" destOrd="0" parTransId="{37618AB4-A57D-457C-88C2-F469091C5AE1}" sibTransId="{FF992D1B-5BBB-49DB-AF22-5FF72DFF3D15}"/>
    <dgm:cxn modelId="{A55AE859-E3F9-4A2F-AA1E-B642777B425E}" type="presParOf" srcId="{13236BF3-CC2C-4674-B1B5-4313B3EEA06A}" destId="{32E62425-BA9C-49CC-A202-76ADA97BA771}" srcOrd="0" destOrd="0" presId="urn:microsoft.com/office/officeart/2005/8/layout/hierarchy3"/>
    <dgm:cxn modelId="{C3DB475E-0EE2-47B1-AA33-4A1B06A5538A}" type="presParOf" srcId="{32E62425-BA9C-49CC-A202-76ADA97BA771}" destId="{BF6B5927-C8AB-4407-AB8A-FE813AE9A74C}" srcOrd="0" destOrd="0" presId="urn:microsoft.com/office/officeart/2005/8/layout/hierarchy3"/>
    <dgm:cxn modelId="{DC3188E3-E4CF-46F4-A1B9-B41DB943694F}" type="presParOf" srcId="{BF6B5927-C8AB-4407-AB8A-FE813AE9A74C}" destId="{708F28A4-0588-4FF4-840C-0782FC0937E9}" srcOrd="0" destOrd="0" presId="urn:microsoft.com/office/officeart/2005/8/layout/hierarchy3"/>
    <dgm:cxn modelId="{4A8B2B8C-28A6-48DC-8944-0127F76C1438}" type="presParOf" srcId="{BF6B5927-C8AB-4407-AB8A-FE813AE9A74C}" destId="{1F94F77D-B74E-40B4-835D-D4B590D53897}" srcOrd="1" destOrd="0" presId="urn:microsoft.com/office/officeart/2005/8/layout/hierarchy3"/>
    <dgm:cxn modelId="{24A359F3-B6D5-42D3-AA6E-18090A51C2CF}" type="presParOf" srcId="{32E62425-BA9C-49CC-A202-76ADA97BA771}" destId="{C733E6E0-BFF8-4EFB-A4F2-A83AC0009E41}" srcOrd="1" destOrd="0" presId="urn:microsoft.com/office/officeart/2005/8/layout/hierarchy3"/>
    <dgm:cxn modelId="{4C3351E5-A548-49CC-B546-D8BCDBD44603}" type="presParOf" srcId="{C733E6E0-BFF8-4EFB-A4F2-A83AC0009E41}" destId="{1DB4FF44-2389-4900-A4BF-84117080A71A}" srcOrd="0" destOrd="0" presId="urn:microsoft.com/office/officeart/2005/8/layout/hierarchy3"/>
    <dgm:cxn modelId="{AE48404E-50C2-4ECF-9F9E-02E5BCC60DFE}" type="presParOf" srcId="{C733E6E0-BFF8-4EFB-A4F2-A83AC0009E41}" destId="{DEC9C248-CB1B-41CD-88AC-9C2FFA40C3B4}" srcOrd="1" destOrd="0" presId="urn:microsoft.com/office/officeart/2005/8/layout/hierarchy3"/>
    <dgm:cxn modelId="{DAAD5450-1719-4E3F-B5C1-F034C528DF4C}" type="presParOf" srcId="{C733E6E0-BFF8-4EFB-A4F2-A83AC0009E41}" destId="{020072CB-F410-4099-B71B-232699ACA103}" srcOrd="2" destOrd="0" presId="urn:microsoft.com/office/officeart/2005/8/layout/hierarchy3"/>
    <dgm:cxn modelId="{5C0BA4C3-CDB8-4347-98C5-BD347D79EEC8}" type="presParOf" srcId="{C733E6E0-BFF8-4EFB-A4F2-A83AC0009E41}" destId="{A98CBB4D-9C8C-40B0-B835-F52F0E96D36F}" srcOrd="3" destOrd="0" presId="urn:microsoft.com/office/officeart/2005/8/layout/hierarchy3"/>
    <dgm:cxn modelId="{E0FBF24E-ACAD-4265-9A4B-7F63141176A2}" type="presParOf" srcId="{13236BF3-CC2C-4674-B1B5-4313B3EEA06A}" destId="{BDD65F8C-7FAE-4D02-827D-D3CDAC33009B}" srcOrd="1" destOrd="0" presId="urn:microsoft.com/office/officeart/2005/8/layout/hierarchy3"/>
    <dgm:cxn modelId="{9BED30F7-4DB0-45AD-851D-7CB4C2B11960}" type="presParOf" srcId="{BDD65F8C-7FAE-4D02-827D-D3CDAC33009B}" destId="{2F549919-20E6-416F-9CF6-9CFFF7F53912}" srcOrd="0" destOrd="0" presId="urn:microsoft.com/office/officeart/2005/8/layout/hierarchy3"/>
    <dgm:cxn modelId="{971873AD-9E19-48C1-A19F-DEFD09114A29}" type="presParOf" srcId="{2F549919-20E6-416F-9CF6-9CFFF7F53912}" destId="{5A7884DA-E013-44EC-938F-1F5EB3602970}" srcOrd="0" destOrd="0" presId="urn:microsoft.com/office/officeart/2005/8/layout/hierarchy3"/>
    <dgm:cxn modelId="{82EAE59B-C812-4FCD-A78E-198603727732}" type="presParOf" srcId="{2F549919-20E6-416F-9CF6-9CFFF7F53912}" destId="{CE79C0BD-A9DE-41C2-8D0C-D6E460F1B13E}" srcOrd="1" destOrd="0" presId="urn:microsoft.com/office/officeart/2005/8/layout/hierarchy3"/>
    <dgm:cxn modelId="{3CC26799-B96D-49D7-9E87-761321C10F3D}" type="presParOf" srcId="{BDD65F8C-7FAE-4D02-827D-D3CDAC33009B}" destId="{88523DB7-5BBD-4DE4-996F-0E6E6529E36A}" srcOrd="1" destOrd="0" presId="urn:microsoft.com/office/officeart/2005/8/layout/hierarchy3"/>
    <dgm:cxn modelId="{01B07743-4E8D-4802-A092-AD26309595E4}" type="presParOf" srcId="{88523DB7-5BBD-4DE4-996F-0E6E6529E36A}" destId="{A9F5F82A-5A13-43DA-BF8C-99ED0248C4A0}" srcOrd="0" destOrd="0" presId="urn:microsoft.com/office/officeart/2005/8/layout/hierarchy3"/>
    <dgm:cxn modelId="{D0EACE4B-3147-476D-8444-37013449AD62}" type="presParOf" srcId="{88523DB7-5BBD-4DE4-996F-0E6E6529E36A}" destId="{AC1028BB-398C-4FE3-B793-731FA3F769FB}" srcOrd="1" destOrd="0" presId="urn:microsoft.com/office/officeart/2005/8/layout/hierarchy3"/>
    <dgm:cxn modelId="{C23CF171-CB10-47F5-B46B-EB762514C132}" type="presParOf" srcId="{88523DB7-5BBD-4DE4-996F-0E6E6529E36A}" destId="{9DED52CE-F792-49A6-AA3C-611CB88B5FF9}" srcOrd="2" destOrd="0" presId="urn:microsoft.com/office/officeart/2005/8/layout/hierarchy3"/>
    <dgm:cxn modelId="{5EBC1BA2-DACB-472A-9F71-C9D51279253B}" type="presParOf" srcId="{88523DB7-5BBD-4DE4-996F-0E6E6529E36A}" destId="{39BC2B17-AA2F-4404-900D-E6CC0CA15D93}" srcOrd="3" destOrd="0" presId="urn:microsoft.com/office/officeart/2005/8/layout/hierarchy3"/>
    <dgm:cxn modelId="{7A103AC3-3E72-4F4C-AB7C-B259BD44222E}" type="presParOf" srcId="{88523DB7-5BBD-4DE4-996F-0E6E6529E36A}" destId="{530CA73C-5417-4642-80B7-C0C9E6DCF42B}" srcOrd="4" destOrd="0" presId="urn:microsoft.com/office/officeart/2005/8/layout/hierarchy3"/>
    <dgm:cxn modelId="{C065A093-9752-46F1-8B4C-696AB6F94B05}" type="presParOf" srcId="{88523DB7-5BBD-4DE4-996F-0E6E6529E36A}" destId="{51BCBEFB-279A-448F-8F07-A5EA14C01F34}" srcOrd="5" destOrd="0" presId="urn:microsoft.com/office/officeart/2005/8/layout/hierarchy3"/>
    <dgm:cxn modelId="{78D2B0A4-9268-49A8-84A7-957AB0D0F465}" type="presParOf" srcId="{13236BF3-CC2C-4674-B1B5-4313B3EEA06A}" destId="{EBD238CF-E4FD-4E82-B239-3409D3E2B3A8}" srcOrd="2" destOrd="0" presId="urn:microsoft.com/office/officeart/2005/8/layout/hierarchy3"/>
    <dgm:cxn modelId="{388C5C0D-1779-4631-85DD-E89CE369DD7F}" type="presParOf" srcId="{EBD238CF-E4FD-4E82-B239-3409D3E2B3A8}" destId="{B90118D1-E479-4C89-BB3A-B9408D68BD09}" srcOrd="0" destOrd="0" presId="urn:microsoft.com/office/officeart/2005/8/layout/hierarchy3"/>
    <dgm:cxn modelId="{B7CC85BC-0C4A-4C32-B09E-05EFA348F345}" type="presParOf" srcId="{B90118D1-E479-4C89-BB3A-B9408D68BD09}" destId="{D4E79412-2D46-4207-9686-4F74C841366F}" srcOrd="0" destOrd="0" presId="urn:microsoft.com/office/officeart/2005/8/layout/hierarchy3"/>
    <dgm:cxn modelId="{CDAE90A3-A802-4AAF-A63B-7A78BC5D0E66}" type="presParOf" srcId="{B90118D1-E479-4C89-BB3A-B9408D68BD09}" destId="{0B99A1B2-E8D2-4D57-ABB9-789669D26AF6}" srcOrd="1" destOrd="0" presId="urn:microsoft.com/office/officeart/2005/8/layout/hierarchy3"/>
    <dgm:cxn modelId="{254F7A40-FB3E-4A66-A321-5907E839B64E}" type="presParOf" srcId="{EBD238CF-E4FD-4E82-B239-3409D3E2B3A8}" destId="{39D4105B-C5B4-43CA-B36C-87022BAC6F48}" srcOrd="1" destOrd="0" presId="urn:microsoft.com/office/officeart/2005/8/layout/hierarchy3"/>
    <dgm:cxn modelId="{8BF63234-6247-482C-8D7E-F4C1009C3E81}" type="presParOf" srcId="{39D4105B-C5B4-43CA-B36C-87022BAC6F48}" destId="{610D89BB-0F9D-45E5-AEFB-8547D432AB1B}" srcOrd="0" destOrd="0" presId="urn:microsoft.com/office/officeart/2005/8/layout/hierarchy3"/>
    <dgm:cxn modelId="{9792EAA4-9639-46A1-BAF3-C95D8DE8F2FA}" type="presParOf" srcId="{39D4105B-C5B4-43CA-B36C-87022BAC6F48}" destId="{ACE06F7A-7BF4-4A56-90D0-4763C5AB3856}" srcOrd="1" destOrd="0" presId="urn:microsoft.com/office/officeart/2005/8/layout/hierarchy3"/>
    <dgm:cxn modelId="{6A4E5125-965C-4FDF-BE81-18B959EA7BFD}" type="presParOf" srcId="{39D4105B-C5B4-43CA-B36C-87022BAC6F48}" destId="{CBD58816-C544-49F1-85BD-6756615C2E3E}" srcOrd="2" destOrd="0" presId="urn:microsoft.com/office/officeart/2005/8/layout/hierarchy3"/>
    <dgm:cxn modelId="{BFEE90DF-9D4E-4B57-AD7C-8181D942A48D}" type="presParOf" srcId="{39D4105B-C5B4-43CA-B36C-87022BAC6F48}" destId="{9FA975C5-32C5-4CA1-B317-05559C9C7F95}" srcOrd="3" destOrd="0" presId="urn:microsoft.com/office/officeart/2005/8/layout/hierarchy3"/>
    <dgm:cxn modelId="{3B449DD6-F2F9-4D13-98B0-4CF645086437}" type="presParOf" srcId="{39D4105B-C5B4-43CA-B36C-87022BAC6F48}" destId="{8B5FD3F3-9017-4796-9B92-9EEDC159259E}" srcOrd="4" destOrd="0" presId="urn:microsoft.com/office/officeart/2005/8/layout/hierarchy3"/>
    <dgm:cxn modelId="{8034A6B7-5CEB-4A74-A9CC-EC543E5AE08F}" type="presParOf" srcId="{39D4105B-C5B4-43CA-B36C-87022BAC6F48}" destId="{BB469BF9-1DCE-4597-A7B6-2718C632CACB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B5F991-D975-4980-A36D-D3933B5FE805}" type="doc">
      <dgm:prSet loTypeId="urn:microsoft.com/office/officeart/2008/layout/HalfCircleOrganizationChart" loCatId="hierarchy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845DB7D-897C-40EF-8F94-7926458CD994}">
      <dgm:prSet phldrT="[Text]" custT="1"/>
      <dgm:spPr/>
      <dgm:t>
        <a:bodyPr/>
        <a:lstStyle/>
        <a:p>
          <a:r>
            <a:rPr lang="en-US" sz="2400" dirty="0" smtClean="0"/>
            <a:t>Color mode</a:t>
          </a:r>
          <a:endParaRPr lang="en-US" sz="2400" dirty="0"/>
        </a:p>
      </dgm:t>
    </dgm:pt>
    <dgm:pt modelId="{F220BB99-003A-4DBE-B4DF-91C49B4A8C53}" type="parTrans" cxnId="{BFC8E9BF-6EEC-4CFA-9F00-CBE3F922704C}">
      <dgm:prSet/>
      <dgm:spPr/>
      <dgm:t>
        <a:bodyPr/>
        <a:lstStyle/>
        <a:p>
          <a:endParaRPr lang="en-US"/>
        </a:p>
      </dgm:t>
    </dgm:pt>
    <dgm:pt modelId="{9604D241-CFDE-48FE-9642-05CA9E7DE017}" type="sibTrans" cxnId="{BFC8E9BF-6EEC-4CFA-9F00-CBE3F922704C}">
      <dgm:prSet/>
      <dgm:spPr/>
      <dgm:t>
        <a:bodyPr/>
        <a:lstStyle/>
        <a:p>
          <a:endParaRPr lang="en-US"/>
        </a:p>
      </dgm:t>
    </dgm:pt>
    <dgm:pt modelId="{E2678A6C-BB15-4315-B5D5-C047A4356759}">
      <dgm:prSet phldrT="[Text]" custT="1"/>
      <dgm:spPr/>
      <dgm:t>
        <a:bodyPr/>
        <a:lstStyle/>
        <a:p>
          <a:r>
            <a:rPr lang="en-US" sz="2400" dirty="0" smtClean="0"/>
            <a:t>RGBA mode</a:t>
          </a:r>
          <a:endParaRPr lang="en-US" sz="2400" dirty="0"/>
        </a:p>
      </dgm:t>
    </dgm:pt>
    <dgm:pt modelId="{8B2B6CB1-C969-4A81-ABB7-3BA8647A8FB8}" type="parTrans" cxnId="{35DD62A5-68F4-48D5-8CF3-25F34EB38ED5}">
      <dgm:prSet/>
      <dgm:spPr/>
      <dgm:t>
        <a:bodyPr/>
        <a:lstStyle/>
        <a:p>
          <a:endParaRPr lang="en-US"/>
        </a:p>
      </dgm:t>
    </dgm:pt>
    <dgm:pt modelId="{7B4F81CC-4285-4CC0-8030-63A481EDCC31}" type="sibTrans" cxnId="{35DD62A5-68F4-48D5-8CF3-25F34EB38ED5}">
      <dgm:prSet/>
      <dgm:spPr/>
      <dgm:t>
        <a:bodyPr/>
        <a:lstStyle/>
        <a:p>
          <a:endParaRPr lang="en-US"/>
        </a:p>
      </dgm:t>
    </dgm:pt>
    <dgm:pt modelId="{86756B23-3B4A-4A2D-BC53-564C50CEFECF}">
      <dgm:prSet phldrT="[Text]" custT="1"/>
      <dgm:spPr/>
      <dgm:t>
        <a:bodyPr/>
        <a:lstStyle/>
        <a:p>
          <a:r>
            <a:rPr lang="en-US" sz="2400" dirty="0" smtClean="0"/>
            <a:t>Color-Index Mode</a:t>
          </a:r>
          <a:endParaRPr lang="en-US" sz="2400" dirty="0"/>
        </a:p>
      </dgm:t>
    </dgm:pt>
    <dgm:pt modelId="{0D0B2C41-E513-49C1-BC14-1199E3E2494C}" type="parTrans" cxnId="{A5256D31-F0D8-4ECD-A186-E08EF82458D4}">
      <dgm:prSet/>
      <dgm:spPr/>
      <dgm:t>
        <a:bodyPr/>
        <a:lstStyle/>
        <a:p>
          <a:endParaRPr lang="en-US"/>
        </a:p>
      </dgm:t>
    </dgm:pt>
    <dgm:pt modelId="{94FC5206-8707-49C3-B2CA-76FFB6C04138}" type="sibTrans" cxnId="{A5256D31-F0D8-4ECD-A186-E08EF82458D4}">
      <dgm:prSet/>
      <dgm:spPr/>
      <dgm:t>
        <a:bodyPr/>
        <a:lstStyle/>
        <a:p>
          <a:endParaRPr lang="en-US"/>
        </a:p>
      </dgm:t>
    </dgm:pt>
    <dgm:pt modelId="{9D13C094-9F8C-4874-8342-73BC2DCF85E8}" type="pres">
      <dgm:prSet presAssocID="{37B5F991-D975-4980-A36D-D3933B5FE805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3DB0ECB-1025-4A06-9CB3-D19DBC001634}" type="pres">
      <dgm:prSet presAssocID="{8845DB7D-897C-40EF-8F94-7926458CD994}" presName="hierRoot1" presStyleCnt="0">
        <dgm:presLayoutVars>
          <dgm:hierBranch val="init"/>
        </dgm:presLayoutVars>
      </dgm:prSet>
      <dgm:spPr/>
    </dgm:pt>
    <dgm:pt modelId="{E83D34A7-A099-45F8-8736-6C15874AF083}" type="pres">
      <dgm:prSet presAssocID="{8845DB7D-897C-40EF-8F94-7926458CD994}" presName="rootComposite1" presStyleCnt="0"/>
      <dgm:spPr/>
    </dgm:pt>
    <dgm:pt modelId="{63FECDCC-BC19-4287-AD6D-233CE9C528D6}" type="pres">
      <dgm:prSet presAssocID="{8845DB7D-897C-40EF-8F94-7926458CD994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E057AB-5BDB-4D49-9765-D1288BB978EF}" type="pres">
      <dgm:prSet presAssocID="{8845DB7D-897C-40EF-8F94-7926458CD994}" presName="topArc1" presStyleLbl="parChTrans1D1" presStyleIdx="0" presStyleCnt="6"/>
      <dgm:spPr/>
    </dgm:pt>
    <dgm:pt modelId="{C3404819-3881-4335-BFFC-5BB4D0BF2A8E}" type="pres">
      <dgm:prSet presAssocID="{8845DB7D-897C-40EF-8F94-7926458CD994}" presName="bottomArc1" presStyleLbl="parChTrans1D1" presStyleIdx="1" presStyleCnt="6"/>
      <dgm:spPr/>
    </dgm:pt>
    <dgm:pt modelId="{CC84E45E-1DC2-4E96-ADC2-46F0961C578B}" type="pres">
      <dgm:prSet presAssocID="{8845DB7D-897C-40EF-8F94-7926458CD994}" presName="topConnNode1" presStyleLbl="node1" presStyleIdx="0" presStyleCnt="0"/>
      <dgm:spPr/>
      <dgm:t>
        <a:bodyPr/>
        <a:lstStyle/>
        <a:p>
          <a:endParaRPr lang="en-US"/>
        </a:p>
      </dgm:t>
    </dgm:pt>
    <dgm:pt modelId="{4FF338F9-B413-4435-A09A-E850623216DE}" type="pres">
      <dgm:prSet presAssocID="{8845DB7D-897C-40EF-8F94-7926458CD994}" presName="hierChild2" presStyleCnt="0"/>
      <dgm:spPr/>
    </dgm:pt>
    <dgm:pt modelId="{4AF72090-5A29-4AB9-AFE9-5B8C69CBCEBF}" type="pres">
      <dgm:prSet presAssocID="{8B2B6CB1-C969-4A81-ABB7-3BA8647A8FB8}" presName="Name28" presStyleLbl="parChTrans1D2" presStyleIdx="0" presStyleCnt="2"/>
      <dgm:spPr/>
      <dgm:t>
        <a:bodyPr/>
        <a:lstStyle/>
        <a:p>
          <a:endParaRPr lang="en-US"/>
        </a:p>
      </dgm:t>
    </dgm:pt>
    <dgm:pt modelId="{B1962713-76FE-42BF-BFC9-C523F9E2FB8F}" type="pres">
      <dgm:prSet presAssocID="{E2678A6C-BB15-4315-B5D5-C047A4356759}" presName="hierRoot2" presStyleCnt="0">
        <dgm:presLayoutVars>
          <dgm:hierBranch val="init"/>
        </dgm:presLayoutVars>
      </dgm:prSet>
      <dgm:spPr/>
    </dgm:pt>
    <dgm:pt modelId="{9379E03B-CD3F-442F-BAB2-874E36BBDC18}" type="pres">
      <dgm:prSet presAssocID="{E2678A6C-BB15-4315-B5D5-C047A4356759}" presName="rootComposite2" presStyleCnt="0"/>
      <dgm:spPr/>
    </dgm:pt>
    <dgm:pt modelId="{208D98A4-80F8-441B-92E5-E1036F4DE727}" type="pres">
      <dgm:prSet presAssocID="{E2678A6C-BB15-4315-B5D5-C047A4356759}" presName="rootText2" presStyleLbl="alignAcc1" presStyleIdx="0" presStyleCnt="0" custLinFactNeighborX="-24745" custLinFactNeighborY="1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EC05FC-0215-4D8D-A6A5-69EF415467D8}" type="pres">
      <dgm:prSet presAssocID="{E2678A6C-BB15-4315-B5D5-C047A4356759}" presName="topArc2" presStyleLbl="parChTrans1D1" presStyleIdx="2" presStyleCnt="6"/>
      <dgm:spPr/>
    </dgm:pt>
    <dgm:pt modelId="{3C48FCCD-E545-41C9-9160-D77EE4BFFBF9}" type="pres">
      <dgm:prSet presAssocID="{E2678A6C-BB15-4315-B5D5-C047A4356759}" presName="bottomArc2" presStyleLbl="parChTrans1D1" presStyleIdx="3" presStyleCnt="6"/>
      <dgm:spPr/>
    </dgm:pt>
    <dgm:pt modelId="{8976E2A6-5311-42BA-8F1C-0075976991CA}" type="pres">
      <dgm:prSet presAssocID="{E2678A6C-BB15-4315-B5D5-C047A4356759}" presName="topConnNode2" presStyleLbl="node2" presStyleIdx="0" presStyleCnt="0"/>
      <dgm:spPr/>
      <dgm:t>
        <a:bodyPr/>
        <a:lstStyle/>
        <a:p>
          <a:endParaRPr lang="en-US"/>
        </a:p>
      </dgm:t>
    </dgm:pt>
    <dgm:pt modelId="{A79BD219-6827-44C0-BBFF-62880870CA46}" type="pres">
      <dgm:prSet presAssocID="{E2678A6C-BB15-4315-B5D5-C047A4356759}" presName="hierChild4" presStyleCnt="0"/>
      <dgm:spPr/>
    </dgm:pt>
    <dgm:pt modelId="{96066756-BC62-48FD-AB09-05C5F653F06F}" type="pres">
      <dgm:prSet presAssocID="{E2678A6C-BB15-4315-B5D5-C047A4356759}" presName="hierChild5" presStyleCnt="0"/>
      <dgm:spPr/>
    </dgm:pt>
    <dgm:pt modelId="{BD162FC3-AE1A-4820-8AD4-FABCAC5178C5}" type="pres">
      <dgm:prSet presAssocID="{0D0B2C41-E513-49C1-BC14-1199E3E2494C}" presName="Name28" presStyleLbl="parChTrans1D2" presStyleIdx="1" presStyleCnt="2"/>
      <dgm:spPr/>
      <dgm:t>
        <a:bodyPr/>
        <a:lstStyle/>
        <a:p>
          <a:endParaRPr lang="en-US"/>
        </a:p>
      </dgm:t>
    </dgm:pt>
    <dgm:pt modelId="{96427EB5-2907-479A-80B9-4C3A91C7FAFD}" type="pres">
      <dgm:prSet presAssocID="{86756B23-3B4A-4A2D-BC53-564C50CEFECF}" presName="hierRoot2" presStyleCnt="0">
        <dgm:presLayoutVars>
          <dgm:hierBranch val="init"/>
        </dgm:presLayoutVars>
      </dgm:prSet>
      <dgm:spPr/>
    </dgm:pt>
    <dgm:pt modelId="{ED42B1C8-31A3-4DF3-8976-002073B9A207}" type="pres">
      <dgm:prSet presAssocID="{86756B23-3B4A-4A2D-BC53-564C50CEFECF}" presName="rootComposite2" presStyleCnt="0"/>
      <dgm:spPr/>
    </dgm:pt>
    <dgm:pt modelId="{E37A2629-B8C5-4EC5-AEA9-992D0B380B20}" type="pres">
      <dgm:prSet presAssocID="{86756B23-3B4A-4A2D-BC53-564C50CEFECF}" presName="rootText2" presStyleLbl="alignAcc1" presStyleIdx="0" presStyleCnt="0" custLinFactNeighborX="35309" custLinFactNeighborY="19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9E2A0B-5BAC-4FFE-BFFC-2F5F39EF9B4C}" type="pres">
      <dgm:prSet presAssocID="{86756B23-3B4A-4A2D-BC53-564C50CEFECF}" presName="topArc2" presStyleLbl="parChTrans1D1" presStyleIdx="4" presStyleCnt="6"/>
      <dgm:spPr/>
    </dgm:pt>
    <dgm:pt modelId="{376D4E3A-4D71-419B-A8F7-9A9CF161C136}" type="pres">
      <dgm:prSet presAssocID="{86756B23-3B4A-4A2D-BC53-564C50CEFECF}" presName="bottomArc2" presStyleLbl="parChTrans1D1" presStyleIdx="5" presStyleCnt="6"/>
      <dgm:spPr/>
    </dgm:pt>
    <dgm:pt modelId="{DC77D8DA-6853-4005-BCC4-A925049B35DF}" type="pres">
      <dgm:prSet presAssocID="{86756B23-3B4A-4A2D-BC53-564C50CEFECF}" presName="topConnNode2" presStyleLbl="node2" presStyleIdx="0" presStyleCnt="0"/>
      <dgm:spPr/>
      <dgm:t>
        <a:bodyPr/>
        <a:lstStyle/>
        <a:p>
          <a:endParaRPr lang="en-US"/>
        </a:p>
      </dgm:t>
    </dgm:pt>
    <dgm:pt modelId="{BAE6FD9A-11C4-4701-AFF6-04CD1AB34B18}" type="pres">
      <dgm:prSet presAssocID="{86756B23-3B4A-4A2D-BC53-564C50CEFECF}" presName="hierChild4" presStyleCnt="0"/>
      <dgm:spPr/>
    </dgm:pt>
    <dgm:pt modelId="{6440A4F8-0C05-484E-9EF8-99207BA2141C}" type="pres">
      <dgm:prSet presAssocID="{86756B23-3B4A-4A2D-BC53-564C50CEFECF}" presName="hierChild5" presStyleCnt="0"/>
      <dgm:spPr/>
    </dgm:pt>
    <dgm:pt modelId="{3AA7068C-6AF1-41C1-A56B-E0574C750EDA}" type="pres">
      <dgm:prSet presAssocID="{8845DB7D-897C-40EF-8F94-7926458CD994}" presName="hierChild3" presStyleCnt="0"/>
      <dgm:spPr/>
    </dgm:pt>
  </dgm:ptLst>
  <dgm:cxnLst>
    <dgm:cxn modelId="{A5256D31-F0D8-4ECD-A186-E08EF82458D4}" srcId="{8845DB7D-897C-40EF-8F94-7926458CD994}" destId="{86756B23-3B4A-4A2D-BC53-564C50CEFECF}" srcOrd="1" destOrd="0" parTransId="{0D0B2C41-E513-49C1-BC14-1199E3E2494C}" sibTransId="{94FC5206-8707-49C3-B2CA-76FFB6C04138}"/>
    <dgm:cxn modelId="{1344B5E2-1110-416B-B59C-AE7CE60EFCF0}" type="presOf" srcId="{8845DB7D-897C-40EF-8F94-7926458CD994}" destId="{CC84E45E-1DC2-4E96-ADC2-46F0961C578B}" srcOrd="1" destOrd="0" presId="urn:microsoft.com/office/officeart/2008/layout/HalfCircleOrganizationChart"/>
    <dgm:cxn modelId="{06517EB6-C77E-4949-9177-CAA0C3300F99}" type="presOf" srcId="{37B5F991-D975-4980-A36D-D3933B5FE805}" destId="{9D13C094-9F8C-4874-8342-73BC2DCF85E8}" srcOrd="0" destOrd="0" presId="urn:microsoft.com/office/officeart/2008/layout/HalfCircleOrganizationChart"/>
    <dgm:cxn modelId="{BFC8E9BF-6EEC-4CFA-9F00-CBE3F922704C}" srcId="{37B5F991-D975-4980-A36D-D3933B5FE805}" destId="{8845DB7D-897C-40EF-8F94-7926458CD994}" srcOrd="0" destOrd="0" parTransId="{F220BB99-003A-4DBE-B4DF-91C49B4A8C53}" sibTransId="{9604D241-CFDE-48FE-9642-05CA9E7DE017}"/>
    <dgm:cxn modelId="{35DD62A5-68F4-48D5-8CF3-25F34EB38ED5}" srcId="{8845DB7D-897C-40EF-8F94-7926458CD994}" destId="{E2678A6C-BB15-4315-B5D5-C047A4356759}" srcOrd="0" destOrd="0" parTransId="{8B2B6CB1-C969-4A81-ABB7-3BA8647A8FB8}" sibTransId="{7B4F81CC-4285-4CC0-8030-63A481EDCC31}"/>
    <dgm:cxn modelId="{3122AEB5-D958-416C-8039-7A705E0E954D}" type="presOf" srcId="{8845DB7D-897C-40EF-8F94-7926458CD994}" destId="{63FECDCC-BC19-4287-AD6D-233CE9C528D6}" srcOrd="0" destOrd="0" presId="urn:microsoft.com/office/officeart/2008/layout/HalfCircleOrganizationChart"/>
    <dgm:cxn modelId="{A171C03A-593F-49E1-9C91-A322CF49129D}" type="presOf" srcId="{86756B23-3B4A-4A2D-BC53-564C50CEFECF}" destId="{DC77D8DA-6853-4005-BCC4-A925049B35DF}" srcOrd="1" destOrd="0" presId="urn:microsoft.com/office/officeart/2008/layout/HalfCircleOrganizationChart"/>
    <dgm:cxn modelId="{1D738708-6711-45F4-B825-BFBFBC0B221F}" type="presOf" srcId="{E2678A6C-BB15-4315-B5D5-C047A4356759}" destId="{8976E2A6-5311-42BA-8F1C-0075976991CA}" srcOrd="1" destOrd="0" presId="urn:microsoft.com/office/officeart/2008/layout/HalfCircleOrganizationChart"/>
    <dgm:cxn modelId="{367EE6C8-AAAD-4685-9C4C-CB2DADA8564E}" type="presOf" srcId="{E2678A6C-BB15-4315-B5D5-C047A4356759}" destId="{208D98A4-80F8-441B-92E5-E1036F4DE727}" srcOrd="0" destOrd="0" presId="urn:microsoft.com/office/officeart/2008/layout/HalfCircleOrganizationChart"/>
    <dgm:cxn modelId="{0728AF5A-C52D-41E9-9F9E-B35ECDDB41E9}" type="presOf" srcId="{0D0B2C41-E513-49C1-BC14-1199E3E2494C}" destId="{BD162FC3-AE1A-4820-8AD4-FABCAC5178C5}" srcOrd="0" destOrd="0" presId="urn:microsoft.com/office/officeart/2008/layout/HalfCircleOrganizationChart"/>
    <dgm:cxn modelId="{A7F33DDB-78A7-41C1-88FB-456AC49E7E5F}" type="presOf" srcId="{8B2B6CB1-C969-4A81-ABB7-3BA8647A8FB8}" destId="{4AF72090-5A29-4AB9-AFE9-5B8C69CBCEBF}" srcOrd="0" destOrd="0" presId="urn:microsoft.com/office/officeart/2008/layout/HalfCircleOrganizationChart"/>
    <dgm:cxn modelId="{FE31A5F5-9303-4F7D-BFDB-0F03188A0654}" type="presOf" srcId="{86756B23-3B4A-4A2D-BC53-564C50CEFECF}" destId="{E37A2629-B8C5-4EC5-AEA9-992D0B380B20}" srcOrd="0" destOrd="0" presId="urn:microsoft.com/office/officeart/2008/layout/HalfCircleOrganizationChart"/>
    <dgm:cxn modelId="{C62A1BC3-6267-4FF5-9BB5-CBCA7E201B34}" type="presParOf" srcId="{9D13C094-9F8C-4874-8342-73BC2DCF85E8}" destId="{B3DB0ECB-1025-4A06-9CB3-D19DBC001634}" srcOrd="0" destOrd="0" presId="urn:microsoft.com/office/officeart/2008/layout/HalfCircleOrganizationChart"/>
    <dgm:cxn modelId="{1EE21F23-21A4-4337-9F1C-87179551113F}" type="presParOf" srcId="{B3DB0ECB-1025-4A06-9CB3-D19DBC001634}" destId="{E83D34A7-A099-45F8-8736-6C15874AF083}" srcOrd="0" destOrd="0" presId="urn:microsoft.com/office/officeart/2008/layout/HalfCircleOrganizationChart"/>
    <dgm:cxn modelId="{7F574C57-2301-4F87-9129-3B4592647F87}" type="presParOf" srcId="{E83D34A7-A099-45F8-8736-6C15874AF083}" destId="{63FECDCC-BC19-4287-AD6D-233CE9C528D6}" srcOrd="0" destOrd="0" presId="urn:microsoft.com/office/officeart/2008/layout/HalfCircleOrganizationChart"/>
    <dgm:cxn modelId="{6D7E3901-75B3-41A1-88D4-C6E48A71F66B}" type="presParOf" srcId="{E83D34A7-A099-45F8-8736-6C15874AF083}" destId="{ACE057AB-5BDB-4D49-9765-D1288BB978EF}" srcOrd="1" destOrd="0" presId="urn:microsoft.com/office/officeart/2008/layout/HalfCircleOrganizationChart"/>
    <dgm:cxn modelId="{F3A24497-D4AE-4BAC-A76B-ACCE2A4C93D3}" type="presParOf" srcId="{E83D34A7-A099-45F8-8736-6C15874AF083}" destId="{C3404819-3881-4335-BFFC-5BB4D0BF2A8E}" srcOrd="2" destOrd="0" presId="urn:microsoft.com/office/officeart/2008/layout/HalfCircleOrganizationChart"/>
    <dgm:cxn modelId="{4269B074-934A-4278-84DD-792274F4AABA}" type="presParOf" srcId="{E83D34A7-A099-45F8-8736-6C15874AF083}" destId="{CC84E45E-1DC2-4E96-ADC2-46F0961C578B}" srcOrd="3" destOrd="0" presId="urn:microsoft.com/office/officeart/2008/layout/HalfCircleOrganizationChart"/>
    <dgm:cxn modelId="{4CE94A69-E2FD-4C4D-802D-8C470C6321A0}" type="presParOf" srcId="{B3DB0ECB-1025-4A06-9CB3-D19DBC001634}" destId="{4FF338F9-B413-4435-A09A-E850623216DE}" srcOrd="1" destOrd="0" presId="urn:microsoft.com/office/officeart/2008/layout/HalfCircleOrganizationChart"/>
    <dgm:cxn modelId="{4DFD9BC3-6EC2-4B63-914D-38F241ACF059}" type="presParOf" srcId="{4FF338F9-B413-4435-A09A-E850623216DE}" destId="{4AF72090-5A29-4AB9-AFE9-5B8C69CBCEBF}" srcOrd="0" destOrd="0" presId="urn:microsoft.com/office/officeart/2008/layout/HalfCircleOrganizationChart"/>
    <dgm:cxn modelId="{573B03A9-759F-4F90-A2CB-696E709A3F79}" type="presParOf" srcId="{4FF338F9-B413-4435-A09A-E850623216DE}" destId="{B1962713-76FE-42BF-BFC9-C523F9E2FB8F}" srcOrd="1" destOrd="0" presId="urn:microsoft.com/office/officeart/2008/layout/HalfCircleOrganizationChart"/>
    <dgm:cxn modelId="{5E62EF40-5304-493F-BBDF-A1524F89E70B}" type="presParOf" srcId="{B1962713-76FE-42BF-BFC9-C523F9E2FB8F}" destId="{9379E03B-CD3F-442F-BAB2-874E36BBDC18}" srcOrd="0" destOrd="0" presId="urn:microsoft.com/office/officeart/2008/layout/HalfCircleOrganizationChart"/>
    <dgm:cxn modelId="{A6602D0D-084A-4A8C-A1D4-0A0CD46BF7AC}" type="presParOf" srcId="{9379E03B-CD3F-442F-BAB2-874E36BBDC18}" destId="{208D98A4-80F8-441B-92E5-E1036F4DE727}" srcOrd="0" destOrd="0" presId="urn:microsoft.com/office/officeart/2008/layout/HalfCircleOrganizationChart"/>
    <dgm:cxn modelId="{30618D7A-B3BD-4ACB-A21D-BB63BA7C140D}" type="presParOf" srcId="{9379E03B-CD3F-442F-BAB2-874E36BBDC18}" destId="{7FEC05FC-0215-4D8D-A6A5-69EF415467D8}" srcOrd="1" destOrd="0" presId="urn:microsoft.com/office/officeart/2008/layout/HalfCircleOrganizationChart"/>
    <dgm:cxn modelId="{F1849B4B-6FA4-47A4-BC5F-DC062381B14B}" type="presParOf" srcId="{9379E03B-CD3F-442F-BAB2-874E36BBDC18}" destId="{3C48FCCD-E545-41C9-9160-D77EE4BFFBF9}" srcOrd="2" destOrd="0" presId="urn:microsoft.com/office/officeart/2008/layout/HalfCircleOrganizationChart"/>
    <dgm:cxn modelId="{5EFF0515-EFD7-4C7A-8150-B478C0261576}" type="presParOf" srcId="{9379E03B-CD3F-442F-BAB2-874E36BBDC18}" destId="{8976E2A6-5311-42BA-8F1C-0075976991CA}" srcOrd="3" destOrd="0" presId="urn:microsoft.com/office/officeart/2008/layout/HalfCircleOrganizationChart"/>
    <dgm:cxn modelId="{202795CD-0449-4346-B32D-747A9A71A3DB}" type="presParOf" srcId="{B1962713-76FE-42BF-BFC9-C523F9E2FB8F}" destId="{A79BD219-6827-44C0-BBFF-62880870CA46}" srcOrd="1" destOrd="0" presId="urn:microsoft.com/office/officeart/2008/layout/HalfCircleOrganizationChart"/>
    <dgm:cxn modelId="{572D6D39-692C-454A-A9CF-9E2F586810C6}" type="presParOf" srcId="{B1962713-76FE-42BF-BFC9-C523F9E2FB8F}" destId="{96066756-BC62-48FD-AB09-05C5F653F06F}" srcOrd="2" destOrd="0" presId="urn:microsoft.com/office/officeart/2008/layout/HalfCircleOrganizationChart"/>
    <dgm:cxn modelId="{43CB4EF9-D6D4-4712-8D33-8721914DEB07}" type="presParOf" srcId="{4FF338F9-B413-4435-A09A-E850623216DE}" destId="{BD162FC3-AE1A-4820-8AD4-FABCAC5178C5}" srcOrd="2" destOrd="0" presId="urn:microsoft.com/office/officeart/2008/layout/HalfCircleOrganizationChart"/>
    <dgm:cxn modelId="{47C5B811-1B77-46AB-96B4-459EAADA759C}" type="presParOf" srcId="{4FF338F9-B413-4435-A09A-E850623216DE}" destId="{96427EB5-2907-479A-80B9-4C3A91C7FAFD}" srcOrd="3" destOrd="0" presId="urn:microsoft.com/office/officeart/2008/layout/HalfCircleOrganizationChart"/>
    <dgm:cxn modelId="{78E90307-0A36-4273-8D6F-274F13B69AB3}" type="presParOf" srcId="{96427EB5-2907-479A-80B9-4C3A91C7FAFD}" destId="{ED42B1C8-31A3-4DF3-8976-002073B9A207}" srcOrd="0" destOrd="0" presId="urn:microsoft.com/office/officeart/2008/layout/HalfCircleOrganizationChart"/>
    <dgm:cxn modelId="{260AB3AF-F2F2-4EA5-A5DB-83B320B0D12A}" type="presParOf" srcId="{ED42B1C8-31A3-4DF3-8976-002073B9A207}" destId="{E37A2629-B8C5-4EC5-AEA9-992D0B380B20}" srcOrd="0" destOrd="0" presId="urn:microsoft.com/office/officeart/2008/layout/HalfCircleOrganizationChart"/>
    <dgm:cxn modelId="{CF169CA2-E145-4427-8738-0AD8606DB5F0}" type="presParOf" srcId="{ED42B1C8-31A3-4DF3-8976-002073B9A207}" destId="{2B9E2A0B-5BAC-4FFE-BFFC-2F5F39EF9B4C}" srcOrd="1" destOrd="0" presId="urn:microsoft.com/office/officeart/2008/layout/HalfCircleOrganizationChart"/>
    <dgm:cxn modelId="{B37E487F-3B4B-4CF5-BDB9-832B3AF16753}" type="presParOf" srcId="{ED42B1C8-31A3-4DF3-8976-002073B9A207}" destId="{376D4E3A-4D71-419B-A8F7-9A9CF161C136}" srcOrd="2" destOrd="0" presId="urn:microsoft.com/office/officeart/2008/layout/HalfCircleOrganizationChart"/>
    <dgm:cxn modelId="{1E115534-021B-41C6-AA40-CD22F08FC99E}" type="presParOf" srcId="{ED42B1C8-31A3-4DF3-8976-002073B9A207}" destId="{DC77D8DA-6853-4005-BCC4-A925049B35DF}" srcOrd="3" destOrd="0" presId="urn:microsoft.com/office/officeart/2008/layout/HalfCircleOrganizationChart"/>
    <dgm:cxn modelId="{EC457F84-7671-4267-BDB3-64EF0ECBAEFD}" type="presParOf" srcId="{96427EB5-2907-479A-80B9-4C3A91C7FAFD}" destId="{BAE6FD9A-11C4-4701-AFF6-04CD1AB34B18}" srcOrd="1" destOrd="0" presId="urn:microsoft.com/office/officeart/2008/layout/HalfCircleOrganizationChart"/>
    <dgm:cxn modelId="{CB756E54-FDED-40C6-AFD5-8C791AA397C0}" type="presParOf" srcId="{96427EB5-2907-479A-80B9-4C3A91C7FAFD}" destId="{6440A4F8-0C05-484E-9EF8-99207BA2141C}" srcOrd="2" destOrd="0" presId="urn:microsoft.com/office/officeart/2008/layout/HalfCircleOrganizationChart"/>
    <dgm:cxn modelId="{CEDF6FF8-B3AF-43DD-9C52-6188143D286C}" type="presParOf" srcId="{B3DB0ECB-1025-4A06-9CB3-D19DBC001634}" destId="{3AA7068C-6AF1-41C1-A56B-E0574C750EDA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5B1DBE-483E-420C-AAA7-4EBC1C0A04F6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81E00F-645A-4468-A9BE-2CD3875996AA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/>
            <a:t>Positioning the Camera</a:t>
          </a:r>
          <a:endParaRPr lang="en-US" sz="1600" dirty="0"/>
        </a:p>
      </dgm:t>
    </dgm:pt>
    <dgm:pt modelId="{B754420E-A918-4CC7-93EF-3F5D6EF2B52C}" type="parTrans" cxnId="{5204C275-AE49-4178-9046-AECFFA029F19}">
      <dgm:prSet/>
      <dgm:spPr/>
      <dgm:t>
        <a:bodyPr/>
        <a:lstStyle/>
        <a:p>
          <a:endParaRPr lang="en-US"/>
        </a:p>
      </dgm:t>
    </dgm:pt>
    <dgm:pt modelId="{7AC33BC0-E528-4874-9FE8-5E43503DFCBB}" type="sibTrans" cxnId="{5204C275-AE49-4178-9046-AECFFA029F19}">
      <dgm:prSet/>
      <dgm:spPr/>
      <dgm:t>
        <a:bodyPr/>
        <a:lstStyle/>
        <a:p>
          <a:endParaRPr lang="en-US"/>
        </a:p>
      </dgm:t>
    </dgm:pt>
    <dgm:pt modelId="{56276621-4431-40ED-9238-82FEA2ED7F3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/>
            <a:t>Positioning the Model</a:t>
          </a:r>
          <a:endParaRPr lang="en-US" sz="1600" dirty="0"/>
        </a:p>
      </dgm:t>
    </dgm:pt>
    <dgm:pt modelId="{7630A165-9982-4A80-A0BF-A50F0850DE74}" type="parTrans" cxnId="{C093CA65-6BB3-4B27-A1E7-EDDFEFEEE10E}">
      <dgm:prSet/>
      <dgm:spPr/>
      <dgm:t>
        <a:bodyPr/>
        <a:lstStyle/>
        <a:p>
          <a:endParaRPr lang="en-US"/>
        </a:p>
      </dgm:t>
    </dgm:pt>
    <dgm:pt modelId="{9844F0A6-1C76-4974-8D7F-C84A2F111EEC}" type="sibTrans" cxnId="{C093CA65-6BB3-4B27-A1E7-EDDFEFEEE10E}">
      <dgm:prSet/>
      <dgm:spPr/>
      <dgm:t>
        <a:bodyPr/>
        <a:lstStyle/>
        <a:p>
          <a:endParaRPr lang="en-US"/>
        </a:p>
      </dgm:t>
    </dgm:pt>
    <dgm:pt modelId="{CA3076AF-A248-46D0-B726-77F0AC45AFB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ko-KR" sz="1600" dirty="0" smtClean="0"/>
            <a:t>Choose a camera lens and adjust zoom</a:t>
          </a:r>
          <a:endParaRPr lang="en-US" sz="1600" dirty="0"/>
        </a:p>
      </dgm:t>
    </dgm:pt>
    <dgm:pt modelId="{BEFF4FF4-EB0A-48E7-8B90-9F9896A27F0A}" type="parTrans" cxnId="{3175F1D7-16EE-4449-BB09-575A1708B3AD}">
      <dgm:prSet/>
      <dgm:spPr/>
      <dgm:t>
        <a:bodyPr/>
        <a:lstStyle/>
        <a:p>
          <a:endParaRPr lang="en-US"/>
        </a:p>
      </dgm:t>
    </dgm:pt>
    <dgm:pt modelId="{86132FFE-023F-4F01-8E8E-5F4D3FF21162}" type="sibTrans" cxnId="{3175F1D7-16EE-4449-BB09-575A1708B3AD}">
      <dgm:prSet/>
      <dgm:spPr/>
      <dgm:t>
        <a:bodyPr/>
        <a:lstStyle/>
        <a:p>
          <a:endParaRPr lang="en-US"/>
        </a:p>
      </dgm:t>
    </dgm:pt>
    <dgm:pt modelId="{72D0AB63-4F8C-4EA7-8FB6-50B2DADE52C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ko-KR" sz="1600" dirty="0" smtClean="0"/>
            <a:t>Mapping to screen</a:t>
          </a:r>
          <a:endParaRPr lang="en-US" sz="1600" dirty="0"/>
        </a:p>
      </dgm:t>
    </dgm:pt>
    <dgm:pt modelId="{C37CDD8D-6BAC-4E00-9FA3-42F87C53B490}" type="parTrans" cxnId="{065DF5D2-AC4D-495C-9A8E-D05CC4280842}">
      <dgm:prSet/>
      <dgm:spPr/>
      <dgm:t>
        <a:bodyPr/>
        <a:lstStyle/>
        <a:p>
          <a:endParaRPr lang="en-US"/>
        </a:p>
      </dgm:t>
    </dgm:pt>
    <dgm:pt modelId="{FDDB7B29-8F3D-4781-9877-0A719721CF5F}" type="sibTrans" cxnId="{065DF5D2-AC4D-495C-9A8E-D05CC4280842}">
      <dgm:prSet/>
      <dgm:spPr/>
      <dgm:t>
        <a:bodyPr/>
        <a:lstStyle/>
        <a:p>
          <a:endParaRPr lang="en-US"/>
        </a:p>
      </dgm:t>
    </dgm:pt>
    <dgm:pt modelId="{6BE30366-04EE-4695-AC01-EB23702B7FBA}" type="pres">
      <dgm:prSet presAssocID="{525B1DBE-483E-420C-AAA7-4EBC1C0A04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C83D9-EDFF-4B4D-B67E-080770C52780}" type="pres">
      <dgm:prSet presAssocID="{DE81E00F-645A-4468-A9BE-2CD3875996AA}" presName="parentLin" presStyleCnt="0"/>
      <dgm:spPr/>
    </dgm:pt>
    <dgm:pt modelId="{68968EA5-194C-41B1-B7FC-F934F04E93DC}" type="pres">
      <dgm:prSet presAssocID="{DE81E00F-645A-4468-A9BE-2CD3875996A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3F954AE-7E3A-4BE6-8B2D-9450430DB858}" type="pres">
      <dgm:prSet presAssocID="{DE81E00F-645A-4468-A9BE-2CD3875996AA}" presName="parentText" presStyleLbl="node1" presStyleIdx="0" presStyleCnt="4" custScaleX="122612" custLinFactNeighborX="11111" custLinFactNeighborY="212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2A7B2-598C-4F86-AA9B-9F59045D962C}" type="pres">
      <dgm:prSet presAssocID="{DE81E00F-645A-4468-A9BE-2CD3875996AA}" presName="negativeSpace" presStyleCnt="0"/>
      <dgm:spPr/>
    </dgm:pt>
    <dgm:pt modelId="{06C799D2-ECD3-4020-BECB-EEC0B0BF1B2F}" type="pres">
      <dgm:prSet presAssocID="{DE81E00F-645A-4468-A9BE-2CD3875996AA}" presName="childText" presStyleLbl="conFgAcc1" presStyleIdx="0" presStyleCnt="4">
        <dgm:presLayoutVars>
          <dgm:bulletEnabled val="1"/>
        </dgm:presLayoutVars>
      </dgm:prSet>
      <dgm:spPr/>
    </dgm:pt>
    <dgm:pt modelId="{F00649E5-5A5B-471D-ACCA-E7C16DB5C5B7}" type="pres">
      <dgm:prSet presAssocID="{7AC33BC0-E528-4874-9FE8-5E43503DFCBB}" presName="spaceBetweenRectangles" presStyleCnt="0"/>
      <dgm:spPr/>
    </dgm:pt>
    <dgm:pt modelId="{116ED3E2-85EC-4FD4-A263-6E173A173E6E}" type="pres">
      <dgm:prSet presAssocID="{56276621-4431-40ED-9238-82FEA2ED7F37}" presName="parentLin" presStyleCnt="0"/>
      <dgm:spPr/>
    </dgm:pt>
    <dgm:pt modelId="{61D76571-B160-4489-B8BE-2A8CFAF2E017}" type="pres">
      <dgm:prSet presAssocID="{56276621-4431-40ED-9238-82FEA2ED7F3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BDF5127-B0A6-4F92-B8D3-6AB4357ACC6C}" type="pres">
      <dgm:prSet presAssocID="{56276621-4431-40ED-9238-82FEA2ED7F37}" presName="parentText" presStyleLbl="node1" presStyleIdx="1" presStyleCnt="4" custScaleX="125007" custLinFactNeighborX="11111" custLinFactNeighborY="246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64FADB-3C7F-41B8-9D2E-E3FD3B2CE4B6}" type="pres">
      <dgm:prSet presAssocID="{56276621-4431-40ED-9238-82FEA2ED7F37}" presName="negativeSpace" presStyleCnt="0"/>
      <dgm:spPr/>
    </dgm:pt>
    <dgm:pt modelId="{7C69AE42-02B7-433E-A2DE-C13CE0A4BA14}" type="pres">
      <dgm:prSet presAssocID="{56276621-4431-40ED-9238-82FEA2ED7F37}" presName="childText" presStyleLbl="conFgAcc1" presStyleIdx="1" presStyleCnt="4">
        <dgm:presLayoutVars>
          <dgm:bulletEnabled val="1"/>
        </dgm:presLayoutVars>
      </dgm:prSet>
      <dgm:spPr/>
    </dgm:pt>
    <dgm:pt modelId="{ACBFF9F2-1A41-4CF9-ADE8-ACCE5ACAAA4E}" type="pres">
      <dgm:prSet presAssocID="{9844F0A6-1C76-4974-8D7F-C84A2F111EEC}" presName="spaceBetweenRectangles" presStyleCnt="0"/>
      <dgm:spPr/>
    </dgm:pt>
    <dgm:pt modelId="{54A70D49-67F4-4A57-90D3-E5977917E9EE}" type="pres">
      <dgm:prSet presAssocID="{CA3076AF-A248-46D0-B726-77F0AC45AFB0}" presName="parentLin" presStyleCnt="0"/>
      <dgm:spPr/>
    </dgm:pt>
    <dgm:pt modelId="{91711B90-7F70-4C29-B3F4-C40B2EC06A66}" type="pres">
      <dgm:prSet presAssocID="{CA3076AF-A248-46D0-B726-77F0AC45AFB0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35F008FE-974A-4388-ABC9-C97B9B0297E8}" type="pres">
      <dgm:prSet presAssocID="{CA3076AF-A248-46D0-B726-77F0AC45AFB0}" presName="parentText" presStyleLbl="node1" presStyleIdx="2" presStyleCnt="4" custScaleX="123875" custScaleY="107230" custLinFactNeighborX="11111" custLinFactNeighborY="1691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DC414-377C-4D07-B554-819D16F5160D}" type="pres">
      <dgm:prSet presAssocID="{CA3076AF-A248-46D0-B726-77F0AC45AFB0}" presName="negativeSpace" presStyleCnt="0"/>
      <dgm:spPr/>
    </dgm:pt>
    <dgm:pt modelId="{03779BD4-52E4-429F-B854-570E3F3C461A}" type="pres">
      <dgm:prSet presAssocID="{CA3076AF-A248-46D0-B726-77F0AC45AFB0}" presName="childText" presStyleLbl="conFgAcc1" presStyleIdx="2" presStyleCnt="4">
        <dgm:presLayoutVars>
          <dgm:bulletEnabled val="1"/>
        </dgm:presLayoutVars>
      </dgm:prSet>
      <dgm:spPr/>
    </dgm:pt>
    <dgm:pt modelId="{39EDC95F-1B0E-4400-94D3-86BC00D3D2A4}" type="pres">
      <dgm:prSet presAssocID="{86132FFE-023F-4F01-8E8E-5F4D3FF21162}" presName="spaceBetweenRectangles" presStyleCnt="0"/>
      <dgm:spPr/>
    </dgm:pt>
    <dgm:pt modelId="{6DA78F72-65B2-411A-BB5F-5C96B595638D}" type="pres">
      <dgm:prSet presAssocID="{72D0AB63-4F8C-4EA7-8FB6-50B2DADE52C9}" presName="parentLin" presStyleCnt="0"/>
      <dgm:spPr/>
    </dgm:pt>
    <dgm:pt modelId="{24C61526-DDD7-4C2A-A3BF-78101EDEDC9A}" type="pres">
      <dgm:prSet presAssocID="{72D0AB63-4F8C-4EA7-8FB6-50B2DADE52C9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251BB22-0530-42B1-849F-B70D4D2F1B04}" type="pres">
      <dgm:prSet presAssocID="{72D0AB63-4F8C-4EA7-8FB6-50B2DADE52C9}" presName="parentText" presStyleLbl="node1" presStyleIdx="3" presStyleCnt="4" custScaleX="122157" custLinFactNeighborX="11112" custLinFactNeighborY="1314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4618C-50C3-4BCA-A0C9-0072803C3C03}" type="pres">
      <dgm:prSet presAssocID="{72D0AB63-4F8C-4EA7-8FB6-50B2DADE52C9}" presName="negativeSpace" presStyleCnt="0"/>
      <dgm:spPr/>
    </dgm:pt>
    <dgm:pt modelId="{E5E9EBEE-3678-4FFE-A993-FA37A69DB577}" type="pres">
      <dgm:prSet presAssocID="{72D0AB63-4F8C-4EA7-8FB6-50B2DADE52C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65DF5D2-AC4D-495C-9A8E-D05CC4280842}" srcId="{525B1DBE-483E-420C-AAA7-4EBC1C0A04F6}" destId="{72D0AB63-4F8C-4EA7-8FB6-50B2DADE52C9}" srcOrd="3" destOrd="0" parTransId="{C37CDD8D-6BAC-4E00-9FA3-42F87C53B490}" sibTransId="{FDDB7B29-8F3D-4781-9877-0A719721CF5F}"/>
    <dgm:cxn modelId="{E71B1113-59EB-4623-8BCD-D5A684DEDE77}" type="presOf" srcId="{CA3076AF-A248-46D0-B726-77F0AC45AFB0}" destId="{35F008FE-974A-4388-ABC9-C97B9B0297E8}" srcOrd="1" destOrd="0" presId="urn:microsoft.com/office/officeart/2005/8/layout/list1"/>
    <dgm:cxn modelId="{C1D13D6B-8552-4AEA-94C8-595C3B8E4CBF}" type="presOf" srcId="{525B1DBE-483E-420C-AAA7-4EBC1C0A04F6}" destId="{6BE30366-04EE-4695-AC01-EB23702B7FBA}" srcOrd="0" destOrd="0" presId="urn:microsoft.com/office/officeart/2005/8/layout/list1"/>
    <dgm:cxn modelId="{1DF929F3-38A1-4611-89E7-0E7F94B2DEF8}" type="presOf" srcId="{CA3076AF-A248-46D0-B726-77F0AC45AFB0}" destId="{91711B90-7F70-4C29-B3F4-C40B2EC06A66}" srcOrd="0" destOrd="0" presId="urn:microsoft.com/office/officeart/2005/8/layout/list1"/>
    <dgm:cxn modelId="{713B710E-0A0E-4141-A45E-162E814DA9E6}" type="presOf" srcId="{56276621-4431-40ED-9238-82FEA2ED7F37}" destId="{8BDF5127-B0A6-4F92-B8D3-6AB4357ACC6C}" srcOrd="1" destOrd="0" presId="urn:microsoft.com/office/officeart/2005/8/layout/list1"/>
    <dgm:cxn modelId="{3175F1D7-16EE-4449-BB09-575A1708B3AD}" srcId="{525B1DBE-483E-420C-AAA7-4EBC1C0A04F6}" destId="{CA3076AF-A248-46D0-B726-77F0AC45AFB0}" srcOrd="2" destOrd="0" parTransId="{BEFF4FF4-EB0A-48E7-8B90-9F9896A27F0A}" sibTransId="{86132FFE-023F-4F01-8E8E-5F4D3FF21162}"/>
    <dgm:cxn modelId="{B730A72B-810F-42CC-BA0C-BC9649D1A083}" type="presOf" srcId="{56276621-4431-40ED-9238-82FEA2ED7F37}" destId="{61D76571-B160-4489-B8BE-2A8CFAF2E017}" srcOrd="0" destOrd="0" presId="urn:microsoft.com/office/officeart/2005/8/layout/list1"/>
    <dgm:cxn modelId="{6251915B-6939-4295-BA7A-816DF1DF39AE}" type="presOf" srcId="{72D0AB63-4F8C-4EA7-8FB6-50B2DADE52C9}" destId="{24C61526-DDD7-4C2A-A3BF-78101EDEDC9A}" srcOrd="0" destOrd="0" presId="urn:microsoft.com/office/officeart/2005/8/layout/list1"/>
    <dgm:cxn modelId="{916B0A5D-0FB8-4D48-9112-EA32D15B6366}" type="presOf" srcId="{DE81E00F-645A-4468-A9BE-2CD3875996AA}" destId="{B3F954AE-7E3A-4BE6-8B2D-9450430DB858}" srcOrd="1" destOrd="0" presId="urn:microsoft.com/office/officeart/2005/8/layout/list1"/>
    <dgm:cxn modelId="{74DF0AAE-09DD-4F67-92FF-3F31358CDDE4}" type="presOf" srcId="{DE81E00F-645A-4468-A9BE-2CD3875996AA}" destId="{68968EA5-194C-41B1-B7FC-F934F04E93DC}" srcOrd="0" destOrd="0" presId="urn:microsoft.com/office/officeart/2005/8/layout/list1"/>
    <dgm:cxn modelId="{5204C275-AE49-4178-9046-AECFFA029F19}" srcId="{525B1DBE-483E-420C-AAA7-4EBC1C0A04F6}" destId="{DE81E00F-645A-4468-A9BE-2CD3875996AA}" srcOrd="0" destOrd="0" parTransId="{B754420E-A918-4CC7-93EF-3F5D6EF2B52C}" sibTransId="{7AC33BC0-E528-4874-9FE8-5E43503DFCBB}"/>
    <dgm:cxn modelId="{2E5346D6-35C6-42EB-A84E-2E948A09DFD1}" type="presOf" srcId="{72D0AB63-4F8C-4EA7-8FB6-50B2DADE52C9}" destId="{7251BB22-0530-42B1-849F-B70D4D2F1B04}" srcOrd="1" destOrd="0" presId="urn:microsoft.com/office/officeart/2005/8/layout/list1"/>
    <dgm:cxn modelId="{C093CA65-6BB3-4B27-A1E7-EDDFEFEEE10E}" srcId="{525B1DBE-483E-420C-AAA7-4EBC1C0A04F6}" destId="{56276621-4431-40ED-9238-82FEA2ED7F37}" srcOrd="1" destOrd="0" parTransId="{7630A165-9982-4A80-A0BF-A50F0850DE74}" sibTransId="{9844F0A6-1C76-4974-8D7F-C84A2F111EEC}"/>
    <dgm:cxn modelId="{3CE4FD02-025E-43D0-97BB-4B0652B72753}" type="presParOf" srcId="{6BE30366-04EE-4695-AC01-EB23702B7FBA}" destId="{DB0C83D9-EDFF-4B4D-B67E-080770C52780}" srcOrd="0" destOrd="0" presId="urn:microsoft.com/office/officeart/2005/8/layout/list1"/>
    <dgm:cxn modelId="{05AE9F5D-4C54-45A6-BB32-8C286A4E32A3}" type="presParOf" srcId="{DB0C83D9-EDFF-4B4D-B67E-080770C52780}" destId="{68968EA5-194C-41B1-B7FC-F934F04E93DC}" srcOrd="0" destOrd="0" presId="urn:microsoft.com/office/officeart/2005/8/layout/list1"/>
    <dgm:cxn modelId="{E07ADF88-D168-4973-BD20-CD3D792F54FF}" type="presParOf" srcId="{DB0C83D9-EDFF-4B4D-B67E-080770C52780}" destId="{B3F954AE-7E3A-4BE6-8B2D-9450430DB858}" srcOrd="1" destOrd="0" presId="urn:microsoft.com/office/officeart/2005/8/layout/list1"/>
    <dgm:cxn modelId="{18C9D10A-324E-4CD3-B093-AFA19629369B}" type="presParOf" srcId="{6BE30366-04EE-4695-AC01-EB23702B7FBA}" destId="{B452A7B2-598C-4F86-AA9B-9F59045D962C}" srcOrd="1" destOrd="0" presId="urn:microsoft.com/office/officeart/2005/8/layout/list1"/>
    <dgm:cxn modelId="{1FE4D862-8EAE-4E5B-A5BD-8731E955AE63}" type="presParOf" srcId="{6BE30366-04EE-4695-AC01-EB23702B7FBA}" destId="{06C799D2-ECD3-4020-BECB-EEC0B0BF1B2F}" srcOrd="2" destOrd="0" presId="urn:microsoft.com/office/officeart/2005/8/layout/list1"/>
    <dgm:cxn modelId="{C77277B2-EA42-4F12-9A97-44E18EA249C4}" type="presParOf" srcId="{6BE30366-04EE-4695-AC01-EB23702B7FBA}" destId="{F00649E5-5A5B-471D-ACCA-E7C16DB5C5B7}" srcOrd="3" destOrd="0" presId="urn:microsoft.com/office/officeart/2005/8/layout/list1"/>
    <dgm:cxn modelId="{3A81B67B-A3D1-4B38-B714-18B867B8A234}" type="presParOf" srcId="{6BE30366-04EE-4695-AC01-EB23702B7FBA}" destId="{116ED3E2-85EC-4FD4-A263-6E173A173E6E}" srcOrd="4" destOrd="0" presId="urn:microsoft.com/office/officeart/2005/8/layout/list1"/>
    <dgm:cxn modelId="{F173FF0C-0975-4E77-A5E2-49E8F94BC1A7}" type="presParOf" srcId="{116ED3E2-85EC-4FD4-A263-6E173A173E6E}" destId="{61D76571-B160-4489-B8BE-2A8CFAF2E017}" srcOrd="0" destOrd="0" presId="urn:microsoft.com/office/officeart/2005/8/layout/list1"/>
    <dgm:cxn modelId="{0B29C459-927A-485F-87B9-837CFB02969E}" type="presParOf" srcId="{116ED3E2-85EC-4FD4-A263-6E173A173E6E}" destId="{8BDF5127-B0A6-4F92-B8D3-6AB4357ACC6C}" srcOrd="1" destOrd="0" presId="urn:microsoft.com/office/officeart/2005/8/layout/list1"/>
    <dgm:cxn modelId="{1E77FF1F-B93A-4184-A00E-827A208D606E}" type="presParOf" srcId="{6BE30366-04EE-4695-AC01-EB23702B7FBA}" destId="{F864FADB-3C7F-41B8-9D2E-E3FD3B2CE4B6}" srcOrd="5" destOrd="0" presId="urn:microsoft.com/office/officeart/2005/8/layout/list1"/>
    <dgm:cxn modelId="{EE8E1AB3-B66B-4BC5-B31F-F58966DC01C2}" type="presParOf" srcId="{6BE30366-04EE-4695-AC01-EB23702B7FBA}" destId="{7C69AE42-02B7-433E-A2DE-C13CE0A4BA14}" srcOrd="6" destOrd="0" presId="urn:microsoft.com/office/officeart/2005/8/layout/list1"/>
    <dgm:cxn modelId="{87257398-E20D-47C1-90BB-AD69BF10D449}" type="presParOf" srcId="{6BE30366-04EE-4695-AC01-EB23702B7FBA}" destId="{ACBFF9F2-1A41-4CF9-ADE8-ACCE5ACAAA4E}" srcOrd="7" destOrd="0" presId="urn:microsoft.com/office/officeart/2005/8/layout/list1"/>
    <dgm:cxn modelId="{832A2E9C-1623-43C1-BE99-A53AE6F6ED31}" type="presParOf" srcId="{6BE30366-04EE-4695-AC01-EB23702B7FBA}" destId="{54A70D49-67F4-4A57-90D3-E5977917E9EE}" srcOrd="8" destOrd="0" presId="urn:microsoft.com/office/officeart/2005/8/layout/list1"/>
    <dgm:cxn modelId="{F92ACC77-DFF9-460D-9C17-694CE9A3BA5E}" type="presParOf" srcId="{54A70D49-67F4-4A57-90D3-E5977917E9EE}" destId="{91711B90-7F70-4C29-B3F4-C40B2EC06A66}" srcOrd="0" destOrd="0" presId="urn:microsoft.com/office/officeart/2005/8/layout/list1"/>
    <dgm:cxn modelId="{4BE0BA51-16E9-4854-B1A3-567A0698DF01}" type="presParOf" srcId="{54A70D49-67F4-4A57-90D3-E5977917E9EE}" destId="{35F008FE-974A-4388-ABC9-C97B9B0297E8}" srcOrd="1" destOrd="0" presId="urn:microsoft.com/office/officeart/2005/8/layout/list1"/>
    <dgm:cxn modelId="{70A48B61-8062-4C0C-BA2A-30A30393C586}" type="presParOf" srcId="{6BE30366-04EE-4695-AC01-EB23702B7FBA}" destId="{F0ADC414-377C-4D07-B554-819D16F5160D}" srcOrd="9" destOrd="0" presId="urn:microsoft.com/office/officeart/2005/8/layout/list1"/>
    <dgm:cxn modelId="{F93F649D-D984-46D9-A2D8-030CE9DC4AC9}" type="presParOf" srcId="{6BE30366-04EE-4695-AC01-EB23702B7FBA}" destId="{03779BD4-52E4-429F-B854-570E3F3C461A}" srcOrd="10" destOrd="0" presId="urn:microsoft.com/office/officeart/2005/8/layout/list1"/>
    <dgm:cxn modelId="{46DB4BE8-8CED-4EBB-9CAD-9691205E025E}" type="presParOf" srcId="{6BE30366-04EE-4695-AC01-EB23702B7FBA}" destId="{39EDC95F-1B0E-4400-94D3-86BC00D3D2A4}" srcOrd="11" destOrd="0" presId="urn:microsoft.com/office/officeart/2005/8/layout/list1"/>
    <dgm:cxn modelId="{42DEE8A1-441F-4308-B879-FA52751D9710}" type="presParOf" srcId="{6BE30366-04EE-4695-AC01-EB23702B7FBA}" destId="{6DA78F72-65B2-411A-BB5F-5C96B595638D}" srcOrd="12" destOrd="0" presId="urn:microsoft.com/office/officeart/2005/8/layout/list1"/>
    <dgm:cxn modelId="{484D32EC-5B6C-4775-881B-75F444F56817}" type="presParOf" srcId="{6DA78F72-65B2-411A-BB5F-5C96B595638D}" destId="{24C61526-DDD7-4C2A-A3BF-78101EDEDC9A}" srcOrd="0" destOrd="0" presId="urn:microsoft.com/office/officeart/2005/8/layout/list1"/>
    <dgm:cxn modelId="{10A157D5-1C54-4AF9-9E03-688EFBAAF828}" type="presParOf" srcId="{6DA78F72-65B2-411A-BB5F-5C96B595638D}" destId="{7251BB22-0530-42B1-849F-B70D4D2F1B04}" srcOrd="1" destOrd="0" presId="urn:microsoft.com/office/officeart/2005/8/layout/list1"/>
    <dgm:cxn modelId="{8D1889AD-F44A-476A-8B70-63A695AD4F01}" type="presParOf" srcId="{6BE30366-04EE-4695-AC01-EB23702B7FBA}" destId="{64A4618C-50C3-4BCA-A0C9-0072803C3C03}" srcOrd="13" destOrd="0" presId="urn:microsoft.com/office/officeart/2005/8/layout/list1"/>
    <dgm:cxn modelId="{6C399501-3C22-41AA-85AA-F69989003F8A}" type="presParOf" srcId="{6BE30366-04EE-4695-AC01-EB23702B7FBA}" destId="{E5E9EBEE-3678-4FFE-A993-FA37A69DB57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5B1DBE-483E-420C-AAA7-4EBC1C0A04F6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81E00F-645A-4468-A9BE-2CD3875996AA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/>
            <a:t>Viewing Transformation</a:t>
          </a:r>
          <a:endParaRPr lang="en-US" sz="1600" dirty="0"/>
        </a:p>
      </dgm:t>
    </dgm:pt>
    <dgm:pt modelId="{B754420E-A918-4CC7-93EF-3F5D6EF2B52C}" type="parTrans" cxnId="{5204C275-AE49-4178-9046-AECFFA029F19}">
      <dgm:prSet/>
      <dgm:spPr/>
      <dgm:t>
        <a:bodyPr/>
        <a:lstStyle/>
        <a:p>
          <a:endParaRPr lang="en-US"/>
        </a:p>
      </dgm:t>
    </dgm:pt>
    <dgm:pt modelId="{7AC33BC0-E528-4874-9FE8-5E43503DFCBB}" type="sibTrans" cxnId="{5204C275-AE49-4178-9046-AECFFA029F19}">
      <dgm:prSet/>
      <dgm:spPr/>
      <dgm:t>
        <a:bodyPr/>
        <a:lstStyle/>
        <a:p>
          <a:endParaRPr lang="en-US"/>
        </a:p>
      </dgm:t>
    </dgm:pt>
    <dgm:pt modelId="{56276621-4431-40ED-9238-82FEA2ED7F3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/>
            <a:t>Modeling Transformation</a:t>
          </a:r>
          <a:endParaRPr lang="en-US" sz="1600" dirty="0"/>
        </a:p>
      </dgm:t>
    </dgm:pt>
    <dgm:pt modelId="{7630A165-9982-4A80-A0BF-A50F0850DE74}" type="parTrans" cxnId="{C093CA65-6BB3-4B27-A1E7-EDDFEFEEE10E}">
      <dgm:prSet/>
      <dgm:spPr/>
      <dgm:t>
        <a:bodyPr/>
        <a:lstStyle/>
        <a:p>
          <a:endParaRPr lang="en-US"/>
        </a:p>
      </dgm:t>
    </dgm:pt>
    <dgm:pt modelId="{9844F0A6-1C76-4974-8D7F-C84A2F111EEC}" type="sibTrans" cxnId="{C093CA65-6BB3-4B27-A1E7-EDDFEFEEE10E}">
      <dgm:prSet/>
      <dgm:spPr/>
      <dgm:t>
        <a:bodyPr/>
        <a:lstStyle/>
        <a:p>
          <a:endParaRPr lang="en-US"/>
        </a:p>
      </dgm:t>
    </dgm:pt>
    <dgm:pt modelId="{CA3076AF-A248-46D0-B726-77F0AC45AFB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ko-KR" sz="1600" dirty="0" smtClean="0"/>
            <a:t>Projection Transformation</a:t>
          </a:r>
          <a:endParaRPr lang="en-US" sz="1600" dirty="0"/>
        </a:p>
      </dgm:t>
    </dgm:pt>
    <dgm:pt modelId="{BEFF4FF4-EB0A-48E7-8B90-9F9896A27F0A}" type="parTrans" cxnId="{3175F1D7-16EE-4449-BB09-575A1708B3AD}">
      <dgm:prSet/>
      <dgm:spPr/>
      <dgm:t>
        <a:bodyPr/>
        <a:lstStyle/>
        <a:p>
          <a:endParaRPr lang="en-US"/>
        </a:p>
      </dgm:t>
    </dgm:pt>
    <dgm:pt modelId="{86132FFE-023F-4F01-8E8E-5F4D3FF21162}" type="sibTrans" cxnId="{3175F1D7-16EE-4449-BB09-575A1708B3AD}">
      <dgm:prSet/>
      <dgm:spPr/>
      <dgm:t>
        <a:bodyPr/>
        <a:lstStyle/>
        <a:p>
          <a:endParaRPr lang="en-US"/>
        </a:p>
      </dgm:t>
    </dgm:pt>
    <dgm:pt modelId="{72D0AB63-4F8C-4EA7-8FB6-50B2DADE52C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ko-KR" sz="1600" dirty="0" smtClean="0"/>
            <a:t>Viewport Transformation</a:t>
          </a:r>
          <a:endParaRPr lang="en-US" sz="1600" dirty="0"/>
        </a:p>
      </dgm:t>
    </dgm:pt>
    <dgm:pt modelId="{C37CDD8D-6BAC-4E00-9FA3-42F87C53B490}" type="parTrans" cxnId="{065DF5D2-AC4D-495C-9A8E-D05CC4280842}">
      <dgm:prSet/>
      <dgm:spPr/>
      <dgm:t>
        <a:bodyPr/>
        <a:lstStyle/>
        <a:p>
          <a:endParaRPr lang="en-US"/>
        </a:p>
      </dgm:t>
    </dgm:pt>
    <dgm:pt modelId="{FDDB7B29-8F3D-4781-9877-0A719721CF5F}" type="sibTrans" cxnId="{065DF5D2-AC4D-495C-9A8E-D05CC4280842}">
      <dgm:prSet/>
      <dgm:spPr/>
      <dgm:t>
        <a:bodyPr/>
        <a:lstStyle/>
        <a:p>
          <a:endParaRPr lang="en-US"/>
        </a:p>
      </dgm:t>
    </dgm:pt>
    <dgm:pt modelId="{6BE30366-04EE-4695-AC01-EB23702B7FBA}" type="pres">
      <dgm:prSet presAssocID="{525B1DBE-483E-420C-AAA7-4EBC1C0A04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C83D9-EDFF-4B4D-B67E-080770C52780}" type="pres">
      <dgm:prSet presAssocID="{DE81E00F-645A-4468-A9BE-2CD3875996AA}" presName="parentLin" presStyleCnt="0"/>
      <dgm:spPr/>
    </dgm:pt>
    <dgm:pt modelId="{68968EA5-194C-41B1-B7FC-F934F04E93DC}" type="pres">
      <dgm:prSet presAssocID="{DE81E00F-645A-4468-A9BE-2CD3875996A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3F954AE-7E3A-4BE6-8B2D-9450430DB858}" type="pres">
      <dgm:prSet presAssocID="{DE81E00F-645A-4468-A9BE-2CD3875996AA}" presName="parentText" presStyleLbl="node1" presStyleIdx="0" presStyleCnt="4" custScaleX="122612" custLinFactNeighborX="11111" custLinFactNeighborY="2221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2A7B2-598C-4F86-AA9B-9F59045D962C}" type="pres">
      <dgm:prSet presAssocID="{DE81E00F-645A-4468-A9BE-2CD3875996AA}" presName="negativeSpace" presStyleCnt="0"/>
      <dgm:spPr/>
    </dgm:pt>
    <dgm:pt modelId="{06C799D2-ECD3-4020-BECB-EEC0B0BF1B2F}" type="pres">
      <dgm:prSet presAssocID="{DE81E00F-645A-4468-A9BE-2CD3875996AA}" presName="childText" presStyleLbl="conFgAcc1" presStyleIdx="0" presStyleCnt="4">
        <dgm:presLayoutVars>
          <dgm:bulletEnabled val="1"/>
        </dgm:presLayoutVars>
      </dgm:prSet>
      <dgm:spPr/>
    </dgm:pt>
    <dgm:pt modelId="{F00649E5-5A5B-471D-ACCA-E7C16DB5C5B7}" type="pres">
      <dgm:prSet presAssocID="{7AC33BC0-E528-4874-9FE8-5E43503DFCBB}" presName="spaceBetweenRectangles" presStyleCnt="0"/>
      <dgm:spPr/>
    </dgm:pt>
    <dgm:pt modelId="{116ED3E2-85EC-4FD4-A263-6E173A173E6E}" type="pres">
      <dgm:prSet presAssocID="{56276621-4431-40ED-9238-82FEA2ED7F37}" presName="parentLin" presStyleCnt="0"/>
      <dgm:spPr/>
    </dgm:pt>
    <dgm:pt modelId="{61D76571-B160-4489-B8BE-2A8CFAF2E017}" type="pres">
      <dgm:prSet presAssocID="{56276621-4431-40ED-9238-82FEA2ED7F3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BDF5127-B0A6-4F92-B8D3-6AB4357ACC6C}" type="pres">
      <dgm:prSet presAssocID="{56276621-4431-40ED-9238-82FEA2ED7F37}" presName="parentText" presStyleLbl="node1" presStyleIdx="1" presStyleCnt="4" custScaleX="128961" custLinFactNeighborX="11111" custLinFactNeighborY="246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64FADB-3C7F-41B8-9D2E-E3FD3B2CE4B6}" type="pres">
      <dgm:prSet presAssocID="{56276621-4431-40ED-9238-82FEA2ED7F37}" presName="negativeSpace" presStyleCnt="0"/>
      <dgm:spPr/>
    </dgm:pt>
    <dgm:pt modelId="{7C69AE42-02B7-433E-A2DE-C13CE0A4BA14}" type="pres">
      <dgm:prSet presAssocID="{56276621-4431-40ED-9238-82FEA2ED7F37}" presName="childText" presStyleLbl="conFgAcc1" presStyleIdx="1" presStyleCnt="4">
        <dgm:presLayoutVars>
          <dgm:bulletEnabled val="1"/>
        </dgm:presLayoutVars>
      </dgm:prSet>
      <dgm:spPr/>
    </dgm:pt>
    <dgm:pt modelId="{ACBFF9F2-1A41-4CF9-ADE8-ACCE5ACAAA4E}" type="pres">
      <dgm:prSet presAssocID="{9844F0A6-1C76-4974-8D7F-C84A2F111EEC}" presName="spaceBetweenRectangles" presStyleCnt="0"/>
      <dgm:spPr/>
    </dgm:pt>
    <dgm:pt modelId="{54A70D49-67F4-4A57-90D3-E5977917E9EE}" type="pres">
      <dgm:prSet presAssocID="{CA3076AF-A248-46D0-B726-77F0AC45AFB0}" presName="parentLin" presStyleCnt="0"/>
      <dgm:spPr/>
    </dgm:pt>
    <dgm:pt modelId="{91711B90-7F70-4C29-B3F4-C40B2EC06A66}" type="pres">
      <dgm:prSet presAssocID="{CA3076AF-A248-46D0-B726-77F0AC45AFB0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35F008FE-974A-4388-ABC9-C97B9B0297E8}" type="pres">
      <dgm:prSet presAssocID="{CA3076AF-A248-46D0-B726-77F0AC45AFB0}" presName="parentText" presStyleLbl="node1" presStyleIdx="2" presStyleCnt="4" custScaleX="139881" custScaleY="107230" custLinFactNeighborX="11111" custLinFactNeighborY="1691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DC414-377C-4D07-B554-819D16F5160D}" type="pres">
      <dgm:prSet presAssocID="{CA3076AF-A248-46D0-B726-77F0AC45AFB0}" presName="negativeSpace" presStyleCnt="0"/>
      <dgm:spPr/>
    </dgm:pt>
    <dgm:pt modelId="{03779BD4-52E4-429F-B854-570E3F3C461A}" type="pres">
      <dgm:prSet presAssocID="{CA3076AF-A248-46D0-B726-77F0AC45AFB0}" presName="childText" presStyleLbl="conFgAcc1" presStyleIdx="2" presStyleCnt="4">
        <dgm:presLayoutVars>
          <dgm:bulletEnabled val="1"/>
        </dgm:presLayoutVars>
      </dgm:prSet>
      <dgm:spPr/>
    </dgm:pt>
    <dgm:pt modelId="{39EDC95F-1B0E-4400-94D3-86BC00D3D2A4}" type="pres">
      <dgm:prSet presAssocID="{86132FFE-023F-4F01-8E8E-5F4D3FF21162}" presName="spaceBetweenRectangles" presStyleCnt="0"/>
      <dgm:spPr/>
    </dgm:pt>
    <dgm:pt modelId="{6DA78F72-65B2-411A-BB5F-5C96B595638D}" type="pres">
      <dgm:prSet presAssocID="{72D0AB63-4F8C-4EA7-8FB6-50B2DADE52C9}" presName="parentLin" presStyleCnt="0"/>
      <dgm:spPr/>
    </dgm:pt>
    <dgm:pt modelId="{24C61526-DDD7-4C2A-A3BF-78101EDEDC9A}" type="pres">
      <dgm:prSet presAssocID="{72D0AB63-4F8C-4EA7-8FB6-50B2DADE52C9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251BB22-0530-42B1-849F-B70D4D2F1B04}" type="pres">
      <dgm:prSet presAssocID="{72D0AB63-4F8C-4EA7-8FB6-50B2DADE52C9}" presName="parentText" presStyleLbl="node1" presStyleIdx="3" presStyleCnt="4" custScaleX="131811" custLinFactNeighborX="11112" custLinFactNeighborY="1314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4618C-50C3-4BCA-A0C9-0072803C3C03}" type="pres">
      <dgm:prSet presAssocID="{72D0AB63-4F8C-4EA7-8FB6-50B2DADE52C9}" presName="negativeSpace" presStyleCnt="0"/>
      <dgm:spPr/>
    </dgm:pt>
    <dgm:pt modelId="{E5E9EBEE-3678-4FFE-A993-FA37A69DB577}" type="pres">
      <dgm:prSet presAssocID="{72D0AB63-4F8C-4EA7-8FB6-50B2DADE52C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65DF5D2-AC4D-495C-9A8E-D05CC4280842}" srcId="{525B1DBE-483E-420C-AAA7-4EBC1C0A04F6}" destId="{72D0AB63-4F8C-4EA7-8FB6-50B2DADE52C9}" srcOrd="3" destOrd="0" parTransId="{C37CDD8D-6BAC-4E00-9FA3-42F87C53B490}" sibTransId="{FDDB7B29-8F3D-4781-9877-0A719721CF5F}"/>
    <dgm:cxn modelId="{9F48D7B7-4176-4415-A1F5-C96F0EB93DA0}" type="presOf" srcId="{CA3076AF-A248-46D0-B726-77F0AC45AFB0}" destId="{35F008FE-974A-4388-ABC9-C97B9B0297E8}" srcOrd="1" destOrd="0" presId="urn:microsoft.com/office/officeart/2005/8/layout/list1"/>
    <dgm:cxn modelId="{33FEA90A-B30F-46E9-9905-EC53EBB02376}" type="presOf" srcId="{CA3076AF-A248-46D0-B726-77F0AC45AFB0}" destId="{91711B90-7F70-4C29-B3F4-C40B2EC06A66}" srcOrd="0" destOrd="0" presId="urn:microsoft.com/office/officeart/2005/8/layout/list1"/>
    <dgm:cxn modelId="{7FE16D8D-88F8-4397-A839-938AAB5DF2A9}" type="presOf" srcId="{56276621-4431-40ED-9238-82FEA2ED7F37}" destId="{61D76571-B160-4489-B8BE-2A8CFAF2E017}" srcOrd="0" destOrd="0" presId="urn:microsoft.com/office/officeart/2005/8/layout/list1"/>
    <dgm:cxn modelId="{3175F1D7-16EE-4449-BB09-575A1708B3AD}" srcId="{525B1DBE-483E-420C-AAA7-4EBC1C0A04F6}" destId="{CA3076AF-A248-46D0-B726-77F0AC45AFB0}" srcOrd="2" destOrd="0" parTransId="{BEFF4FF4-EB0A-48E7-8B90-9F9896A27F0A}" sibTransId="{86132FFE-023F-4F01-8E8E-5F4D3FF21162}"/>
    <dgm:cxn modelId="{79D110C0-398F-42E6-8186-7FB8C29D6E84}" type="presOf" srcId="{DE81E00F-645A-4468-A9BE-2CD3875996AA}" destId="{68968EA5-194C-41B1-B7FC-F934F04E93DC}" srcOrd="0" destOrd="0" presId="urn:microsoft.com/office/officeart/2005/8/layout/list1"/>
    <dgm:cxn modelId="{5204C275-AE49-4178-9046-AECFFA029F19}" srcId="{525B1DBE-483E-420C-AAA7-4EBC1C0A04F6}" destId="{DE81E00F-645A-4468-A9BE-2CD3875996AA}" srcOrd="0" destOrd="0" parTransId="{B754420E-A918-4CC7-93EF-3F5D6EF2B52C}" sibTransId="{7AC33BC0-E528-4874-9FE8-5E43503DFCBB}"/>
    <dgm:cxn modelId="{2D367BFE-E470-4AD7-9D8C-41E8BD73393A}" type="presOf" srcId="{525B1DBE-483E-420C-AAA7-4EBC1C0A04F6}" destId="{6BE30366-04EE-4695-AC01-EB23702B7FBA}" srcOrd="0" destOrd="0" presId="urn:microsoft.com/office/officeart/2005/8/layout/list1"/>
    <dgm:cxn modelId="{C7AA1455-72F3-4180-9408-80DC2F039888}" type="presOf" srcId="{56276621-4431-40ED-9238-82FEA2ED7F37}" destId="{8BDF5127-B0A6-4F92-B8D3-6AB4357ACC6C}" srcOrd="1" destOrd="0" presId="urn:microsoft.com/office/officeart/2005/8/layout/list1"/>
    <dgm:cxn modelId="{562053F7-12EF-4F2C-B1C9-BA9B9E43A5FB}" type="presOf" srcId="{DE81E00F-645A-4468-A9BE-2CD3875996AA}" destId="{B3F954AE-7E3A-4BE6-8B2D-9450430DB858}" srcOrd="1" destOrd="0" presId="urn:microsoft.com/office/officeart/2005/8/layout/list1"/>
    <dgm:cxn modelId="{02753626-1672-4763-A26A-5F401B62136F}" type="presOf" srcId="{72D0AB63-4F8C-4EA7-8FB6-50B2DADE52C9}" destId="{7251BB22-0530-42B1-849F-B70D4D2F1B04}" srcOrd="1" destOrd="0" presId="urn:microsoft.com/office/officeart/2005/8/layout/list1"/>
    <dgm:cxn modelId="{C093CA65-6BB3-4B27-A1E7-EDDFEFEEE10E}" srcId="{525B1DBE-483E-420C-AAA7-4EBC1C0A04F6}" destId="{56276621-4431-40ED-9238-82FEA2ED7F37}" srcOrd="1" destOrd="0" parTransId="{7630A165-9982-4A80-A0BF-A50F0850DE74}" sibTransId="{9844F0A6-1C76-4974-8D7F-C84A2F111EEC}"/>
    <dgm:cxn modelId="{04F14FD5-4F0F-41A9-9A7E-CA3EB81CAEB2}" type="presOf" srcId="{72D0AB63-4F8C-4EA7-8FB6-50B2DADE52C9}" destId="{24C61526-DDD7-4C2A-A3BF-78101EDEDC9A}" srcOrd="0" destOrd="0" presId="urn:microsoft.com/office/officeart/2005/8/layout/list1"/>
    <dgm:cxn modelId="{F1DCA5DF-2E69-427D-9707-786E2D1C7225}" type="presParOf" srcId="{6BE30366-04EE-4695-AC01-EB23702B7FBA}" destId="{DB0C83D9-EDFF-4B4D-B67E-080770C52780}" srcOrd="0" destOrd="0" presId="urn:microsoft.com/office/officeart/2005/8/layout/list1"/>
    <dgm:cxn modelId="{B247B761-B24A-4921-BACA-FAA7436C8BD0}" type="presParOf" srcId="{DB0C83D9-EDFF-4B4D-B67E-080770C52780}" destId="{68968EA5-194C-41B1-B7FC-F934F04E93DC}" srcOrd="0" destOrd="0" presId="urn:microsoft.com/office/officeart/2005/8/layout/list1"/>
    <dgm:cxn modelId="{27DD8185-0AD1-4868-B8B5-B9D80C9CA8E3}" type="presParOf" srcId="{DB0C83D9-EDFF-4B4D-B67E-080770C52780}" destId="{B3F954AE-7E3A-4BE6-8B2D-9450430DB858}" srcOrd="1" destOrd="0" presId="urn:microsoft.com/office/officeart/2005/8/layout/list1"/>
    <dgm:cxn modelId="{91C14729-65C2-4793-9B60-52BC6F9A34D7}" type="presParOf" srcId="{6BE30366-04EE-4695-AC01-EB23702B7FBA}" destId="{B452A7B2-598C-4F86-AA9B-9F59045D962C}" srcOrd="1" destOrd="0" presId="urn:microsoft.com/office/officeart/2005/8/layout/list1"/>
    <dgm:cxn modelId="{4E345B5D-83E2-4E27-8CEB-69CDF05A2B89}" type="presParOf" srcId="{6BE30366-04EE-4695-AC01-EB23702B7FBA}" destId="{06C799D2-ECD3-4020-BECB-EEC0B0BF1B2F}" srcOrd="2" destOrd="0" presId="urn:microsoft.com/office/officeart/2005/8/layout/list1"/>
    <dgm:cxn modelId="{A7A45DB6-B87D-40E4-ABEE-2A262452C7C2}" type="presParOf" srcId="{6BE30366-04EE-4695-AC01-EB23702B7FBA}" destId="{F00649E5-5A5B-471D-ACCA-E7C16DB5C5B7}" srcOrd="3" destOrd="0" presId="urn:microsoft.com/office/officeart/2005/8/layout/list1"/>
    <dgm:cxn modelId="{3279971D-4661-4FE9-BC9F-CD3F4FFEE072}" type="presParOf" srcId="{6BE30366-04EE-4695-AC01-EB23702B7FBA}" destId="{116ED3E2-85EC-4FD4-A263-6E173A173E6E}" srcOrd="4" destOrd="0" presId="urn:microsoft.com/office/officeart/2005/8/layout/list1"/>
    <dgm:cxn modelId="{A19D82DB-7E99-4351-A58A-D424A76A88D1}" type="presParOf" srcId="{116ED3E2-85EC-4FD4-A263-6E173A173E6E}" destId="{61D76571-B160-4489-B8BE-2A8CFAF2E017}" srcOrd="0" destOrd="0" presId="urn:microsoft.com/office/officeart/2005/8/layout/list1"/>
    <dgm:cxn modelId="{F159102A-410D-4CC5-B8F0-790ACAE7A93C}" type="presParOf" srcId="{116ED3E2-85EC-4FD4-A263-6E173A173E6E}" destId="{8BDF5127-B0A6-4F92-B8D3-6AB4357ACC6C}" srcOrd="1" destOrd="0" presId="urn:microsoft.com/office/officeart/2005/8/layout/list1"/>
    <dgm:cxn modelId="{E3DFB786-E9BA-446C-9BEB-FD193AFC2C43}" type="presParOf" srcId="{6BE30366-04EE-4695-AC01-EB23702B7FBA}" destId="{F864FADB-3C7F-41B8-9D2E-E3FD3B2CE4B6}" srcOrd="5" destOrd="0" presId="urn:microsoft.com/office/officeart/2005/8/layout/list1"/>
    <dgm:cxn modelId="{9D550A42-1947-4901-B67B-C8CD6D34726E}" type="presParOf" srcId="{6BE30366-04EE-4695-AC01-EB23702B7FBA}" destId="{7C69AE42-02B7-433E-A2DE-C13CE0A4BA14}" srcOrd="6" destOrd="0" presId="urn:microsoft.com/office/officeart/2005/8/layout/list1"/>
    <dgm:cxn modelId="{96EE631D-10D7-4672-9308-BD2119C2FDB2}" type="presParOf" srcId="{6BE30366-04EE-4695-AC01-EB23702B7FBA}" destId="{ACBFF9F2-1A41-4CF9-ADE8-ACCE5ACAAA4E}" srcOrd="7" destOrd="0" presId="urn:microsoft.com/office/officeart/2005/8/layout/list1"/>
    <dgm:cxn modelId="{F632571D-B653-4FBF-9CEE-E195FB0255A0}" type="presParOf" srcId="{6BE30366-04EE-4695-AC01-EB23702B7FBA}" destId="{54A70D49-67F4-4A57-90D3-E5977917E9EE}" srcOrd="8" destOrd="0" presId="urn:microsoft.com/office/officeart/2005/8/layout/list1"/>
    <dgm:cxn modelId="{7F1617B6-1C45-4765-B7E9-DC9EA155F3ED}" type="presParOf" srcId="{54A70D49-67F4-4A57-90D3-E5977917E9EE}" destId="{91711B90-7F70-4C29-B3F4-C40B2EC06A66}" srcOrd="0" destOrd="0" presId="urn:microsoft.com/office/officeart/2005/8/layout/list1"/>
    <dgm:cxn modelId="{4A131E5C-B43A-4E5B-BF23-F599AB06ED4D}" type="presParOf" srcId="{54A70D49-67F4-4A57-90D3-E5977917E9EE}" destId="{35F008FE-974A-4388-ABC9-C97B9B0297E8}" srcOrd="1" destOrd="0" presId="urn:microsoft.com/office/officeart/2005/8/layout/list1"/>
    <dgm:cxn modelId="{1B264F9E-AA8D-4CBB-AC60-784C20CCDACE}" type="presParOf" srcId="{6BE30366-04EE-4695-AC01-EB23702B7FBA}" destId="{F0ADC414-377C-4D07-B554-819D16F5160D}" srcOrd="9" destOrd="0" presId="urn:microsoft.com/office/officeart/2005/8/layout/list1"/>
    <dgm:cxn modelId="{60A38B58-67D3-46DF-A427-12B3412B7C89}" type="presParOf" srcId="{6BE30366-04EE-4695-AC01-EB23702B7FBA}" destId="{03779BD4-52E4-429F-B854-570E3F3C461A}" srcOrd="10" destOrd="0" presId="urn:microsoft.com/office/officeart/2005/8/layout/list1"/>
    <dgm:cxn modelId="{9A8A1665-EEF5-4956-B49E-B87A3926B721}" type="presParOf" srcId="{6BE30366-04EE-4695-AC01-EB23702B7FBA}" destId="{39EDC95F-1B0E-4400-94D3-86BC00D3D2A4}" srcOrd="11" destOrd="0" presId="urn:microsoft.com/office/officeart/2005/8/layout/list1"/>
    <dgm:cxn modelId="{54F0B441-5B9C-40CA-9D79-F0361B0E841D}" type="presParOf" srcId="{6BE30366-04EE-4695-AC01-EB23702B7FBA}" destId="{6DA78F72-65B2-411A-BB5F-5C96B595638D}" srcOrd="12" destOrd="0" presId="urn:microsoft.com/office/officeart/2005/8/layout/list1"/>
    <dgm:cxn modelId="{F19895FB-CC18-40DC-994B-0F37913726D1}" type="presParOf" srcId="{6DA78F72-65B2-411A-BB5F-5C96B595638D}" destId="{24C61526-DDD7-4C2A-A3BF-78101EDEDC9A}" srcOrd="0" destOrd="0" presId="urn:microsoft.com/office/officeart/2005/8/layout/list1"/>
    <dgm:cxn modelId="{06C2B4E3-7F9E-42DD-A7AA-3DAB5E600E08}" type="presParOf" srcId="{6DA78F72-65B2-411A-BB5F-5C96B595638D}" destId="{7251BB22-0530-42B1-849F-B70D4D2F1B04}" srcOrd="1" destOrd="0" presId="urn:microsoft.com/office/officeart/2005/8/layout/list1"/>
    <dgm:cxn modelId="{2EF633F7-6DF6-43C9-A3F3-3C764E28EC6A}" type="presParOf" srcId="{6BE30366-04EE-4695-AC01-EB23702B7FBA}" destId="{64A4618C-50C3-4BCA-A0C9-0072803C3C03}" srcOrd="13" destOrd="0" presId="urn:microsoft.com/office/officeart/2005/8/layout/list1"/>
    <dgm:cxn modelId="{6BF96967-B142-49C5-8255-5A524CCDE9E4}" type="presParOf" srcId="{6BE30366-04EE-4695-AC01-EB23702B7FBA}" destId="{E5E9EBEE-3678-4FFE-A993-FA37A69DB57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1483F6-216F-45ED-A25A-59828E9AFEB2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17064675-7C72-452C-BA7F-CFC68675975B}">
      <dgm:prSet phldrT="[Text]"/>
      <dgm:spPr/>
      <dgm:t>
        <a:bodyPr/>
        <a:lstStyle/>
        <a:p>
          <a:r>
            <a:rPr lang="en-US" dirty="0" smtClean="0"/>
            <a:t>Vertex Data</a:t>
          </a:r>
          <a:endParaRPr lang="en-US" dirty="0"/>
        </a:p>
      </dgm:t>
    </dgm:pt>
    <dgm:pt modelId="{ECEC1757-2846-456C-AAC9-17ED7EE0B807}" type="parTrans" cxnId="{AA455A5B-A30E-4F4D-8AE1-434C4C120B1A}">
      <dgm:prSet/>
      <dgm:spPr/>
      <dgm:t>
        <a:bodyPr/>
        <a:lstStyle/>
        <a:p>
          <a:endParaRPr lang="en-US"/>
        </a:p>
      </dgm:t>
    </dgm:pt>
    <dgm:pt modelId="{6A092B4A-BAF5-4BBB-95C3-6A25618E5D99}" type="sibTrans" cxnId="{AA455A5B-A30E-4F4D-8AE1-434C4C120B1A}">
      <dgm:prSet/>
      <dgm:spPr/>
      <dgm:t>
        <a:bodyPr/>
        <a:lstStyle/>
        <a:p>
          <a:endParaRPr lang="en-US"/>
        </a:p>
      </dgm:t>
    </dgm:pt>
    <dgm:pt modelId="{AF0BFB59-968F-4755-80DB-981E57C2B70B}">
      <dgm:prSet phldrT="[Text]"/>
      <dgm:spPr/>
      <dgm:t>
        <a:bodyPr/>
        <a:lstStyle/>
        <a:p>
          <a:r>
            <a:rPr lang="en-US" dirty="0" err="1" smtClean="0"/>
            <a:t>ModelView</a:t>
          </a:r>
          <a:r>
            <a:rPr lang="en-US" dirty="0" smtClean="0"/>
            <a:t> Matrix</a:t>
          </a:r>
          <a:endParaRPr lang="en-US" dirty="0"/>
        </a:p>
      </dgm:t>
    </dgm:pt>
    <dgm:pt modelId="{74B5DE4A-1B60-4951-95F2-6897EDAC0BA0}" type="parTrans" cxnId="{8854B541-7598-4B10-8756-3802CA20B75F}">
      <dgm:prSet/>
      <dgm:spPr/>
      <dgm:t>
        <a:bodyPr/>
        <a:lstStyle/>
        <a:p>
          <a:endParaRPr lang="en-US"/>
        </a:p>
      </dgm:t>
    </dgm:pt>
    <dgm:pt modelId="{491EA791-8CBC-4162-B4EF-26B42074CDA9}" type="sibTrans" cxnId="{8854B541-7598-4B10-8756-3802CA20B75F}">
      <dgm:prSet/>
      <dgm:spPr/>
      <dgm:t>
        <a:bodyPr/>
        <a:lstStyle/>
        <a:p>
          <a:endParaRPr lang="en-US"/>
        </a:p>
      </dgm:t>
    </dgm:pt>
    <dgm:pt modelId="{A7E8AB59-17E2-4310-9879-700D6E6DBE41}">
      <dgm:prSet phldrT="[Text]"/>
      <dgm:spPr/>
      <dgm:t>
        <a:bodyPr/>
        <a:lstStyle/>
        <a:p>
          <a:r>
            <a:rPr lang="en-US" dirty="0" smtClean="0"/>
            <a:t>Projection Matrix</a:t>
          </a:r>
          <a:endParaRPr lang="en-US" dirty="0"/>
        </a:p>
      </dgm:t>
    </dgm:pt>
    <dgm:pt modelId="{51CE4037-FCA5-4391-B384-C956A89A0604}" type="parTrans" cxnId="{99374B82-8928-493C-9B65-D82D422DA6B5}">
      <dgm:prSet/>
      <dgm:spPr/>
      <dgm:t>
        <a:bodyPr/>
        <a:lstStyle/>
        <a:p>
          <a:endParaRPr lang="en-US"/>
        </a:p>
      </dgm:t>
    </dgm:pt>
    <dgm:pt modelId="{E7414D47-1F92-4043-9496-CC48331CCCB6}" type="sibTrans" cxnId="{99374B82-8928-493C-9B65-D82D422DA6B5}">
      <dgm:prSet/>
      <dgm:spPr/>
      <dgm:t>
        <a:bodyPr/>
        <a:lstStyle/>
        <a:p>
          <a:endParaRPr lang="en-US"/>
        </a:p>
      </dgm:t>
    </dgm:pt>
    <dgm:pt modelId="{5A10FC4C-5909-4F92-BDCA-9955236629A7}">
      <dgm:prSet phldrT="[Text]"/>
      <dgm:spPr/>
      <dgm:t>
        <a:bodyPr/>
        <a:lstStyle/>
        <a:p>
          <a:r>
            <a:rPr lang="en-US" dirty="0" smtClean="0"/>
            <a:t>Perspective Division</a:t>
          </a:r>
          <a:endParaRPr lang="en-US" dirty="0"/>
        </a:p>
      </dgm:t>
    </dgm:pt>
    <dgm:pt modelId="{CE05D8C5-9025-4765-87C1-C52CB04DE342}" type="parTrans" cxnId="{491017E8-E2AE-446B-A17C-9AAC8431C3AD}">
      <dgm:prSet/>
      <dgm:spPr/>
      <dgm:t>
        <a:bodyPr/>
        <a:lstStyle/>
        <a:p>
          <a:endParaRPr lang="en-US"/>
        </a:p>
      </dgm:t>
    </dgm:pt>
    <dgm:pt modelId="{BBAA08E4-4478-4CA5-BFE9-C1A32996D46F}" type="sibTrans" cxnId="{491017E8-E2AE-446B-A17C-9AAC8431C3AD}">
      <dgm:prSet/>
      <dgm:spPr/>
      <dgm:t>
        <a:bodyPr/>
        <a:lstStyle/>
        <a:p>
          <a:endParaRPr lang="en-US"/>
        </a:p>
      </dgm:t>
    </dgm:pt>
    <dgm:pt modelId="{41F8DA55-6BCF-4BB0-ABE1-12F86FCD51DF}">
      <dgm:prSet phldrT="[Text]"/>
      <dgm:spPr/>
      <dgm:t>
        <a:bodyPr/>
        <a:lstStyle/>
        <a:p>
          <a:r>
            <a:rPr lang="en-US" dirty="0" smtClean="0"/>
            <a:t>Viewport Transformation</a:t>
          </a:r>
          <a:endParaRPr lang="en-US" dirty="0"/>
        </a:p>
      </dgm:t>
    </dgm:pt>
    <dgm:pt modelId="{E3034683-8E65-4668-A4F5-3AB8A619E1E0}" type="parTrans" cxnId="{08887E3C-35A6-4B99-A828-6C7CD07B39A9}">
      <dgm:prSet/>
      <dgm:spPr/>
      <dgm:t>
        <a:bodyPr/>
        <a:lstStyle/>
        <a:p>
          <a:endParaRPr lang="en-US"/>
        </a:p>
      </dgm:t>
    </dgm:pt>
    <dgm:pt modelId="{52B4B0B4-9D6C-4E08-899C-19E0EB305EB9}" type="sibTrans" cxnId="{08887E3C-35A6-4B99-A828-6C7CD07B39A9}">
      <dgm:prSet/>
      <dgm:spPr/>
      <dgm:t>
        <a:bodyPr/>
        <a:lstStyle/>
        <a:p>
          <a:endParaRPr lang="en-US"/>
        </a:p>
      </dgm:t>
    </dgm:pt>
    <dgm:pt modelId="{C4558BE9-D859-49F9-8445-AA75CD748017}">
      <dgm:prSet phldrT="[Text]"/>
      <dgm:spPr>
        <a:noFill/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en-US" dirty="0"/>
        </a:p>
      </dgm:t>
    </dgm:pt>
    <dgm:pt modelId="{EF52FAA2-5DB8-4B08-B371-04ED05CADDBB}" type="sibTrans" cxnId="{5D688F96-740F-42EA-AD4E-D1CE03421B04}">
      <dgm:prSet/>
      <dgm:spPr/>
      <dgm:t>
        <a:bodyPr/>
        <a:lstStyle/>
        <a:p>
          <a:endParaRPr lang="en-US"/>
        </a:p>
      </dgm:t>
    </dgm:pt>
    <dgm:pt modelId="{5F44FB94-D9B0-4A50-8712-77B139A08A4B}" type="parTrans" cxnId="{5D688F96-740F-42EA-AD4E-D1CE03421B04}">
      <dgm:prSet/>
      <dgm:spPr/>
      <dgm:t>
        <a:bodyPr/>
        <a:lstStyle/>
        <a:p>
          <a:endParaRPr lang="en-US"/>
        </a:p>
      </dgm:t>
    </dgm:pt>
    <dgm:pt modelId="{87A4E525-3D89-4731-90FA-53F9726F3B70}" type="pres">
      <dgm:prSet presAssocID="{FF1483F6-216F-45ED-A25A-59828E9AFEB2}" presName="Name0" presStyleCnt="0">
        <dgm:presLayoutVars>
          <dgm:dir/>
          <dgm:resizeHandles val="exact"/>
        </dgm:presLayoutVars>
      </dgm:prSet>
      <dgm:spPr/>
    </dgm:pt>
    <dgm:pt modelId="{CF6FB821-831F-4CE6-9AB9-B0AFA11BD5D9}" type="pres">
      <dgm:prSet presAssocID="{17064675-7C72-452C-BA7F-CFC68675975B}" presName="node" presStyleLbl="node1" presStyleIdx="0" presStyleCnt="6" custLinFactY="-100000" custLinFactNeighborY="-1808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FE1509-4F0F-46E7-9163-321E7A4F1C59}" type="pres">
      <dgm:prSet presAssocID="{6A092B4A-BAF5-4BBB-95C3-6A25618E5D9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7338119F-BDCC-4C02-9ED7-DF298BAF6EEC}" type="pres">
      <dgm:prSet presAssocID="{6A092B4A-BAF5-4BBB-95C3-6A25618E5D9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44EC7489-290F-4272-95B6-02B0FEE7C31C}" type="pres">
      <dgm:prSet presAssocID="{AF0BFB59-968F-4755-80DB-981E57C2B70B}" presName="node" presStyleLbl="node1" presStyleIdx="1" presStyleCnt="6" custLinFactY="-100000" custLinFactNeighborY="-106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0BA11-6C04-4156-9FAC-63696DFEC64B}" type="pres">
      <dgm:prSet presAssocID="{491EA791-8CBC-4162-B4EF-26B42074CDA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80655632-733A-448C-9258-2CF648C578A2}" type="pres">
      <dgm:prSet presAssocID="{491EA791-8CBC-4162-B4EF-26B42074CDA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EB0AF9F-8EDE-4115-898B-99B391FE7879}" type="pres">
      <dgm:prSet presAssocID="{A7E8AB59-17E2-4310-9879-700D6E6DBE41}" presName="node" presStyleLbl="node1" presStyleIdx="2" presStyleCnt="6" custLinFactY="-2034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168336-D03D-482F-A96B-7F6CF816DCF5}" type="pres">
      <dgm:prSet presAssocID="{E7414D47-1F92-4043-9496-CC48331CCCB6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BED7FDF-131F-4CF0-9787-1ABDB29825E6}" type="pres">
      <dgm:prSet presAssocID="{E7414D47-1F92-4043-9496-CC48331CCCB6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09897FC-7EFC-40B8-9B8B-BA76FF8B8BFF}" type="pres">
      <dgm:prSet presAssocID="{5A10FC4C-5909-4F92-BDCA-9955236629A7}" presName="node" presStyleLbl="node1" presStyleIdx="3" presStyleCnt="6" custLinFactNeighborY="-33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FB405B-9A85-4046-9332-07F7699611AF}" type="pres">
      <dgm:prSet presAssocID="{BBAA08E4-4478-4CA5-BFE9-C1A32996D46F}" presName="sibTrans" presStyleLbl="sibTrans2D1" presStyleIdx="3" presStyleCnt="5"/>
      <dgm:spPr/>
      <dgm:t>
        <a:bodyPr/>
        <a:lstStyle/>
        <a:p>
          <a:endParaRPr lang="en-US"/>
        </a:p>
      </dgm:t>
    </dgm:pt>
    <dgm:pt modelId="{1B0187BB-ACAD-45FF-AF7E-80FBA9487662}" type="pres">
      <dgm:prSet presAssocID="{BBAA08E4-4478-4CA5-BFE9-C1A32996D46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78ED7F7-CF21-4A33-9086-69378EC3D3C5}" type="pres">
      <dgm:prSet presAssocID="{41F8DA55-6BCF-4BB0-ABE1-12F86FCD51DF}" presName="node" presStyleLbl="node1" presStyleIdx="4" presStyleCnt="6" custLinFactNeighborY="524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2CA075-0CBB-4BAF-892E-9035371708E0}" type="pres">
      <dgm:prSet presAssocID="{52B4B0B4-9D6C-4E08-899C-19E0EB305EB9}" presName="sibTrans" presStyleLbl="sibTrans2D1" presStyleIdx="4" presStyleCnt="5"/>
      <dgm:spPr/>
      <dgm:t>
        <a:bodyPr/>
        <a:lstStyle/>
        <a:p>
          <a:endParaRPr lang="en-US"/>
        </a:p>
      </dgm:t>
    </dgm:pt>
    <dgm:pt modelId="{4D03E8B7-A153-475A-87DB-2D04441BABCA}" type="pres">
      <dgm:prSet presAssocID="{52B4B0B4-9D6C-4E08-899C-19E0EB305EB9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476B5E57-1C5F-4735-B2C3-F4B8BF2D5510}" type="pres">
      <dgm:prSet presAssocID="{C4558BE9-D859-49F9-8445-AA75CD748017}" presName="node" presStyleLbl="node1" presStyleIdx="5" presStyleCnt="6" custLinFactNeighborY="53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275F1A-9C40-4E42-B22B-8907EED170C5}" type="presOf" srcId="{BBAA08E4-4478-4CA5-BFE9-C1A32996D46F}" destId="{1B0187BB-ACAD-45FF-AF7E-80FBA9487662}" srcOrd="1" destOrd="0" presId="urn:microsoft.com/office/officeart/2005/8/layout/process1"/>
    <dgm:cxn modelId="{0802CF59-CDE3-4D34-A819-2C22D69A960B}" type="presOf" srcId="{E7414D47-1F92-4043-9496-CC48331CCCB6}" destId="{9BED7FDF-131F-4CF0-9787-1ABDB29825E6}" srcOrd="1" destOrd="0" presId="urn:microsoft.com/office/officeart/2005/8/layout/process1"/>
    <dgm:cxn modelId="{99374B82-8928-493C-9B65-D82D422DA6B5}" srcId="{FF1483F6-216F-45ED-A25A-59828E9AFEB2}" destId="{A7E8AB59-17E2-4310-9879-700D6E6DBE41}" srcOrd="2" destOrd="0" parTransId="{51CE4037-FCA5-4391-B384-C956A89A0604}" sibTransId="{E7414D47-1F92-4043-9496-CC48331CCCB6}"/>
    <dgm:cxn modelId="{5D688F96-740F-42EA-AD4E-D1CE03421B04}" srcId="{FF1483F6-216F-45ED-A25A-59828E9AFEB2}" destId="{C4558BE9-D859-49F9-8445-AA75CD748017}" srcOrd="5" destOrd="0" parTransId="{5F44FB94-D9B0-4A50-8712-77B139A08A4B}" sibTransId="{EF52FAA2-5DB8-4B08-B371-04ED05CADDBB}"/>
    <dgm:cxn modelId="{491017E8-E2AE-446B-A17C-9AAC8431C3AD}" srcId="{FF1483F6-216F-45ED-A25A-59828E9AFEB2}" destId="{5A10FC4C-5909-4F92-BDCA-9955236629A7}" srcOrd="3" destOrd="0" parTransId="{CE05D8C5-9025-4765-87C1-C52CB04DE342}" sibTransId="{BBAA08E4-4478-4CA5-BFE9-C1A32996D46F}"/>
    <dgm:cxn modelId="{35A61AD3-B8A8-43E3-B21C-EF16DB26F764}" type="presOf" srcId="{491EA791-8CBC-4162-B4EF-26B42074CDA9}" destId="{3AF0BA11-6C04-4156-9FAC-63696DFEC64B}" srcOrd="0" destOrd="0" presId="urn:microsoft.com/office/officeart/2005/8/layout/process1"/>
    <dgm:cxn modelId="{80C65649-73E2-48D6-9DBA-59EBC0329C3B}" type="presOf" srcId="{52B4B0B4-9D6C-4E08-899C-19E0EB305EB9}" destId="{192CA075-0CBB-4BAF-892E-9035371708E0}" srcOrd="0" destOrd="0" presId="urn:microsoft.com/office/officeart/2005/8/layout/process1"/>
    <dgm:cxn modelId="{4ABEF4A4-3E79-41E9-8DB0-98C71516D681}" type="presOf" srcId="{6A092B4A-BAF5-4BBB-95C3-6A25618E5D99}" destId="{7338119F-BDCC-4C02-9ED7-DF298BAF6EEC}" srcOrd="1" destOrd="0" presId="urn:microsoft.com/office/officeart/2005/8/layout/process1"/>
    <dgm:cxn modelId="{98EECC2C-017D-42D5-8BF3-9B8D9052EACB}" type="presOf" srcId="{41F8DA55-6BCF-4BB0-ABE1-12F86FCD51DF}" destId="{E78ED7F7-CF21-4A33-9086-69378EC3D3C5}" srcOrd="0" destOrd="0" presId="urn:microsoft.com/office/officeart/2005/8/layout/process1"/>
    <dgm:cxn modelId="{DCB1FECB-9D3C-4701-9F6A-11950B4C3F47}" type="presOf" srcId="{6A092B4A-BAF5-4BBB-95C3-6A25618E5D99}" destId="{C7FE1509-4F0F-46E7-9163-321E7A4F1C59}" srcOrd="0" destOrd="0" presId="urn:microsoft.com/office/officeart/2005/8/layout/process1"/>
    <dgm:cxn modelId="{8854B541-7598-4B10-8756-3802CA20B75F}" srcId="{FF1483F6-216F-45ED-A25A-59828E9AFEB2}" destId="{AF0BFB59-968F-4755-80DB-981E57C2B70B}" srcOrd="1" destOrd="0" parTransId="{74B5DE4A-1B60-4951-95F2-6897EDAC0BA0}" sibTransId="{491EA791-8CBC-4162-B4EF-26B42074CDA9}"/>
    <dgm:cxn modelId="{6A674601-D92C-4BA1-9392-7954B6661DB1}" type="presOf" srcId="{52B4B0B4-9D6C-4E08-899C-19E0EB305EB9}" destId="{4D03E8B7-A153-475A-87DB-2D04441BABCA}" srcOrd="1" destOrd="0" presId="urn:microsoft.com/office/officeart/2005/8/layout/process1"/>
    <dgm:cxn modelId="{C45A0D64-2DA8-417C-BD8A-979835B6691B}" type="presOf" srcId="{E7414D47-1F92-4043-9496-CC48331CCCB6}" destId="{0E168336-D03D-482F-A96B-7F6CF816DCF5}" srcOrd="0" destOrd="0" presId="urn:microsoft.com/office/officeart/2005/8/layout/process1"/>
    <dgm:cxn modelId="{67DE71EB-8633-48AB-8B6B-8C45620658F8}" type="presOf" srcId="{5A10FC4C-5909-4F92-BDCA-9955236629A7}" destId="{909897FC-7EFC-40B8-9B8B-BA76FF8B8BFF}" srcOrd="0" destOrd="0" presId="urn:microsoft.com/office/officeart/2005/8/layout/process1"/>
    <dgm:cxn modelId="{08887E3C-35A6-4B99-A828-6C7CD07B39A9}" srcId="{FF1483F6-216F-45ED-A25A-59828E9AFEB2}" destId="{41F8DA55-6BCF-4BB0-ABE1-12F86FCD51DF}" srcOrd="4" destOrd="0" parTransId="{E3034683-8E65-4668-A4F5-3AB8A619E1E0}" sibTransId="{52B4B0B4-9D6C-4E08-899C-19E0EB305EB9}"/>
    <dgm:cxn modelId="{EAD50140-F34B-4DAB-A163-9D4BAC73FE07}" type="presOf" srcId="{BBAA08E4-4478-4CA5-BFE9-C1A32996D46F}" destId="{80FB405B-9A85-4046-9332-07F7699611AF}" srcOrd="0" destOrd="0" presId="urn:microsoft.com/office/officeart/2005/8/layout/process1"/>
    <dgm:cxn modelId="{AA455A5B-A30E-4F4D-8AE1-434C4C120B1A}" srcId="{FF1483F6-216F-45ED-A25A-59828E9AFEB2}" destId="{17064675-7C72-452C-BA7F-CFC68675975B}" srcOrd="0" destOrd="0" parTransId="{ECEC1757-2846-456C-AAC9-17ED7EE0B807}" sibTransId="{6A092B4A-BAF5-4BBB-95C3-6A25618E5D99}"/>
    <dgm:cxn modelId="{D299E460-8332-469D-B5F8-91D729EBDF4D}" type="presOf" srcId="{C4558BE9-D859-49F9-8445-AA75CD748017}" destId="{476B5E57-1C5F-4735-B2C3-F4B8BF2D5510}" srcOrd="0" destOrd="0" presId="urn:microsoft.com/office/officeart/2005/8/layout/process1"/>
    <dgm:cxn modelId="{5EE7090D-DDB3-4015-8500-1E82ED363324}" type="presOf" srcId="{A7E8AB59-17E2-4310-9879-700D6E6DBE41}" destId="{8EB0AF9F-8EDE-4115-898B-99B391FE7879}" srcOrd="0" destOrd="0" presId="urn:microsoft.com/office/officeart/2005/8/layout/process1"/>
    <dgm:cxn modelId="{7BFE771E-0C1C-4819-87A7-5A3739EF2768}" type="presOf" srcId="{491EA791-8CBC-4162-B4EF-26B42074CDA9}" destId="{80655632-733A-448C-9258-2CF648C578A2}" srcOrd="1" destOrd="0" presId="urn:microsoft.com/office/officeart/2005/8/layout/process1"/>
    <dgm:cxn modelId="{EE2D274F-1027-45F1-A27A-1BBB3BAD0A2E}" type="presOf" srcId="{AF0BFB59-968F-4755-80DB-981E57C2B70B}" destId="{44EC7489-290F-4272-95B6-02B0FEE7C31C}" srcOrd="0" destOrd="0" presId="urn:microsoft.com/office/officeart/2005/8/layout/process1"/>
    <dgm:cxn modelId="{25BA3F96-C348-466E-AFCD-857555A8B102}" type="presOf" srcId="{FF1483F6-216F-45ED-A25A-59828E9AFEB2}" destId="{87A4E525-3D89-4731-90FA-53F9726F3B70}" srcOrd="0" destOrd="0" presId="urn:microsoft.com/office/officeart/2005/8/layout/process1"/>
    <dgm:cxn modelId="{4D0F7AF0-8F6A-4F8E-8C73-C922F3C2D646}" type="presOf" srcId="{17064675-7C72-452C-BA7F-CFC68675975B}" destId="{CF6FB821-831F-4CE6-9AB9-B0AFA11BD5D9}" srcOrd="0" destOrd="0" presId="urn:microsoft.com/office/officeart/2005/8/layout/process1"/>
    <dgm:cxn modelId="{E7A95F21-1A30-4057-8153-4369CE8CCCB4}" type="presParOf" srcId="{87A4E525-3D89-4731-90FA-53F9726F3B70}" destId="{CF6FB821-831F-4CE6-9AB9-B0AFA11BD5D9}" srcOrd="0" destOrd="0" presId="urn:microsoft.com/office/officeart/2005/8/layout/process1"/>
    <dgm:cxn modelId="{6C469AD3-A569-415F-A20E-3FE40D24F6BB}" type="presParOf" srcId="{87A4E525-3D89-4731-90FA-53F9726F3B70}" destId="{C7FE1509-4F0F-46E7-9163-321E7A4F1C59}" srcOrd="1" destOrd="0" presId="urn:microsoft.com/office/officeart/2005/8/layout/process1"/>
    <dgm:cxn modelId="{F9DCFCD8-7446-48E1-BAB6-AE33BC1329DE}" type="presParOf" srcId="{C7FE1509-4F0F-46E7-9163-321E7A4F1C59}" destId="{7338119F-BDCC-4C02-9ED7-DF298BAF6EEC}" srcOrd="0" destOrd="0" presId="urn:microsoft.com/office/officeart/2005/8/layout/process1"/>
    <dgm:cxn modelId="{9B5BEE0F-E857-493E-8FF6-3961B264CA1D}" type="presParOf" srcId="{87A4E525-3D89-4731-90FA-53F9726F3B70}" destId="{44EC7489-290F-4272-95B6-02B0FEE7C31C}" srcOrd="2" destOrd="0" presId="urn:microsoft.com/office/officeart/2005/8/layout/process1"/>
    <dgm:cxn modelId="{00317A77-7838-437F-928F-B0DF3E07DCEE}" type="presParOf" srcId="{87A4E525-3D89-4731-90FA-53F9726F3B70}" destId="{3AF0BA11-6C04-4156-9FAC-63696DFEC64B}" srcOrd="3" destOrd="0" presId="urn:microsoft.com/office/officeart/2005/8/layout/process1"/>
    <dgm:cxn modelId="{0E8DEBD8-F084-43B3-896D-12C80F0507CF}" type="presParOf" srcId="{3AF0BA11-6C04-4156-9FAC-63696DFEC64B}" destId="{80655632-733A-448C-9258-2CF648C578A2}" srcOrd="0" destOrd="0" presId="urn:microsoft.com/office/officeart/2005/8/layout/process1"/>
    <dgm:cxn modelId="{413CED8F-F486-4AAF-949E-847C1500BB5A}" type="presParOf" srcId="{87A4E525-3D89-4731-90FA-53F9726F3B70}" destId="{8EB0AF9F-8EDE-4115-898B-99B391FE7879}" srcOrd="4" destOrd="0" presId="urn:microsoft.com/office/officeart/2005/8/layout/process1"/>
    <dgm:cxn modelId="{83191A28-78A7-467E-9E71-652CBC97E054}" type="presParOf" srcId="{87A4E525-3D89-4731-90FA-53F9726F3B70}" destId="{0E168336-D03D-482F-A96B-7F6CF816DCF5}" srcOrd="5" destOrd="0" presId="urn:microsoft.com/office/officeart/2005/8/layout/process1"/>
    <dgm:cxn modelId="{8D17B4C9-CD82-467C-A361-3D5E3785614C}" type="presParOf" srcId="{0E168336-D03D-482F-A96B-7F6CF816DCF5}" destId="{9BED7FDF-131F-4CF0-9787-1ABDB29825E6}" srcOrd="0" destOrd="0" presId="urn:microsoft.com/office/officeart/2005/8/layout/process1"/>
    <dgm:cxn modelId="{C4342EFE-11A8-49C4-A61D-66C0D57F6832}" type="presParOf" srcId="{87A4E525-3D89-4731-90FA-53F9726F3B70}" destId="{909897FC-7EFC-40B8-9B8B-BA76FF8B8BFF}" srcOrd="6" destOrd="0" presId="urn:microsoft.com/office/officeart/2005/8/layout/process1"/>
    <dgm:cxn modelId="{7E55DD62-5157-4FCA-AC52-836997521266}" type="presParOf" srcId="{87A4E525-3D89-4731-90FA-53F9726F3B70}" destId="{80FB405B-9A85-4046-9332-07F7699611AF}" srcOrd="7" destOrd="0" presId="urn:microsoft.com/office/officeart/2005/8/layout/process1"/>
    <dgm:cxn modelId="{238CA506-2D76-41A6-954C-E98645DDD6EF}" type="presParOf" srcId="{80FB405B-9A85-4046-9332-07F7699611AF}" destId="{1B0187BB-ACAD-45FF-AF7E-80FBA9487662}" srcOrd="0" destOrd="0" presId="urn:microsoft.com/office/officeart/2005/8/layout/process1"/>
    <dgm:cxn modelId="{8BEC5A10-C1EC-43E1-BB51-3D2F7709EF00}" type="presParOf" srcId="{87A4E525-3D89-4731-90FA-53F9726F3B70}" destId="{E78ED7F7-CF21-4A33-9086-69378EC3D3C5}" srcOrd="8" destOrd="0" presId="urn:microsoft.com/office/officeart/2005/8/layout/process1"/>
    <dgm:cxn modelId="{6053AF17-7D05-4C0F-B166-0C769E205D83}" type="presParOf" srcId="{87A4E525-3D89-4731-90FA-53F9726F3B70}" destId="{192CA075-0CBB-4BAF-892E-9035371708E0}" srcOrd="9" destOrd="0" presId="urn:microsoft.com/office/officeart/2005/8/layout/process1"/>
    <dgm:cxn modelId="{562326F1-7607-44BA-ADB7-41EE0078A583}" type="presParOf" srcId="{192CA075-0CBB-4BAF-892E-9035371708E0}" destId="{4D03E8B7-A153-475A-87DB-2D04441BABCA}" srcOrd="0" destOrd="0" presId="urn:microsoft.com/office/officeart/2005/8/layout/process1"/>
    <dgm:cxn modelId="{C1E52C0B-9F02-43F8-85B1-479CF503D819}" type="presParOf" srcId="{87A4E525-3D89-4731-90FA-53F9726F3B70}" destId="{476B5E57-1C5F-4735-B2C3-F4B8BF2D5510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EB57E3-B83B-49C5-89D8-50F05A3E3416}" type="doc">
      <dgm:prSet loTypeId="urn:microsoft.com/office/officeart/2011/layout/Tab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3FC93F-3ABB-4FB9-9E42-25343950817D}">
      <dgm:prSet phldrT="[Text]"/>
      <dgm:spPr/>
      <dgm:t>
        <a:bodyPr/>
        <a:lstStyle/>
        <a:p>
          <a:r>
            <a:rPr lang="en-US" dirty="0" smtClean="0"/>
            <a:t>Ambient Light</a:t>
          </a:r>
          <a:endParaRPr lang="en-US" dirty="0"/>
        </a:p>
      </dgm:t>
    </dgm:pt>
    <dgm:pt modelId="{8CEAA732-592D-4E03-B703-C9970FF44227}" type="parTrans" cxnId="{DB153D59-CC51-4F2F-86E3-46543786989D}">
      <dgm:prSet/>
      <dgm:spPr/>
      <dgm:t>
        <a:bodyPr/>
        <a:lstStyle/>
        <a:p>
          <a:endParaRPr lang="en-US"/>
        </a:p>
      </dgm:t>
    </dgm:pt>
    <dgm:pt modelId="{D206F1F9-7103-4196-87A2-59D998599CE5}" type="sibTrans" cxnId="{DB153D59-CC51-4F2F-86E3-46543786989D}">
      <dgm:prSet/>
      <dgm:spPr/>
      <dgm:t>
        <a:bodyPr/>
        <a:lstStyle/>
        <a:p>
          <a:endParaRPr lang="en-US"/>
        </a:p>
      </dgm:t>
    </dgm:pt>
    <dgm:pt modelId="{6129E43E-49EE-4BF2-84E1-4216C1C1D246}">
      <dgm:prSet phldrT="[Text]"/>
      <dgm:spPr/>
      <dgm:t>
        <a:bodyPr/>
        <a:lstStyle/>
        <a:p>
          <a:r>
            <a:rPr lang="en-US" dirty="0" smtClean="0"/>
            <a:t>has no source, </a:t>
          </a:r>
          <a:r>
            <a:rPr lang="en-US" b="0" i="0" dirty="0" smtClean="0"/>
            <a:t>considered to be everywhere</a:t>
          </a:r>
          <a:r>
            <a:rPr lang="en-US" dirty="0" smtClean="0"/>
            <a:t>. </a:t>
          </a:r>
          <a:endParaRPr lang="en-US" dirty="0"/>
        </a:p>
      </dgm:t>
    </dgm:pt>
    <dgm:pt modelId="{AF054CBF-B6CF-4656-93DC-68D83B06CD39}" type="parTrans" cxnId="{E1E7566C-7601-4D4D-AD91-370D116B06E6}">
      <dgm:prSet/>
      <dgm:spPr/>
      <dgm:t>
        <a:bodyPr/>
        <a:lstStyle/>
        <a:p>
          <a:endParaRPr lang="en-US"/>
        </a:p>
      </dgm:t>
    </dgm:pt>
    <dgm:pt modelId="{C328F5E7-4BAF-47A7-9BD3-52E67F35DEC9}" type="sibTrans" cxnId="{E1E7566C-7601-4D4D-AD91-370D116B06E6}">
      <dgm:prSet/>
      <dgm:spPr/>
      <dgm:t>
        <a:bodyPr/>
        <a:lstStyle/>
        <a:p>
          <a:endParaRPr lang="en-US"/>
        </a:p>
      </dgm:t>
    </dgm:pt>
    <dgm:pt modelId="{BAE28E66-94EC-4B86-8952-9DAFF3E06D90}">
      <dgm:prSet phldrT="[Text]" custT="1"/>
      <dgm:spPr/>
      <dgm:t>
        <a:bodyPr/>
        <a:lstStyle/>
        <a:p>
          <a:r>
            <a:rPr lang="en-US" sz="1200" dirty="0" err="1" smtClean="0"/>
            <a:t>glLightfv</a:t>
          </a:r>
          <a:r>
            <a:rPr lang="en-US" sz="1200" dirty="0" smtClean="0"/>
            <a:t>(GL_LIGHT0, GL_AMBIENT,  </a:t>
          </a:r>
          <a:r>
            <a:rPr lang="en-US" sz="1200" dirty="0" err="1" smtClean="0"/>
            <a:t>light_amb</a:t>
          </a:r>
          <a:r>
            <a:rPr lang="en-US" sz="1200" dirty="0" smtClean="0"/>
            <a:t>)</a:t>
          </a:r>
          <a:endParaRPr lang="en-US" sz="1200" dirty="0"/>
        </a:p>
      </dgm:t>
    </dgm:pt>
    <dgm:pt modelId="{B624840C-A4CA-4477-B184-F25112425930}" type="parTrans" cxnId="{6C1F626C-E58E-4AFF-92BF-B55DBB2EAE28}">
      <dgm:prSet/>
      <dgm:spPr/>
      <dgm:t>
        <a:bodyPr/>
        <a:lstStyle/>
        <a:p>
          <a:endParaRPr lang="en-US"/>
        </a:p>
      </dgm:t>
    </dgm:pt>
    <dgm:pt modelId="{1F31A3FC-6BBA-4D14-9922-0048CA86728D}" type="sibTrans" cxnId="{6C1F626C-E58E-4AFF-92BF-B55DBB2EAE28}">
      <dgm:prSet/>
      <dgm:spPr/>
      <dgm:t>
        <a:bodyPr/>
        <a:lstStyle/>
        <a:p>
          <a:endParaRPr lang="en-US"/>
        </a:p>
      </dgm:t>
    </dgm:pt>
    <dgm:pt modelId="{E48C1E67-709B-4E3E-8D81-3B737923C0EA}">
      <dgm:prSet phldrT="[Text]"/>
      <dgm:spPr/>
      <dgm:t>
        <a:bodyPr/>
        <a:lstStyle/>
        <a:p>
          <a:r>
            <a:rPr lang="en-US" dirty="0" smtClean="0"/>
            <a:t>Diffuse Light</a:t>
          </a:r>
          <a:endParaRPr lang="en-US" dirty="0"/>
        </a:p>
      </dgm:t>
    </dgm:pt>
    <dgm:pt modelId="{55B49AD9-A6C2-4E91-AA6C-9D540A180E34}" type="parTrans" cxnId="{A055AEFB-F83F-4B07-B145-94E739F7B609}">
      <dgm:prSet/>
      <dgm:spPr/>
      <dgm:t>
        <a:bodyPr/>
        <a:lstStyle/>
        <a:p>
          <a:endParaRPr lang="en-US"/>
        </a:p>
      </dgm:t>
    </dgm:pt>
    <dgm:pt modelId="{52D77BD0-E517-4EA5-A7A6-C59939BDF7CF}" type="sibTrans" cxnId="{A055AEFB-F83F-4B07-B145-94E739F7B609}">
      <dgm:prSet/>
      <dgm:spPr/>
      <dgm:t>
        <a:bodyPr/>
        <a:lstStyle/>
        <a:p>
          <a:endParaRPr lang="en-US"/>
        </a:p>
      </dgm:t>
    </dgm:pt>
    <dgm:pt modelId="{6F61792A-92EA-4998-BD6E-0A1F643C4D25}">
      <dgm:prSet phldrT="[Text]"/>
      <dgm:spPr/>
      <dgm:t>
        <a:bodyPr/>
        <a:lstStyle/>
        <a:p>
          <a:r>
            <a:rPr lang="en-US" b="0" i="0" dirty="0" smtClean="0"/>
            <a:t>shines upon an object indirectly</a:t>
          </a:r>
          <a:endParaRPr lang="en-US" dirty="0"/>
        </a:p>
      </dgm:t>
    </dgm:pt>
    <dgm:pt modelId="{EF2BBCAF-C892-406D-BA45-FE81223F53FB}" type="parTrans" cxnId="{3B2188A4-E7A0-4F46-A27F-1BD93B64822A}">
      <dgm:prSet/>
      <dgm:spPr/>
      <dgm:t>
        <a:bodyPr/>
        <a:lstStyle/>
        <a:p>
          <a:endParaRPr lang="en-US"/>
        </a:p>
      </dgm:t>
    </dgm:pt>
    <dgm:pt modelId="{461F9925-7CB4-44A1-BF1F-4A314FCCD8D8}" type="sibTrans" cxnId="{3B2188A4-E7A0-4F46-A27F-1BD93B64822A}">
      <dgm:prSet/>
      <dgm:spPr/>
      <dgm:t>
        <a:bodyPr/>
        <a:lstStyle/>
        <a:p>
          <a:endParaRPr lang="en-US"/>
        </a:p>
      </dgm:t>
    </dgm:pt>
    <dgm:pt modelId="{2B732CF1-77B5-4D1E-83FE-5E604AC915F3}">
      <dgm:prSet phldrT="[Text]" custT="1"/>
      <dgm:spPr/>
      <dgm:t>
        <a:bodyPr/>
        <a:lstStyle/>
        <a:p>
          <a:r>
            <a:rPr lang="en-US" sz="1200" dirty="0" smtClean="0"/>
            <a:t> </a:t>
          </a:r>
          <a:r>
            <a:rPr lang="en-US" sz="1200" dirty="0" err="1" smtClean="0"/>
            <a:t>glLightfv</a:t>
          </a:r>
          <a:r>
            <a:rPr lang="en-US" sz="1200" dirty="0" smtClean="0"/>
            <a:t>(GL_LIGHT0, GL_DIFFUSE,  </a:t>
          </a:r>
          <a:r>
            <a:rPr lang="en-US" sz="1200" dirty="0" err="1" smtClean="0"/>
            <a:t>light_diff</a:t>
          </a:r>
          <a:r>
            <a:rPr lang="en-US" sz="1200" dirty="0" smtClean="0"/>
            <a:t>)</a:t>
          </a:r>
          <a:endParaRPr lang="en-US" sz="1200" dirty="0"/>
        </a:p>
      </dgm:t>
    </dgm:pt>
    <dgm:pt modelId="{D1DB6C4E-2D45-4EF1-B66E-6A55D350D2EE}" type="parTrans" cxnId="{6F6CA2B8-BD05-4F03-BAD6-239B769A3264}">
      <dgm:prSet/>
      <dgm:spPr/>
      <dgm:t>
        <a:bodyPr/>
        <a:lstStyle/>
        <a:p>
          <a:endParaRPr lang="en-US"/>
        </a:p>
      </dgm:t>
    </dgm:pt>
    <dgm:pt modelId="{46E8C6A2-A39F-4D57-9111-78ED7B5AD43B}" type="sibTrans" cxnId="{6F6CA2B8-BD05-4F03-BAD6-239B769A3264}">
      <dgm:prSet/>
      <dgm:spPr/>
      <dgm:t>
        <a:bodyPr/>
        <a:lstStyle/>
        <a:p>
          <a:endParaRPr lang="en-US"/>
        </a:p>
      </dgm:t>
    </dgm:pt>
    <dgm:pt modelId="{ACAEA788-E9D4-45CA-BBDD-3B79A059422F}">
      <dgm:prSet phldrT="[Text]"/>
      <dgm:spPr/>
      <dgm:t>
        <a:bodyPr/>
        <a:lstStyle/>
        <a:p>
          <a:r>
            <a:rPr lang="en-US" dirty="0" smtClean="0"/>
            <a:t>Specular Light</a:t>
          </a:r>
          <a:endParaRPr lang="en-US" dirty="0"/>
        </a:p>
      </dgm:t>
    </dgm:pt>
    <dgm:pt modelId="{E0CF7D1D-FD23-4FD3-8D38-406C097C7B1A}" type="parTrans" cxnId="{5CD929CD-0512-4FEC-95A4-42E28430004D}">
      <dgm:prSet/>
      <dgm:spPr/>
      <dgm:t>
        <a:bodyPr/>
        <a:lstStyle/>
        <a:p>
          <a:endParaRPr lang="en-US"/>
        </a:p>
      </dgm:t>
    </dgm:pt>
    <dgm:pt modelId="{58D9A160-C3A8-455F-97DB-3A301311C642}" type="sibTrans" cxnId="{5CD929CD-0512-4FEC-95A4-42E28430004D}">
      <dgm:prSet/>
      <dgm:spPr/>
      <dgm:t>
        <a:bodyPr/>
        <a:lstStyle/>
        <a:p>
          <a:endParaRPr lang="en-US"/>
        </a:p>
      </dgm:t>
    </dgm:pt>
    <dgm:pt modelId="{8FCA9ACC-5ABF-474F-9D0D-0AED8C3C2BBC}">
      <dgm:prSet phldrT="[Text]"/>
      <dgm:spPr/>
      <dgm:t>
        <a:bodyPr/>
        <a:lstStyle/>
        <a:p>
          <a:r>
            <a:rPr lang="en-US" b="0" i="0" dirty="0" smtClean="0"/>
            <a:t>highlights an object with a reflective color.</a:t>
          </a:r>
          <a:endParaRPr lang="en-US" dirty="0"/>
        </a:p>
      </dgm:t>
    </dgm:pt>
    <dgm:pt modelId="{0D2F1A06-DCC8-4AD7-B734-94CFBC759E25}" type="parTrans" cxnId="{41C65052-35C0-40BB-AC0A-FF0667918297}">
      <dgm:prSet/>
      <dgm:spPr/>
      <dgm:t>
        <a:bodyPr/>
        <a:lstStyle/>
        <a:p>
          <a:endParaRPr lang="en-US"/>
        </a:p>
      </dgm:t>
    </dgm:pt>
    <dgm:pt modelId="{9B3C88A1-88E1-4B4A-B448-DCAAC5B1B7AD}" type="sibTrans" cxnId="{41C65052-35C0-40BB-AC0A-FF0667918297}">
      <dgm:prSet/>
      <dgm:spPr/>
      <dgm:t>
        <a:bodyPr/>
        <a:lstStyle/>
        <a:p>
          <a:endParaRPr lang="en-US"/>
        </a:p>
      </dgm:t>
    </dgm:pt>
    <dgm:pt modelId="{2C2FE38B-4502-4BC1-AD29-89DE8950E918}">
      <dgm:prSet phldrT="[Text]" custT="1"/>
      <dgm:spPr/>
      <dgm:t>
        <a:bodyPr/>
        <a:lstStyle/>
        <a:p>
          <a:r>
            <a:rPr lang="en-US" sz="1700" dirty="0" smtClean="0"/>
            <a:t> </a:t>
          </a:r>
          <a:r>
            <a:rPr lang="en-US" sz="1200" dirty="0" err="1" smtClean="0"/>
            <a:t>glLightfv</a:t>
          </a:r>
          <a:r>
            <a:rPr lang="en-US" sz="1200" dirty="0" smtClean="0"/>
            <a:t>(GL_LIGHT0, GL_SPECULAR, </a:t>
          </a:r>
          <a:r>
            <a:rPr lang="en-US" sz="1200" dirty="0" err="1" smtClean="0"/>
            <a:t>light_spec</a:t>
          </a:r>
          <a:r>
            <a:rPr lang="en-US" sz="1200" dirty="0" smtClean="0"/>
            <a:t>)</a:t>
          </a:r>
          <a:endParaRPr lang="en-US" sz="1200" dirty="0"/>
        </a:p>
      </dgm:t>
    </dgm:pt>
    <dgm:pt modelId="{ADD7E261-C949-48D0-A19D-5B54F2DF5E19}" type="parTrans" cxnId="{E4AD5CD1-703B-4BF0-9ED1-85BF2B6557A6}">
      <dgm:prSet/>
      <dgm:spPr/>
      <dgm:t>
        <a:bodyPr/>
        <a:lstStyle/>
        <a:p>
          <a:endParaRPr lang="en-US"/>
        </a:p>
      </dgm:t>
    </dgm:pt>
    <dgm:pt modelId="{E7F62B2B-4972-4A11-96F4-1E678C5231B3}" type="sibTrans" cxnId="{E4AD5CD1-703B-4BF0-9ED1-85BF2B6557A6}">
      <dgm:prSet/>
      <dgm:spPr/>
      <dgm:t>
        <a:bodyPr/>
        <a:lstStyle/>
        <a:p>
          <a:endParaRPr lang="en-US"/>
        </a:p>
      </dgm:t>
    </dgm:pt>
    <dgm:pt modelId="{DA9C9928-34CF-4135-88B5-443FD707FDA1}">
      <dgm:prSet phldrT="[Text]"/>
      <dgm:spPr/>
      <dgm:t>
        <a:bodyPr/>
        <a:lstStyle/>
        <a:p>
          <a:endParaRPr lang="en-US" sz="900" dirty="0"/>
        </a:p>
      </dgm:t>
    </dgm:pt>
    <dgm:pt modelId="{F369FEF4-151D-495A-AA27-B8031C096C2B}" type="parTrans" cxnId="{D5831648-06AF-4766-922E-F80FC84D5CB6}">
      <dgm:prSet/>
      <dgm:spPr/>
      <dgm:t>
        <a:bodyPr/>
        <a:lstStyle/>
        <a:p>
          <a:endParaRPr lang="en-US"/>
        </a:p>
      </dgm:t>
    </dgm:pt>
    <dgm:pt modelId="{7711D6F7-EE37-442B-878A-72FB00A1721B}" type="sibTrans" cxnId="{D5831648-06AF-4766-922E-F80FC84D5CB6}">
      <dgm:prSet/>
      <dgm:spPr/>
      <dgm:t>
        <a:bodyPr/>
        <a:lstStyle/>
        <a:p>
          <a:endParaRPr lang="en-US"/>
        </a:p>
      </dgm:t>
    </dgm:pt>
    <dgm:pt modelId="{394E0D9A-6A51-4B22-8631-0B7CF933CB1B}">
      <dgm:prSet phldrT="[Text]"/>
      <dgm:spPr/>
      <dgm:t>
        <a:bodyPr/>
        <a:lstStyle/>
        <a:p>
          <a:endParaRPr lang="en-US" sz="900" dirty="0"/>
        </a:p>
      </dgm:t>
    </dgm:pt>
    <dgm:pt modelId="{D8143644-8507-44CB-8E52-61F007B17B00}" type="parTrans" cxnId="{8A955F05-73D0-47FE-B490-7D26E9F58CC3}">
      <dgm:prSet/>
      <dgm:spPr/>
      <dgm:t>
        <a:bodyPr/>
        <a:lstStyle/>
        <a:p>
          <a:endParaRPr lang="en-US"/>
        </a:p>
      </dgm:t>
    </dgm:pt>
    <dgm:pt modelId="{775F5EE7-90C6-4330-A800-67EDA81F3C4F}" type="sibTrans" cxnId="{8A955F05-73D0-47FE-B490-7D26E9F58CC3}">
      <dgm:prSet/>
      <dgm:spPr/>
      <dgm:t>
        <a:bodyPr/>
        <a:lstStyle/>
        <a:p>
          <a:endParaRPr lang="en-US"/>
        </a:p>
      </dgm:t>
    </dgm:pt>
    <dgm:pt modelId="{B0F5231F-8FE1-425E-BB7D-57FD3EF1A1B7}">
      <dgm:prSet phldrT="[Text]"/>
      <dgm:spPr/>
      <dgm:t>
        <a:bodyPr/>
        <a:lstStyle/>
        <a:p>
          <a:endParaRPr lang="en-US" sz="1700" dirty="0"/>
        </a:p>
      </dgm:t>
    </dgm:pt>
    <dgm:pt modelId="{BCE0FB34-AAFB-4802-9568-7087B365AE89}" type="parTrans" cxnId="{84A7C1DF-EDB0-47A3-8ACB-3562A3D36D04}">
      <dgm:prSet/>
      <dgm:spPr/>
      <dgm:t>
        <a:bodyPr/>
        <a:lstStyle/>
        <a:p>
          <a:endParaRPr lang="en-US"/>
        </a:p>
      </dgm:t>
    </dgm:pt>
    <dgm:pt modelId="{2EEADCDE-D955-4612-953F-33EAB6BDD8CE}" type="sibTrans" cxnId="{84A7C1DF-EDB0-47A3-8ACB-3562A3D36D04}">
      <dgm:prSet/>
      <dgm:spPr/>
      <dgm:t>
        <a:bodyPr/>
        <a:lstStyle/>
        <a:p>
          <a:endParaRPr lang="en-US"/>
        </a:p>
      </dgm:t>
    </dgm:pt>
    <dgm:pt modelId="{9467446D-258F-41CB-B632-E3934271E403}">
      <dgm:prSet phldrT="[Text]" custT="1"/>
      <dgm:spPr/>
      <dgm:t>
        <a:bodyPr/>
        <a:lstStyle/>
        <a:p>
          <a:endParaRPr lang="en-US" sz="1200" dirty="0"/>
        </a:p>
      </dgm:t>
    </dgm:pt>
    <dgm:pt modelId="{F8441280-D043-41EA-B2C1-63EDF238B267}" type="parTrans" cxnId="{7BBD9E47-0566-4F5F-A67F-6A7ED7F62312}">
      <dgm:prSet/>
      <dgm:spPr/>
      <dgm:t>
        <a:bodyPr/>
        <a:lstStyle/>
        <a:p>
          <a:endParaRPr lang="en-US"/>
        </a:p>
      </dgm:t>
    </dgm:pt>
    <dgm:pt modelId="{AE91C7D7-ABA0-4C8E-A959-0C5C83040358}" type="sibTrans" cxnId="{7BBD9E47-0566-4F5F-A67F-6A7ED7F62312}">
      <dgm:prSet/>
      <dgm:spPr/>
      <dgm:t>
        <a:bodyPr/>
        <a:lstStyle/>
        <a:p>
          <a:endParaRPr lang="en-US"/>
        </a:p>
      </dgm:t>
    </dgm:pt>
    <dgm:pt modelId="{8BA017B6-68F1-4ECD-B918-F689EAA4CC76}" type="pres">
      <dgm:prSet presAssocID="{CEEB57E3-B83B-49C5-89D8-50F05A3E3416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D46861E-BA46-4904-B412-819C44D0C682}" type="pres">
      <dgm:prSet presAssocID="{BE3FC93F-3ABB-4FB9-9E42-25343950817D}" presName="composite" presStyleCnt="0"/>
      <dgm:spPr/>
    </dgm:pt>
    <dgm:pt modelId="{E867530B-59F4-478A-9D16-B93B4B29F30E}" type="pres">
      <dgm:prSet presAssocID="{BE3FC93F-3ABB-4FB9-9E42-25343950817D}" presName="FirstChild" presStyleLbl="revTx" presStyleIdx="0" presStyleCnt="6" custScaleX="680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B0DD1-C9E1-430C-9CA7-B540BEB04FDF}" type="pres">
      <dgm:prSet presAssocID="{BE3FC93F-3ABB-4FB9-9E42-25343950817D}" presName="Parent" presStyleLbl="alignNode1" presStyleIdx="0" presStyleCnt="3" custScaleX="14502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63C0E-19DB-415E-83EB-6C424E602A9A}" type="pres">
      <dgm:prSet presAssocID="{BE3FC93F-3ABB-4FB9-9E42-25343950817D}" presName="Accent" presStyleLbl="parChTrans1D1" presStyleIdx="0" presStyleCnt="3"/>
      <dgm:spPr/>
    </dgm:pt>
    <dgm:pt modelId="{35BD70A7-4CC7-495B-835D-82B6C6D1D362}" type="pres">
      <dgm:prSet presAssocID="{BE3FC93F-3ABB-4FB9-9E42-25343950817D}" presName="Child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854D0-B739-4CC3-A01A-24BD9FA3C0CE}" type="pres">
      <dgm:prSet presAssocID="{D206F1F9-7103-4196-87A2-59D998599CE5}" presName="sibTrans" presStyleCnt="0"/>
      <dgm:spPr/>
    </dgm:pt>
    <dgm:pt modelId="{6CAC8DF8-6788-4A7F-ACA4-E99D7302EEC0}" type="pres">
      <dgm:prSet presAssocID="{E48C1E67-709B-4E3E-8D81-3B737923C0EA}" presName="composite" presStyleCnt="0"/>
      <dgm:spPr/>
    </dgm:pt>
    <dgm:pt modelId="{42645E94-7833-4105-B89C-AFDC035DA995}" type="pres">
      <dgm:prSet presAssocID="{E48C1E67-709B-4E3E-8D81-3B737923C0EA}" presName="FirstChild" presStyleLbl="revTx" presStyleIdx="2" presStyleCnt="6" custScaleX="813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0E547-939B-4BAF-B052-98EA49C9E851}" type="pres">
      <dgm:prSet presAssocID="{E48C1E67-709B-4E3E-8D81-3B737923C0EA}" presName="Parent" presStyleLbl="alignNode1" presStyleIdx="1" presStyleCnt="3" custScaleX="14502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C3E83-6DFF-4DCA-82AE-50CA9D0F1A67}" type="pres">
      <dgm:prSet presAssocID="{E48C1E67-709B-4E3E-8D81-3B737923C0EA}" presName="Accent" presStyleLbl="parChTrans1D1" presStyleIdx="1" presStyleCnt="3"/>
      <dgm:spPr/>
    </dgm:pt>
    <dgm:pt modelId="{6D4D1B7F-AF03-4417-9303-FD13E14B1697}" type="pres">
      <dgm:prSet presAssocID="{E48C1E67-709B-4E3E-8D81-3B737923C0EA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922A79-D2B3-44BF-B9B0-A632AD26C128}" type="pres">
      <dgm:prSet presAssocID="{52D77BD0-E517-4EA5-A7A6-C59939BDF7CF}" presName="sibTrans" presStyleCnt="0"/>
      <dgm:spPr/>
    </dgm:pt>
    <dgm:pt modelId="{2A76FB4A-B392-4B07-9E3C-89080CA8BC16}" type="pres">
      <dgm:prSet presAssocID="{ACAEA788-E9D4-45CA-BBDD-3B79A059422F}" presName="composite" presStyleCnt="0"/>
      <dgm:spPr/>
    </dgm:pt>
    <dgm:pt modelId="{3EC543F2-A291-402F-B8E6-2D5FB1957542}" type="pres">
      <dgm:prSet presAssocID="{ACAEA788-E9D4-45CA-BBDD-3B79A059422F}" presName="FirstChild" presStyleLbl="revTx" presStyleIdx="4" presStyleCnt="6" custScaleX="816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83290F-9A89-481F-8CA0-B557DC981342}" type="pres">
      <dgm:prSet presAssocID="{ACAEA788-E9D4-45CA-BBDD-3B79A059422F}" presName="Parent" presStyleLbl="alignNode1" presStyleIdx="2" presStyleCnt="3" custScaleX="146541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8ABC9-B26F-41FD-A73E-8506D48E9AA7}" type="pres">
      <dgm:prSet presAssocID="{ACAEA788-E9D4-45CA-BBDD-3B79A059422F}" presName="Accent" presStyleLbl="parChTrans1D1" presStyleIdx="2" presStyleCnt="3"/>
      <dgm:spPr/>
    </dgm:pt>
    <dgm:pt modelId="{952E123A-15F3-45ED-906E-3DCE91009BCE}" type="pres">
      <dgm:prSet presAssocID="{ACAEA788-E9D4-45CA-BBDD-3B79A059422F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9BA29D-CB20-4285-B364-BDA32C6A33DB}" type="presOf" srcId="{2C2FE38B-4502-4BC1-AD29-89DE8950E918}" destId="{952E123A-15F3-45ED-906E-3DCE91009BCE}" srcOrd="0" destOrd="1" presId="urn:microsoft.com/office/officeart/2011/layout/TabList"/>
    <dgm:cxn modelId="{5CD929CD-0512-4FEC-95A4-42E28430004D}" srcId="{CEEB57E3-B83B-49C5-89D8-50F05A3E3416}" destId="{ACAEA788-E9D4-45CA-BBDD-3B79A059422F}" srcOrd="2" destOrd="0" parTransId="{E0CF7D1D-FD23-4FD3-8D38-406C097C7B1A}" sibTransId="{58D9A160-C3A8-455F-97DB-3A301311C642}"/>
    <dgm:cxn modelId="{28482808-3489-499A-9E3D-19A1BA67F7FA}" type="presOf" srcId="{BAE28E66-94EC-4B86-8952-9DAFF3E06D90}" destId="{35BD70A7-4CC7-495B-835D-82B6C6D1D362}" srcOrd="0" destOrd="2" presId="urn:microsoft.com/office/officeart/2011/layout/TabList"/>
    <dgm:cxn modelId="{41C65052-35C0-40BB-AC0A-FF0667918297}" srcId="{ACAEA788-E9D4-45CA-BBDD-3B79A059422F}" destId="{8FCA9ACC-5ABF-474F-9D0D-0AED8C3C2BBC}" srcOrd="0" destOrd="0" parTransId="{0D2F1A06-DCC8-4AD7-B734-94CFBC759E25}" sibTransId="{9B3C88A1-88E1-4B4A-B448-DCAAC5B1B7AD}"/>
    <dgm:cxn modelId="{7BBD9E47-0566-4F5F-A67F-6A7ED7F62312}" srcId="{ACAEA788-E9D4-45CA-BBDD-3B79A059422F}" destId="{9467446D-258F-41CB-B632-E3934271E403}" srcOrd="1" destOrd="0" parTransId="{F8441280-D043-41EA-B2C1-63EDF238B267}" sibTransId="{AE91C7D7-ABA0-4C8E-A959-0C5C83040358}"/>
    <dgm:cxn modelId="{3D8ECA8D-6ED7-41E6-AD9D-16C70EAFB49C}" type="presOf" srcId="{394E0D9A-6A51-4B22-8631-0B7CF933CB1B}" destId="{35BD70A7-4CC7-495B-835D-82B6C6D1D362}" srcOrd="0" destOrd="1" presId="urn:microsoft.com/office/officeart/2011/layout/TabList"/>
    <dgm:cxn modelId="{E1E7566C-7601-4D4D-AD91-370D116B06E6}" srcId="{BE3FC93F-3ABB-4FB9-9E42-25343950817D}" destId="{6129E43E-49EE-4BF2-84E1-4216C1C1D246}" srcOrd="0" destOrd="0" parTransId="{AF054CBF-B6CF-4656-93DC-68D83B06CD39}" sibTransId="{C328F5E7-4BAF-47A7-9BD3-52E67F35DEC9}"/>
    <dgm:cxn modelId="{69C87813-390F-416F-A5AF-9B64154BAC16}" type="presOf" srcId="{B0F5231F-8FE1-425E-BB7D-57FD3EF1A1B7}" destId="{6D4D1B7F-AF03-4417-9303-FD13E14B1697}" srcOrd="0" destOrd="0" presId="urn:microsoft.com/office/officeart/2011/layout/TabList"/>
    <dgm:cxn modelId="{A055AEFB-F83F-4B07-B145-94E739F7B609}" srcId="{CEEB57E3-B83B-49C5-89D8-50F05A3E3416}" destId="{E48C1E67-709B-4E3E-8D81-3B737923C0EA}" srcOrd="1" destOrd="0" parTransId="{55B49AD9-A6C2-4E91-AA6C-9D540A180E34}" sibTransId="{52D77BD0-E517-4EA5-A7A6-C59939BDF7CF}"/>
    <dgm:cxn modelId="{E4AD5CD1-703B-4BF0-9ED1-85BF2B6557A6}" srcId="{ACAEA788-E9D4-45CA-BBDD-3B79A059422F}" destId="{2C2FE38B-4502-4BC1-AD29-89DE8950E918}" srcOrd="2" destOrd="0" parTransId="{ADD7E261-C949-48D0-A19D-5B54F2DF5E19}" sibTransId="{E7F62B2B-4972-4A11-96F4-1E678C5231B3}"/>
    <dgm:cxn modelId="{350AC173-8890-4274-B8B3-25B19BC442E0}" type="presOf" srcId="{6F61792A-92EA-4998-BD6E-0A1F643C4D25}" destId="{42645E94-7833-4105-B89C-AFDC035DA995}" srcOrd="0" destOrd="0" presId="urn:microsoft.com/office/officeart/2011/layout/TabList"/>
    <dgm:cxn modelId="{57D23174-EF24-4412-B703-08AD26772BED}" type="presOf" srcId="{DA9C9928-34CF-4135-88B5-443FD707FDA1}" destId="{35BD70A7-4CC7-495B-835D-82B6C6D1D362}" srcOrd="0" destOrd="0" presId="urn:microsoft.com/office/officeart/2011/layout/TabList"/>
    <dgm:cxn modelId="{3B2188A4-E7A0-4F46-A27F-1BD93B64822A}" srcId="{E48C1E67-709B-4E3E-8D81-3B737923C0EA}" destId="{6F61792A-92EA-4998-BD6E-0A1F643C4D25}" srcOrd="0" destOrd="0" parTransId="{EF2BBCAF-C892-406D-BA45-FE81223F53FB}" sibTransId="{461F9925-7CB4-44A1-BF1F-4A314FCCD8D8}"/>
    <dgm:cxn modelId="{F52765AC-11A6-4E77-A88C-528CF4C98AB5}" type="presOf" srcId="{8FCA9ACC-5ABF-474F-9D0D-0AED8C3C2BBC}" destId="{3EC543F2-A291-402F-B8E6-2D5FB1957542}" srcOrd="0" destOrd="0" presId="urn:microsoft.com/office/officeart/2011/layout/TabList"/>
    <dgm:cxn modelId="{6C1F626C-E58E-4AFF-92BF-B55DBB2EAE28}" srcId="{BE3FC93F-3ABB-4FB9-9E42-25343950817D}" destId="{BAE28E66-94EC-4B86-8952-9DAFF3E06D90}" srcOrd="3" destOrd="0" parTransId="{B624840C-A4CA-4477-B184-F25112425930}" sibTransId="{1F31A3FC-6BBA-4D14-9922-0048CA86728D}"/>
    <dgm:cxn modelId="{8A955F05-73D0-47FE-B490-7D26E9F58CC3}" srcId="{BE3FC93F-3ABB-4FB9-9E42-25343950817D}" destId="{394E0D9A-6A51-4B22-8631-0B7CF933CB1B}" srcOrd="2" destOrd="0" parTransId="{D8143644-8507-44CB-8E52-61F007B17B00}" sibTransId="{775F5EE7-90C6-4330-A800-67EDA81F3C4F}"/>
    <dgm:cxn modelId="{1AFF8B28-24E3-4CE1-8B9C-3D013458D0AC}" type="presOf" srcId="{6129E43E-49EE-4BF2-84E1-4216C1C1D246}" destId="{E867530B-59F4-478A-9D16-B93B4B29F30E}" srcOrd="0" destOrd="0" presId="urn:microsoft.com/office/officeart/2011/layout/TabList"/>
    <dgm:cxn modelId="{D8DFD807-6803-4CC2-A8E1-215F1FD1C379}" type="presOf" srcId="{9467446D-258F-41CB-B632-E3934271E403}" destId="{952E123A-15F3-45ED-906E-3DCE91009BCE}" srcOrd="0" destOrd="0" presId="urn:microsoft.com/office/officeart/2011/layout/TabList"/>
    <dgm:cxn modelId="{A99A9970-FE41-44FE-B6CE-D1CAC09E2B45}" type="presOf" srcId="{ACAEA788-E9D4-45CA-BBDD-3B79A059422F}" destId="{D583290F-9A89-481F-8CA0-B557DC981342}" srcOrd="0" destOrd="0" presId="urn:microsoft.com/office/officeart/2011/layout/TabList"/>
    <dgm:cxn modelId="{4BC07192-10E1-4FE8-9B08-A40EF1207A9B}" type="presOf" srcId="{CEEB57E3-B83B-49C5-89D8-50F05A3E3416}" destId="{8BA017B6-68F1-4ECD-B918-F689EAA4CC76}" srcOrd="0" destOrd="0" presId="urn:microsoft.com/office/officeart/2011/layout/TabList"/>
    <dgm:cxn modelId="{D5831648-06AF-4766-922E-F80FC84D5CB6}" srcId="{BE3FC93F-3ABB-4FB9-9E42-25343950817D}" destId="{DA9C9928-34CF-4135-88B5-443FD707FDA1}" srcOrd="1" destOrd="0" parTransId="{F369FEF4-151D-495A-AA27-B8031C096C2B}" sibTransId="{7711D6F7-EE37-442B-878A-72FB00A1721B}"/>
    <dgm:cxn modelId="{BCE49376-4190-45AA-88FE-4E2929025A56}" type="presOf" srcId="{BE3FC93F-3ABB-4FB9-9E42-25343950817D}" destId="{FF5B0DD1-C9E1-430C-9CA7-B540BEB04FDF}" srcOrd="0" destOrd="0" presId="urn:microsoft.com/office/officeart/2011/layout/TabList"/>
    <dgm:cxn modelId="{84A7C1DF-EDB0-47A3-8ACB-3562A3D36D04}" srcId="{E48C1E67-709B-4E3E-8D81-3B737923C0EA}" destId="{B0F5231F-8FE1-425E-BB7D-57FD3EF1A1B7}" srcOrd="1" destOrd="0" parTransId="{BCE0FB34-AAFB-4802-9568-7087B365AE89}" sibTransId="{2EEADCDE-D955-4612-953F-33EAB6BDD8CE}"/>
    <dgm:cxn modelId="{8AF15D30-FD22-4995-808F-754E5C448404}" type="presOf" srcId="{E48C1E67-709B-4E3E-8D81-3B737923C0EA}" destId="{69D0E547-939B-4BAF-B052-98EA49C9E851}" srcOrd="0" destOrd="0" presId="urn:microsoft.com/office/officeart/2011/layout/TabList"/>
    <dgm:cxn modelId="{6F6CA2B8-BD05-4F03-BAD6-239B769A3264}" srcId="{E48C1E67-709B-4E3E-8D81-3B737923C0EA}" destId="{2B732CF1-77B5-4D1E-83FE-5E604AC915F3}" srcOrd="2" destOrd="0" parTransId="{D1DB6C4E-2D45-4EF1-B66E-6A55D350D2EE}" sibTransId="{46E8C6A2-A39F-4D57-9111-78ED7B5AD43B}"/>
    <dgm:cxn modelId="{CAA173B1-3C24-48DC-92ED-2AD849B750FE}" type="presOf" srcId="{2B732CF1-77B5-4D1E-83FE-5E604AC915F3}" destId="{6D4D1B7F-AF03-4417-9303-FD13E14B1697}" srcOrd="0" destOrd="1" presId="urn:microsoft.com/office/officeart/2011/layout/TabList"/>
    <dgm:cxn modelId="{DB153D59-CC51-4F2F-86E3-46543786989D}" srcId="{CEEB57E3-B83B-49C5-89D8-50F05A3E3416}" destId="{BE3FC93F-3ABB-4FB9-9E42-25343950817D}" srcOrd="0" destOrd="0" parTransId="{8CEAA732-592D-4E03-B703-C9970FF44227}" sibTransId="{D206F1F9-7103-4196-87A2-59D998599CE5}"/>
    <dgm:cxn modelId="{5BC5BC00-AF38-46F8-BFF1-C7A959B42A0A}" type="presParOf" srcId="{8BA017B6-68F1-4ECD-B918-F689EAA4CC76}" destId="{CD46861E-BA46-4904-B412-819C44D0C682}" srcOrd="0" destOrd="0" presId="urn:microsoft.com/office/officeart/2011/layout/TabList"/>
    <dgm:cxn modelId="{DA125482-D1A2-4F95-8C82-EF7F9B35FB77}" type="presParOf" srcId="{CD46861E-BA46-4904-B412-819C44D0C682}" destId="{E867530B-59F4-478A-9D16-B93B4B29F30E}" srcOrd="0" destOrd="0" presId="urn:microsoft.com/office/officeart/2011/layout/TabList"/>
    <dgm:cxn modelId="{2CD508E7-42F7-48A5-9D31-82B8EA6B681E}" type="presParOf" srcId="{CD46861E-BA46-4904-B412-819C44D0C682}" destId="{FF5B0DD1-C9E1-430C-9CA7-B540BEB04FDF}" srcOrd="1" destOrd="0" presId="urn:microsoft.com/office/officeart/2011/layout/TabList"/>
    <dgm:cxn modelId="{08E688B3-9341-435C-B7AB-600EAFB8DB4C}" type="presParOf" srcId="{CD46861E-BA46-4904-B412-819C44D0C682}" destId="{87E63C0E-19DB-415E-83EB-6C424E602A9A}" srcOrd="2" destOrd="0" presId="urn:microsoft.com/office/officeart/2011/layout/TabList"/>
    <dgm:cxn modelId="{F17F8ABC-57CC-4747-96D7-FE3578C07F5F}" type="presParOf" srcId="{8BA017B6-68F1-4ECD-B918-F689EAA4CC76}" destId="{35BD70A7-4CC7-495B-835D-82B6C6D1D362}" srcOrd="1" destOrd="0" presId="urn:microsoft.com/office/officeart/2011/layout/TabList"/>
    <dgm:cxn modelId="{E05C9DB4-A305-45FE-B8A2-3463ECCF6BF3}" type="presParOf" srcId="{8BA017B6-68F1-4ECD-B918-F689EAA4CC76}" destId="{44A854D0-B739-4CC3-A01A-24BD9FA3C0CE}" srcOrd="2" destOrd="0" presId="urn:microsoft.com/office/officeart/2011/layout/TabList"/>
    <dgm:cxn modelId="{5A667BC2-AC68-4F64-9F2A-9EFB84DC84FC}" type="presParOf" srcId="{8BA017B6-68F1-4ECD-B918-F689EAA4CC76}" destId="{6CAC8DF8-6788-4A7F-ACA4-E99D7302EEC0}" srcOrd="3" destOrd="0" presId="urn:microsoft.com/office/officeart/2011/layout/TabList"/>
    <dgm:cxn modelId="{B1025BB8-2BD4-449F-A213-6973EF26297C}" type="presParOf" srcId="{6CAC8DF8-6788-4A7F-ACA4-E99D7302EEC0}" destId="{42645E94-7833-4105-B89C-AFDC035DA995}" srcOrd="0" destOrd="0" presId="urn:microsoft.com/office/officeart/2011/layout/TabList"/>
    <dgm:cxn modelId="{FBE24961-30F3-4B2F-BA56-CFAA587259D4}" type="presParOf" srcId="{6CAC8DF8-6788-4A7F-ACA4-E99D7302EEC0}" destId="{69D0E547-939B-4BAF-B052-98EA49C9E851}" srcOrd="1" destOrd="0" presId="urn:microsoft.com/office/officeart/2011/layout/TabList"/>
    <dgm:cxn modelId="{78BA042A-E053-45C5-968B-4C730B4A426C}" type="presParOf" srcId="{6CAC8DF8-6788-4A7F-ACA4-E99D7302EEC0}" destId="{011C3E83-6DFF-4DCA-82AE-50CA9D0F1A67}" srcOrd="2" destOrd="0" presId="urn:microsoft.com/office/officeart/2011/layout/TabList"/>
    <dgm:cxn modelId="{D633A6C5-E145-4521-B349-60281C767C3D}" type="presParOf" srcId="{8BA017B6-68F1-4ECD-B918-F689EAA4CC76}" destId="{6D4D1B7F-AF03-4417-9303-FD13E14B1697}" srcOrd="4" destOrd="0" presId="urn:microsoft.com/office/officeart/2011/layout/TabList"/>
    <dgm:cxn modelId="{F4783C63-D857-44CC-9FEE-1BED37F444A2}" type="presParOf" srcId="{8BA017B6-68F1-4ECD-B918-F689EAA4CC76}" destId="{18922A79-D2B3-44BF-B9B0-A632AD26C128}" srcOrd="5" destOrd="0" presId="urn:microsoft.com/office/officeart/2011/layout/TabList"/>
    <dgm:cxn modelId="{11B9ACAC-0938-4500-B416-6D1370072415}" type="presParOf" srcId="{8BA017B6-68F1-4ECD-B918-F689EAA4CC76}" destId="{2A76FB4A-B392-4B07-9E3C-89080CA8BC16}" srcOrd="6" destOrd="0" presId="urn:microsoft.com/office/officeart/2011/layout/TabList"/>
    <dgm:cxn modelId="{8CF72F38-2D69-40B9-93EA-DF81E43AA16E}" type="presParOf" srcId="{2A76FB4A-B392-4B07-9E3C-89080CA8BC16}" destId="{3EC543F2-A291-402F-B8E6-2D5FB1957542}" srcOrd="0" destOrd="0" presId="urn:microsoft.com/office/officeart/2011/layout/TabList"/>
    <dgm:cxn modelId="{3A417C55-6EAD-4E84-8C6A-ED2908580524}" type="presParOf" srcId="{2A76FB4A-B392-4B07-9E3C-89080CA8BC16}" destId="{D583290F-9A89-481F-8CA0-B557DC981342}" srcOrd="1" destOrd="0" presId="urn:microsoft.com/office/officeart/2011/layout/TabList"/>
    <dgm:cxn modelId="{63747018-7A81-4D69-BB21-1B369F2EA91C}" type="presParOf" srcId="{2A76FB4A-B392-4B07-9E3C-89080CA8BC16}" destId="{DED8ABC9-B26F-41FD-A73E-8506D48E9AA7}" srcOrd="2" destOrd="0" presId="urn:microsoft.com/office/officeart/2011/layout/TabList"/>
    <dgm:cxn modelId="{F05472F0-2114-43A7-8995-E2F4D1C8356E}" type="presParOf" srcId="{8BA017B6-68F1-4ECD-B918-F689EAA4CC76}" destId="{952E123A-15F3-45ED-906E-3DCE91009BCE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A87A39-E0D0-4856-BC66-599A83F4AE48}" type="doc">
      <dgm:prSet loTypeId="urn:microsoft.com/office/officeart/2009/layout/CirclePictureHierarchy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8F45A7F-E46C-4F3F-8A97-DDF4BB6003A4}">
      <dgm:prSet phldrT="[Text]" custT="1"/>
      <dgm:spPr/>
      <dgm:t>
        <a:bodyPr/>
        <a:lstStyle/>
        <a:p>
          <a:r>
            <a:rPr lang="en-US" sz="2400" dirty="0" smtClean="0"/>
            <a:t>Light</a:t>
          </a:r>
          <a:endParaRPr lang="en-US" sz="2400" dirty="0"/>
        </a:p>
      </dgm:t>
    </dgm:pt>
    <dgm:pt modelId="{3249E8A2-3AA3-42F3-BB99-DD206ADF191E}" type="parTrans" cxnId="{F4FDC7C9-804D-481F-884D-BD961D5BF7FD}">
      <dgm:prSet/>
      <dgm:spPr/>
      <dgm:t>
        <a:bodyPr/>
        <a:lstStyle/>
        <a:p>
          <a:endParaRPr lang="en-US"/>
        </a:p>
      </dgm:t>
    </dgm:pt>
    <dgm:pt modelId="{C9167284-5127-4FB1-BDC3-FD48E687009C}" type="sibTrans" cxnId="{F4FDC7C9-804D-481F-884D-BD961D5BF7FD}">
      <dgm:prSet/>
      <dgm:spPr/>
      <dgm:t>
        <a:bodyPr/>
        <a:lstStyle/>
        <a:p>
          <a:endParaRPr lang="en-US"/>
        </a:p>
      </dgm:t>
    </dgm:pt>
    <dgm:pt modelId="{263531F6-F0A5-4E02-9E01-F06CF8AB3058}">
      <dgm:prSet phldrT="[Text]" custT="1"/>
      <dgm:spPr/>
      <dgm:t>
        <a:bodyPr/>
        <a:lstStyle/>
        <a:p>
          <a:r>
            <a:rPr lang="en-US" sz="2400" dirty="0" smtClean="0"/>
            <a:t>Positional / Spotlight </a:t>
          </a:r>
          <a:endParaRPr lang="en-US" sz="2400" dirty="0"/>
        </a:p>
      </dgm:t>
    </dgm:pt>
    <dgm:pt modelId="{61879425-72C5-4E1B-AB97-952F9348CB95}" type="parTrans" cxnId="{408A77D0-7E45-4D1E-826B-D373F8492FFD}">
      <dgm:prSet/>
      <dgm:spPr/>
      <dgm:t>
        <a:bodyPr/>
        <a:lstStyle/>
        <a:p>
          <a:endParaRPr lang="en-US"/>
        </a:p>
      </dgm:t>
    </dgm:pt>
    <dgm:pt modelId="{FA1EF576-873E-4BF3-B92B-2CF6813428E0}" type="sibTrans" cxnId="{408A77D0-7E45-4D1E-826B-D373F8492FFD}">
      <dgm:prSet/>
      <dgm:spPr/>
      <dgm:t>
        <a:bodyPr/>
        <a:lstStyle/>
        <a:p>
          <a:endParaRPr lang="en-US"/>
        </a:p>
      </dgm:t>
    </dgm:pt>
    <dgm:pt modelId="{2BD1DB75-17B9-4474-8421-4DD3EF4A58A1}">
      <dgm:prSet phldrT="[Text]" custT="1"/>
      <dgm:spPr/>
      <dgm:t>
        <a:bodyPr/>
        <a:lstStyle/>
        <a:p>
          <a:r>
            <a:rPr lang="en-US" sz="2400" b="0" dirty="0" smtClean="0"/>
            <a:t>Directional</a:t>
          </a:r>
          <a:endParaRPr lang="en-US" sz="3200" b="0" dirty="0"/>
        </a:p>
      </dgm:t>
    </dgm:pt>
    <dgm:pt modelId="{1BC4121D-9218-4915-8303-A5B4FB1394A5}" type="parTrans" cxnId="{BF743970-E2F3-4EEC-A2A3-E4394C0BE63C}">
      <dgm:prSet/>
      <dgm:spPr/>
      <dgm:t>
        <a:bodyPr/>
        <a:lstStyle/>
        <a:p>
          <a:endParaRPr lang="en-US"/>
        </a:p>
      </dgm:t>
    </dgm:pt>
    <dgm:pt modelId="{231CD2FD-308B-49BF-827F-05EBF98D184D}" type="sibTrans" cxnId="{BF743970-E2F3-4EEC-A2A3-E4394C0BE63C}">
      <dgm:prSet/>
      <dgm:spPr/>
      <dgm:t>
        <a:bodyPr/>
        <a:lstStyle/>
        <a:p>
          <a:endParaRPr lang="en-US"/>
        </a:p>
      </dgm:t>
    </dgm:pt>
    <dgm:pt modelId="{C3A11656-ED61-45B8-8B6B-DE3E8FBF2183}" type="pres">
      <dgm:prSet presAssocID="{D5A87A39-E0D0-4856-BC66-599A83F4AE4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128A061-C5D4-4973-9E32-BE875782C441}" type="pres">
      <dgm:prSet presAssocID="{08F45A7F-E46C-4F3F-8A97-DDF4BB6003A4}" presName="hierRoot1" presStyleCnt="0"/>
      <dgm:spPr/>
    </dgm:pt>
    <dgm:pt modelId="{B2BE873B-A628-47A4-8D72-12332CAF9B64}" type="pres">
      <dgm:prSet presAssocID="{08F45A7F-E46C-4F3F-8A97-DDF4BB6003A4}" presName="composite" presStyleCnt="0"/>
      <dgm:spPr/>
    </dgm:pt>
    <dgm:pt modelId="{7D1F6C81-2041-48F1-9286-F7D986118CAD}" type="pres">
      <dgm:prSet presAssocID="{08F45A7F-E46C-4F3F-8A97-DDF4BB6003A4}" presName="image" presStyleLbl="node0" presStyleIdx="0" presStyleCnt="1" custScaleX="44724" custScaleY="40528" custLinFactNeighborX="51132" custLinFactNeighborY="-41778"/>
      <dgm:spPr/>
    </dgm:pt>
    <dgm:pt modelId="{C65346F6-062B-4471-ACF5-53DDE16B8A05}" type="pres">
      <dgm:prSet presAssocID="{08F45A7F-E46C-4F3F-8A97-DDF4BB6003A4}" presName="text" presStyleLbl="revTx" presStyleIdx="0" presStyleCnt="3" custScaleY="40405" custLinFactNeighborX="15662" custLinFactNeighborY="-414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F8F6E0-861D-48D0-98C8-303A19BF7038}" type="pres">
      <dgm:prSet presAssocID="{08F45A7F-E46C-4F3F-8A97-DDF4BB6003A4}" presName="hierChild2" presStyleCnt="0"/>
      <dgm:spPr/>
    </dgm:pt>
    <dgm:pt modelId="{077F5F57-356E-42E4-A5E0-0982196DE58B}" type="pres">
      <dgm:prSet presAssocID="{61879425-72C5-4E1B-AB97-952F9348CB9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3C37288E-E903-4746-87A4-F8656255001D}" type="pres">
      <dgm:prSet presAssocID="{263531F6-F0A5-4E02-9E01-F06CF8AB3058}" presName="hierRoot2" presStyleCnt="0"/>
      <dgm:spPr/>
    </dgm:pt>
    <dgm:pt modelId="{A306A62E-2ABD-4B02-A274-C46A317532DC}" type="pres">
      <dgm:prSet presAssocID="{263531F6-F0A5-4E02-9E01-F06CF8AB3058}" presName="composite2" presStyleCnt="0"/>
      <dgm:spPr/>
    </dgm:pt>
    <dgm:pt modelId="{926CA1BE-9CB8-46A0-B4A8-1A4775437793}" type="pres">
      <dgm:prSet presAssocID="{263531F6-F0A5-4E02-9E01-F06CF8AB3058}" presName="image2" presStyleLbl="node2" presStyleIdx="0" presStyleCnt="2" custScaleX="43825" custScaleY="38243" custLinFactNeighborX="46959" custLinFactNeighborY="-26759"/>
      <dgm:spPr/>
    </dgm:pt>
    <dgm:pt modelId="{110B30C5-F976-4547-B572-627A6ADD48BA}" type="pres">
      <dgm:prSet presAssocID="{263531F6-F0A5-4E02-9E01-F06CF8AB3058}" presName="text2" presStyleLbl="revTx" presStyleIdx="1" presStyleCnt="3" custScaleX="128145" custScaleY="36888" custLinFactNeighborX="-36611" custLinFactNeighborY="77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569CB5-6A98-4C75-A2F3-E26279B1C608}" type="pres">
      <dgm:prSet presAssocID="{263531F6-F0A5-4E02-9E01-F06CF8AB3058}" presName="hierChild3" presStyleCnt="0"/>
      <dgm:spPr/>
    </dgm:pt>
    <dgm:pt modelId="{AC420D0A-28E0-44A1-B18C-C21C2AFD5B4B}" type="pres">
      <dgm:prSet presAssocID="{1BC4121D-9218-4915-8303-A5B4FB1394A5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FE3DE84-D9D8-4A0A-B447-7BC2A1149347}" type="pres">
      <dgm:prSet presAssocID="{2BD1DB75-17B9-4474-8421-4DD3EF4A58A1}" presName="hierRoot2" presStyleCnt="0"/>
      <dgm:spPr/>
    </dgm:pt>
    <dgm:pt modelId="{DE6581D2-1185-4E30-BFB0-A279693FD7A2}" type="pres">
      <dgm:prSet presAssocID="{2BD1DB75-17B9-4474-8421-4DD3EF4A58A1}" presName="composite2" presStyleCnt="0"/>
      <dgm:spPr/>
    </dgm:pt>
    <dgm:pt modelId="{8EA57B63-3173-480C-8A05-8B9315A4DA56}" type="pres">
      <dgm:prSet presAssocID="{2BD1DB75-17B9-4474-8421-4DD3EF4A58A1}" presName="image2" presStyleLbl="node2" presStyleIdx="1" presStyleCnt="2" custScaleX="41202" custScaleY="37998" custLinFactNeighborX="73242" custLinFactNeighborY="-26759"/>
      <dgm:spPr/>
    </dgm:pt>
    <dgm:pt modelId="{B667810A-85B9-4FCB-9C09-F1E0A4032D91}" type="pres">
      <dgm:prSet presAssocID="{2BD1DB75-17B9-4474-8421-4DD3EF4A58A1}" presName="text2" presStyleLbl="revTx" presStyleIdx="2" presStyleCnt="3" custScaleX="72483" custScaleY="26341" custLinFactNeighborX="-25357" custLinFactNeighborY="75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EBCC17-A4ED-4C40-8E68-CE73166D2020}" type="pres">
      <dgm:prSet presAssocID="{2BD1DB75-17B9-4474-8421-4DD3EF4A58A1}" presName="hierChild3" presStyleCnt="0"/>
      <dgm:spPr/>
    </dgm:pt>
  </dgm:ptLst>
  <dgm:cxnLst>
    <dgm:cxn modelId="{BF743970-E2F3-4EEC-A2A3-E4394C0BE63C}" srcId="{08F45A7F-E46C-4F3F-8A97-DDF4BB6003A4}" destId="{2BD1DB75-17B9-4474-8421-4DD3EF4A58A1}" srcOrd="1" destOrd="0" parTransId="{1BC4121D-9218-4915-8303-A5B4FB1394A5}" sibTransId="{231CD2FD-308B-49BF-827F-05EBF98D184D}"/>
    <dgm:cxn modelId="{408A77D0-7E45-4D1E-826B-D373F8492FFD}" srcId="{08F45A7F-E46C-4F3F-8A97-DDF4BB6003A4}" destId="{263531F6-F0A5-4E02-9E01-F06CF8AB3058}" srcOrd="0" destOrd="0" parTransId="{61879425-72C5-4E1B-AB97-952F9348CB95}" sibTransId="{FA1EF576-873E-4BF3-B92B-2CF6813428E0}"/>
    <dgm:cxn modelId="{2BF9ABDB-7994-45EC-A06B-EC14CB5210DE}" type="presOf" srcId="{61879425-72C5-4E1B-AB97-952F9348CB95}" destId="{077F5F57-356E-42E4-A5E0-0982196DE58B}" srcOrd="0" destOrd="0" presId="urn:microsoft.com/office/officeart/2009/layout/CirclePictureHierarchy"/>
    <dgm:cxn modelId="{D23F8F60-6393-4410-A32B-DFB5BEE307D5}" type="presOf" srcId="{1BC4121D-9218-4915-8303-A5B4FB1394A5}" destId="{AC420D0A-28E0-44A1-B18C-C21C2AFD5B4B}" srcOrd="0" destOrd="0" presId="urn:microsoft.com/office/officeart/2009/layout/CirclePictureHierarchy"/>
    <dgm:cxn modelId="{0CC62D3A-0ED4-4830-B097-BE43069D7452}" type="presOf" srcId="{08F45A7F-E46C-4F3F-8A97-DDF4BB6003A4}" destId="{C65346F6-062B-4471-ACF5-53DDE16B8A05}" srcOrd="0" destOrd="0" presId="urn:microsoft.com/office/officeart/2009/layout/CirclePictureHierarchy"/>
    <dgm:cxn modelId="{F4FDC7C9-804D-481F-884D-BD961D5BF7FD}" srcId="{D5A87A39-E0D0-4856-BC66-599A83F4AE48}" destId="{08F45A7F-E46C-4F3F-8A97-DDF4BB6003A4}" srcOrd="0" destOrd="0" parTransId="{3249E8A2-3AA3-42F3-BB99-DD206ADF191E}" sibTransId="{C9167284-5127-4FB1-BDC3-FD48E687009C}"/>
    <dgm:cxn modelId="{D5C63213-A96B-40BD-B37C-6FF89AD63A0F}" type="presOf" srcId="{D5A87A39-E0D0-4856-BC66-599A83F4AE48}" destId="{C3A11656-ED61-45B8-8B6B-DE3E8FBF2183}" srcOrd="0" destOrd="0" presId="urn:microsoft.com/office/officeart/2009/layout/CirclePictureHierarchy"/>
    <dgm:cxn modelId="{889C9169-72D4-44DE-B584-9D86B0BDD0CC}" type="presOf" srcId="{263531F6-F0A5-4E02-9E01-F06CF8AB3058}" destId="{110B30C5-F976-4547-B572-627A6ADD48BA}" srcOrd="0" destOrd="0" presId="urn:microsoft.com/office/officeart/2009/layout/CirclePictureHierarchy"/>
    <dgm:cxn modelId="{4E9BF511-AC91-470F-83DA-2227CF51755E}" type="presOf" srcId="{2BD1DB75-17B9-4474-8421-4DD3EF4A58A1}" destId="{B667810A-85B9-4FCB-9C09-F1E0A4032D91}" srcOrd="0" destOrd="0" presId="urn:microsoft.com/office/officeart/2009/layout/CirclePictureHierarchy"/>
    <dgm:cxn modelId="{814A33E1-EFDA-4E12-8890-DA351FF2CF0C}" type="presParOf" srcId="{C3A11656-ED61-45B8-8B6B-DE3E8FBF2183}" destId="{B128A061-C5D4-4973-9E32-BE875782C441}" srcOrd="0" destOrd="0" presId="urn:microsoft.com/office/officeart/2009/layout/CirclePictureHierarchy"/>
    <dgm:cxn modelId="{95AC0C80-8102-4EAA-BCFC-E644EB74FC14}" type="presParOf" srcId="{B128A061-C5D4-4973-9E32-BE875782C441}" destId="{B2BE873B-A628-47A4-8D72-12332CAF9B64}" srcOrd="0" destOrd="0" presId="urn:microsoft.com/office/officeart/2009/layout/CirclePictureHierarchy"/>
    <dgm:cxn modelId="{68B4CE5F-1521-4ACA-8F32-D47710F43759}" type="presParOf" srcId="{B2BE873B-A628-47A4-8D72-12332CAF9B64}" destId="{7D1F6C81-2041-48F1-9286-F7D986118CAD}" srcOrd="0" destOrd="0" presId="urn:microsoft.com/office/officeart/2009/layout/CirclePictureHierarchy"/>
    <dgm:cxn modelId="{106F8C2A-4F2F-455B-9F1E-1A692FEA39B7}" type="presParOf" srcId="{B2BE873B-A628-47A4-8D72-12332CAF9B64}" destId="{C65346F6-062B-4471-ACF5-53DDE16B8A05}" srcOrd="1" destOrd="0" presId="urn:microsoft.com/office/officeart/2009/layout/CirclePictureHierarchy"/>
    <dgm:cxn modelId="{49CAE4A8-BCA0-421D-9E70-D57B233AC856}" type="presParOf" srcId="{B128A061-C5D4-4973-9E32-BE875782C441}" destId="{14F8F6E0-861D-48D0-98C8-303A19BF7038}" srcOrd="1" destOrd="0" presId="urn:microsoft.com/office/officeart/2009/layout/CirclePictureHierarchy"/>
    <dgm:cxn modelId="{55A9CDFC-9FF0-415C-A3B4-38C40F30A33F}" type="presParOf" srcId="{14F8F6E0-861D-48D0-98C8-303A19BF7038}" destId="{077F5F57-356E-42E4-A5E0-0982196DE58B}" srcOrd="0" destOrd="0" presId="urn:microsoft.com/office/officeart/2009/layout/CirclePictureHierarchy"/>
    <dgm:cxn modelId="{276C54C2-99FB-4A86-8404-BBAAA0896D3C}" type="presParOf" srcId="{14F8F6E0-861D-48D0-98C8-303A19BF7038}" destId="{3C37288E-E903-4746-87A4-F8656255001D}" srcOrd="1" destOrd="0" presId="urn:microsoft.com/office/officeart/2009/layout/CirclePictureHierarchy"/>
    <dgm:cxn modelId="{3AEA9695-7925-4317-9B5F-9228348DF7F3}" type="presParOf" srcId="{3C37288E-E903-4746-87A4-F8656255001D}" destId="{A306A62E-2ABD-4B02-A274-C46A317532DC}" srcOrd="0" destOrd="0" presId="urn:microsoft.com/office/officeart/2009/layout/CirclePictureHierarchy"/>
    <dgm:cxn modelId="{27ED9289-E13E-4451-A502-05A99A80FA47}" type="presParOf" srcId="{A306A62E-2ABD-4B02-A274-C46A317532DC}" destId="{926CA1BE-9CB8-46A0-B4A8-1A4775437793}" srcOrd="0" destOrd="0" presId="urn:microsoft.com/office/officeart/2009/layout/CirclePictureHierarchy"/>
    <dgm:cxn modelId="{2F1DEAAE-9005-416B-B301-8B042D261A1D}" type="presParOf" srcId="{A306A62E-2ABD-4B02-A274-C46A317532DC}" destId="{110B30C5-F976-4547-B572-627A6ADD48BA}" srcOrd="1" destOrd="0" presId="urn:microsoft.com/office/officeart/2009/layout/CirclePictureHierarchy"/>
    <dgm:cxn modelId="{EE35D35E-EB4F-4A80-93CA-F9996DC7519A}" type="presParOf" srcId="{3C37288E-E903-4746-87A4-F8656255001D}" destId="{81569CB5-6A98-4C75-A2F3-E26279B1C608}" srcOrd="1" destOrd="0" presId="urn:microsoft.com/office/officeart/2009/layout/CirclePictureHierarchy"/>
    <dgm:cxn modelId="{88C6B8BA-981C-4B48-9ECD-2BE8CAD231F3}" type="presParOf" srcId="{14F8F6E0-861D-48D0-98C8-303A19BF7038}" destId="{AC420D0A-28E0-44A1-B18C-C21C2AFD5B4B}" srcOrd="2" destOrd="0" presId="urn:microsoft.com/office/officeart/2009/layout/CirclePictureHierarchy"/>
    <dgm:cxn modelId="{120BD447-C4D5-48DB-B345-D75FC71FC313}" type="presParOf" srcId="{14F8F6E0-861D-48D0-98C8-303A19BF7038}" destId="{9FE3DE84-D9D8-4A0A-B447-7BC2A1149347}" srcOrd="3" destOrd="0" presId="urn:microsoft.com/office/officeart/2009/layout/CirclePictureHierarchy"/>
    <dgm:cxn modelId="{FFD7C694-D2D0-4A95-8B3F-8F4DC791A667}" type="presParOf" srcId="{9FE3DE84-D9D8-4A0A-B447-7BC2A1149347}" destId="{DE6581D2-1185-4E30-BFB0-A279693FD7A2}" srcOrd="0" destOrd="0" presId="urn:microsoft.com/office/officeart/2009/layout/CirclePictureHierarchy"/>
    <dgm:cxn modelId="{5EBCDDB6-D629-4B22-98F7-1BA993F7E809}" type="presParOf" srcId="{DE6581D2-1185-4E30-BFB0-A279693FD7A2}" destId="{8EA57B63-3173-480C-8A05-8B9315A4DA56}" srcOrd="0" destOrd="0" presId="urn:microsoft.com/office/officeart/2009/layout/CirclePictureHierarchy"/>
    <dgm:cxn modelId="{2565D25C-ACFD-4D4D-8527-D935D38D9B82}" type="presParOf" srcId="{DE6581D2-1185-4E30-BFB0-A279693FD7A2}" destId="{B667810A-85B9-4FCB-9C09-F1E0A4032D91}" srcOrd="1" destOrd="0" presId="urn:microsoft.com/office/officeart/2009/layout/CirclePictureHierarchy"/>
    <dgm:cxn modelId="{C799AF89-D9F9-42F1-B10A-4EB4F4D25AC7}" type="presParOf" srcId="{9FE3DE84-D9D8-4A0A-B447-7BC2A1149347}" destId="{1FEBCC17-A4ED-4C40-8E68-CE73166D2020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EB57E3-B83B-49C5-89D8-50F05A3E3416}" type="doc">
      <dgm:prSet loTypeId="urn:microsoft.com/office/officeart/2011/layout/Tab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3FC93F-3ABB-4FB9-9E42-25343950817D}">
      <dgm:prSet phldrT="[Text]"/>
      <dgm:spPr/>
      <dgm:t>
        <a:bodyPr/>
        <a:lstStyle/>
        <a:p>
          <a:r>
            <a:rPr lang="en-US" dirty="0" smtClean="0"/>
            <a:t>Ambient</a:t>
          </a:r>
          <a:endParaRPr lang="en-US" dirty="0"/>
        </a:p>
      </dgm:t>
    </dgm:pt>
    <dgm:pt modelId="{8CEAA732-592D-4E03-B703-C9970FF44227}" type="parTrans" cxnId="{DB153D59-CC51-4F2F-86E3-46543786989D}">
      <dgm:prSet/>
      <dgm:spPr/>
      <dgm:t>
        <a:bodyPr/>
        <a:lstStyle/>
        <a:p>
          <a:endParaRPr lang="en-US"/>
        </a:p>
      </dgm:t>
    </dgm:pt>
    <dgm:pt modelId="{D206F1F9-7103-4196-87A2-59D998599CE5}" type="sibTrans" cxnId="{DB153D59-CC51-4F2F-86E3-46543786989D}">
      <dgm:prSet/>
      <dgm:spPr/>
      <dgm:t>
        <a:bodyPr/>
        <a:lstStyle/>
        <a:p>
          <a:endParaRPr lang="en-US"/>
        </a:p>
      </dgm:t>
    </dgm:pt>
    <dgm:pt modelId="{6129E43E-49EE-4BF2-84E1-4216C1C1D246}">
      <dgm:prSet phldrT="[Text]"/>
      <dgm:spPr/>
      <dgm:t>
        <a:bodyPr/>
        <a:lstStyle/>
        <a:p>
          <a:r>
            <a:rPr lang="en-US" b="1" dirty="0" smtClean="0">
              <a:solidFill>
                <a:schemeClr val="accent2"/>
              </a:solidFill>
            </a:rPr>
            <a:t>                                                                                                default  = (0.2, 0.2, 0.2, 1.0) </a:t>
          </a:r>
          <a:endParaRPr lang="en-US" b="1" dirty="0">
            <a:solidFill>
              <a:schemeClr val="accent2"/>
            </a:solidFill>
          </a:endParaRPr>
        </a:p>
      </dgm:t>
    </dgm:pt>
    <dgm:pt modelId="{AF054CBF-B6CF-4656-93DC-68D83B06CD39}" type="parTrans" cxnId="{E1E7566C-7601-4D4D-AD91-370D116B06E6}">
      <dgm:prSet/>
      <dgm:spPr/>
      <dgm:t>
        <a:bodyPr/>
        <a:lstStyle/>
        <a:p>
          <a:endParaRPr lang="en-US"/>
        </a:p>
      </dgm:t>
    </dgm:pt>
    <dgm:pt modelId="{C328F5E7-4BAF-47A7-9BD3-52E67F35DEC9}" type="sibTrans" cxnId="{E1E7566C-7601-4D4D-AD91-370D116B06E6}">
      <dgm:prSet/>
      <dgm:spPr/>
      <dgm:t>
        <a:bodyPr/>
        <a:lstStyle/>
        <a:p>
          <a:endParaRPr lang="en-US"/>
        </a:p>
      </dgm:t>
    </dgm:pt>
    <dgm:pt modelId="{BAE28E66-94EC-4B86-8952-9DAFF3E06D90}">
      <dgm:prSet phldrT="[Text]" custT="1"/>
      <dgm:spPr/>
      <dgm:t>
        <a:bodyPr/>
        <a:lstStyle/>
        <a:p>
          <a:r>
            <a:rPr lang="en-US" sz="1200" dirty="0" err="1" smtClean="0"/>
            <a:t>GLfloat</a:t>
          </a:r>
          <a:r>
            <a:rPr lang="en-US" sz="1200" dirty="0" smtClean="0"/>
            <a:t> </a:t>
          </a:r>
          <a:r>
            <a:rPr lang="en-US" sz="1200" dirty="0" err="1" smtClean="0"/>
            <a:t>mat_amb</a:t>
          </a:r>
          <a:r>
            <a:rPr lang="en-US" sz="1200" dirty="0" smtClean="0"/>
            <a:t> [] = {0.1, 0.5, 0.8, 1.0};</a:t>
          </a:r>
          <a:endParaRPr lang="en-US" sz="1200" dirty="0"/>
        </a:p>
      </dgm:t>
    </dgm:pt>
    <dgm:pt modelId="{B624840C-A4CA-4477-B184-F25112425930}" type="parTrans" cxnId="{6C1F626C-E58E-4AFF-92BF-B55DBB2EAE28}">
      <dgm:prSet/>
      <dgm:spPr/>
      <dgm:t>
        <a:bodyPr/>
        <a:lstStyle/>
        <a:p>
          <a:endParaRPr lang="en-US"/>
        </a:p>
      </dgm:t>
    </dgm:pt>
    <dgm:pt modelId="{1F31A3FC-6BBA-4D14-9922-0048CA86728D}" type="sibTrans" cxnId="{6C1F626C-E58E-4AFF-92BF-B55DBB2EAE28}">
      <dgm:prSet/>
      <dgm:spPr/>
      <dgm:t>
        <a:bodyPr/>
        <a:lstStyle/>
        <a:p>
          <a:endParaRPr lang="en-US"/>
        </a:p>
      </dgm:t>
    </dgm:pt>
    <dgm:pt modelId="{E48C1E67-709B-4E3E-8D81-3B737923C0EA}">
      <dgm:prSet phldrT="[Text]"/>
      <dgm:spPr/>
      <dgm:t>
        <a:bodyPr/>
        <a:lstStyle/>
        <a:p>
          <a:r>
            <a:rPr lang="en-US" dirty="0" smtClean="0"/>
            <a:t>Diffuse</a:t>
          </a:r>
          <a:endParaRPr lang="en-US" dirty="0"/>
        </a:p>
      </dgm:t>
    </dgm:pt>
    <dgm:pt modelId="{55B49AD9-A6C2-4E91-AA6C-9D540A180E34}" type="parTrans" cxnId="{A055AEFB-F83F-4B07-B145-94E739F7B609}">
      <dgm:prSet/>
      <dgm:spPr/>
      <dgm:t>
        <a:bodyPr/>
        <a:lstStyle/>
        <a:p>
          <a:endParaRPr lang="en-US"/>
        </a:p>
      </dgm:t>
    </dgm:pt>
    <dgm:pt modelId="{52D77BD0-E517-4EA5-A7A6-C59939BDF7CF}" type="sibTrans" cxnId="{A055AEFB-F83F-4B07-B145-94E739F7B609}">
      <dgm:prSet/>
      <dgm:spPr/>
      <dgm:t>
        <a:bodyPr/>
        <a:lstStyle/>
        <a:p>
          <a:endParaRPr lang="en-US"/>
        </a:p>
      </dgm:t>
    </dgm:pt>
    <dgm:pt modelId="{6F61792A-92EA-4998-BD6E-0A1F643C4D25}">
      <dgm:prSet phldrT="[Text]" custT="1"/>
      <dgm:spPr/>
      <dgm:t>
        <a:bodyPr/>
        <a:lstStyle/>
        <a:p>
          <a:r>
            <a:rPr lang="en-US" sz="1200" dirty="0" err="1" smtClean="0"/>
            <a:t>GLfloat</a:t>
          </a:r>
          <a:r>
            <a:rPr lang="en-US" sz="1200" dirty="0" smtClean="0"/>
            <a:t> </a:t>
          </a:r>
          <a:r>
            <a:rPr lang="en-US" sz="1200" dirty="0" err="1" smtClean="0"/>
            <a:t>mat_diff</a:t>
          </a:r>
          <a:r>
            <a:rPr lang="en-US" sz="1200" dirty="0" smtClean="0"/>
            <a:t> [] = {0.1, 0.5, 0.8, 1.0};</a:t>
          </a:r>
          <a:endParaRPr lang="en-US" sz="1200" dirty="0"/>
        </a:p>
      </dgm:t>
    </dgm:pt>
    <dgm:pt modelId="{EF2BBCAF-C892-406D-BA45-FE81223F53FB}" type="parTrans" cxnId="{3B2188A4-E7A0-4F46-A27F-1BD93B64822A}">
      <dgm:prSet/>
      <dgm:spPr/>
      <dgm:t>
        <a:bodyPr/>
        <a:lstStyle/>
        <a:p>
          <a:endParaRPr lang="en-US"/>
        </a:p>
      </dgm:t>
    </dgm:pt>
    <dgm:pt modelId="{461F9925-7CB4-44A1-BF1F-4A314FCCD8D8}" type="sibTrans" cxnId="{3B2188A4-E7A0-4F46-A27F-1BD93B64822A}">
      <dgm:prSet/>
      <dgm:spPr/>
      <dgm:t>
        <a:bodyPr/>
        <a:lstStyle/>
        <a:p>
          <a:endParaRPr lang="en-US"/>
        </a:p>
      </dgm:t>
    </dgm:pt>
    <dgm:pt modelId="{2B732CF1-77B5-4D1E-83FE-5E604AC915F3}">
      <dgm:prSet phldrT="[Text]" custT="1"/>
      <dgm:spPr/>
      <dgm:t>
        <a:bodyPr/>
        <a:lstStyle/>
        <a:p>
          <a:r>
            <a:rPr lang="en-US" sz="1200" dirty="0" err="1" smtClean="0"/>
            <a:t>glMaterialfv</a:t>
          </a:r>
          <a:r>
            <a:rPr lang="en-US" sz="1200" dirty="0" smtClean="0"/>
            <a:t>(GL_FRONT_AND_BACK, GL_DIFFUSE, </a:t>
          </a:r>
          <a:r>
            <a:rPr lang="en-US" sz="1200" dirty="0" err="1" smtClean="0"/>
            <a:t>mat_diff</a:t>
          </a:r>
          <a:r>
            <a:rPr lang="en-US" sz="1200" dirty="0" smtClean="0"/>
            <a:t>);</a:t>
          </a:r>
          <a:endParaRPr lang="en-US" sz="1200" dirty="0"/>
        </a:p>
      </dgm:t>
    </dgm:pt>
    <dgm:pt modelId="{D1DB6C4E-2D45-4EF1-B66E-6A55D350D2EE}" type="parTrans" cxnId="{6F6CA2B8-BD05-4F03-BAD6-239B769A3264}">
      <dgm:prSet/>
      <dgm:spPr/>
      <dgm:t>
        <a:bodyPr/>
        <a:lstStyle/>
        <a:p>
          <a:endParaRPr lang="en-US"/>
        </a:p>
      </dgm:t>
    </dgm:pt>
    <dgm:pt modelId="{46E8C6A2-A39F-4D57-9111-78ED7B5AD43B}" type="sibTrans" cxnId="{6F6CA2B8-BD05-4F03-BAD6-239B769A3264}">
      <dgm:prSet/>
      <dgm:spPr/>
      <dgm:t>
        <a:bodyPr/>
        <a:lstStyle/>
        <a:p>
          <a:endParaRPr lang="en-US"/>
        </a:p>
      </dgm:t>
    </dgm:pt>
    <dgm:pt modelId="{ACAEA788-E9D4-45CA-BBDD-3B79A059422F}">
      <dgm:prSet phldrT="[Text]"/>
      <dgm:spPr/>
      <dgm:t>
        <a:bodyPr/>
        <a:lstStyle/>
        <a:p>
          <a:r>
            <a:rPr lang="en-US" dirty="0" smtClean="0"/>
            <a:t>Specular</a:t>
          </a:r>
          <a:endParaRPr lang="en-US" dirty="0"/>
        </a:p>
      </dgm:t>
    </dgm:pt>
    <dgm:pt modelId="{E0CF7D1D-FD23-4FD3-8D38-406C097C7B1A}" type="parTrans" cxnId="{5CD929CD-0512-4FEC-95A4-42E28430004D}">
      <dgm:prSet/>
      <dgm:spPr/>
      <dgm:t>
        <a:bodyPr/>
        <a:lstStyle/>
        <a:p>
          <a:endParaRPr lang="en-US"/>
        </a:p>
      </dgm:t>
    </dgm:pt>
    <dgm:pt modelId="{58D9A160-C3A8-455F-97DB-3A301311C642}" type="sibTrans" cxnId="{5CD929CD-0512-4FEC-95A4-42E28430004D}">
      <dgm:prSet/>
      <dgm:spPr/>
      <dgm:t>
        <a:bodyPr/>
        <a:lstStyle/>
        <a:p>
          <a:endParaRPr lang="en-US"/>
        </a:p>
      </dgm:t>
    </dgm:pt>
    <dgm:pt modelId="{8FCA9ACC-5ABF-474F-9D0D-0AED8C3C2BBC}">
      <dgm:prSet phldrT="[Text]"/>
      <dgm:spPr/>
      <dgm:t>
        <a:bodyPr/>
        <a:lstStyle/>
        <a:p>
          <a:r>
            <a:rPr lang="en-US" b="1" dirty="0" smtClean="0">
              <a:solidFill>
                <a:schemeClr val="accent5">
                  <a:lumMod val="75000"/>
                </a:schemeClr>
              </a:solidFill>
            </a:rPr>
            <a:t>                                                                                               default = (0.0, 0.0, 0.0, 1.0) </a:t>
          </a:r>
          <a:endParaRPr lang="en-US" b="1" dirty="0">
            <a:solidFill>
              <a:schemeClr val="accent5">
                <a:lumMod val="75000"/>
              </a:schemeClr>
            </a:solidFill>
          </a:endParaRPr>
        </a:p>
      </dgm:t>
    </dgm:pt>
    <dgm:pt modelId="{0D2F1A06-DCC8-4AD7-B734-94CFBC759E25}" type="parTrans" cxnId="{41C65052-35C0-40BB-AC0A-FF0667918297}">
      <dgm:prSet/>
      <dgm:spPr/>
      <dgm:t>
        <a:bodyPr/>
        <a:lstStyle/>
        <a:p>
          <a:endParaRPr lang="en-US"/>
        </a:p>
      </dgm:t>
    </dgm:pt>
    <dgm:pt modelId="{9B3C88A1-88E1-4B4A-B448-DCAAC5B1B7AD}" type="sibTrans" cxnId="{41C65052-35C0-40BB-AC0A-FF0667918297}">
      <dgm:prSet/>
      <dgm:spPr/>
      <dgm:t>
        <a:bodyPr/>
        <a:lstStyle/>
        <a:p>
          <a:endParaRPr lang="en-US"/>
        </a:p>
      </dgm:t>
    </dgm:pt>
    <dgm:pt modelId="{2C2FE38B-4502-4BC1-AD29-89DE8950E918}">
      <dgm:prSet phldrT="[Text]" custT="1"/>
      <dgm:spPr/>
      <dgm:t>
        <a:bodyPr/>
        <a:lstStyle/>
        <a:p>
          <a:r>
            <a:rPr lang="en-US" sz="1200" dirty="0" smtClean="0"/>
            <a:t> </a:t>
          </a:r>
          <a:r>
            <a:rPr lang="en-US" sz="1200" dirty="0" err="1" smtClean="0"/>
            <a:t>GLfloat</a:t>
          </a:r>
          <a:r>
            <a:rPr lang="en-US" sz="1200" dirty="0" smtClean="0"/>
            <a:t> </a:t>
          </a:r>
          <a:r>
            <a:rPr lang="en-US" sz="1200" dirty="0" err="1" smtClean="0"/>
            <a:t>mat_spec</a:t>
          </a:r>
          <a:r>
            <a:rPr lang="en-US" sz="1200" dirty="0" smtClean="0"/>
            <a:t> [] = {1.0, 1.0, 1.0, 1.0};</a:t>
          </a:r>
          <a:endParaRPr lang="en-US" sz="1200" dirty="0"/>
        </a:p>
      </dgm:t>
    </dgm:pt>
    <dgm:pt modelId="{ADD7E261-C949-48D0-A19D-5B54F2DF5E19}" type="parTrans" cxnId="{E4AD5CD1-703B-4BF0-9ED1-85BF2B6557A6}">
      <dgm:prSet/>
      <dgm:spPr/>
      <dgm:t>
        <a:bodyPr/>
        <a:lstStyle/>
        <a:p>
          <a:endParaRPr lang="en-US"/>
        </a:p>
      </dgm:t>
    </dgm:pt>
    <dgm:pt modelId="{E7F62B2B-4972-4A11-96F4-1E678C5231B3}" type="sibTrans" cxnId="{E4AD5CD1-703B-4BF0-9ED1-85BF2B6557A6}">
      <dgm:prSet/>
      <dgm:spPr/>
      <dgm:t>
        <a:bodyPr/>
        <a:lstStyle/>
        <a:p>
          <a:endParaRPr lang="en-US"/>
        </a:p>
      </dgm:t>
    </dgm:pt>
    <dgm:pt modelId="{4D10C332-D472-4D0B-BBB4-1CB490105010}">
      <dgm:prSet phldrT="[Text]"/>
      <dgm:spPr/>
      <dgm:t>
        <a:bodyPr/>
        <a:lstStyle/>
        <a:p>
          <a:r>
            <a:rPr lang="en-US" dirty="0" smtClean="0"/>
            <a:t>Shininess</a:t>
          </a:r>
          <a:endParaRPr lang="en-US" dirty="0"/>
        </a:p>
      </dgm:t>
    </dgm:pt>
    <dgm:pt modelId="{9B499E27-3035-480D-82A4-5D3A4F5BAD83}" type="parTrans" cxnId="{703FCF2A-D315-44D2-AD76-D0E65BBAD885}">
      <dgm:prSet/>
      <dgm:spPr/>
      <dgm:t>
        <a:bodyPr/>
        <a:lstStyle/>
        <a:p>
          <a:endParaRPr lang="en-US"/>
        </a:p>
      </dgm:t>
    </dgm:pt>
    <dgm:pt modelId="{23D6A202-28A9-4631-841F-4E88AC6BC2B4}" type="sibTrans" cxnId="{703FCF2A-D315-44D2-AD76-D0E65BBAD885}">
      <dgm:prSet/>
      <dgm:spPr/>
      <dgm:t>
        <a:bodyPr/>
        <a:lstStyle/>
        <a:p>
          <a:endParaRPr lang="en-US"/>
        </a:p>
      </dgm:t>
    </dgm:pt>
    <dgm:pt modelId="{97AE9735-62B4-4600-9184-CE31E4E5EBC1}">
      <dgm:prSet phldrT="[Text]"/>
      <dgm:spPr/>
      <dgm:t>
        <a:bodyPr/>
        <a:lstStyle/>
        <a:p>
          <a:r>
            <a:rPr lang="en-US" dirty="0" smtClean="0"/>
            <a:t>Emission</a:t>
          </a:r>
          <a:endParaRPr lang="en-US" dirty="0"/>
        </a:p>
      </dgm:t>
    </dgm:pt>
    <dgm:pt modelId="{B9740C69-95FB-44C5-97B2-65322E6EC02E}" type="parTrans" cxnId="{C142F0BE-BDC3-4CA6-A0AB-057F609B31FC}">
      <dgm:prSet/>
      <dgm:spPr/>
      <dgm:t>
        <a:bodyPr/>
        <a:lstStyle/>
        <a:p>
          <a:endParaRPr lang="en-US"/>
        </a:p>
      </dgm:t>
    </dgm:pt>
    <dgm:pt modelId="{4FC9835E-D3CB-4583-B267-6944A5953DCB}" type="sibTrans" cxnId="{C142F0BE-BDC3-4CA6-A0AB-057F609B31FC}">
      <dgm:prSet/>
      <dgm:spPr/>
      <dgm:t>
        <a:bodyPr/>
        <a:lstStyle/>
        <a:p>
          <a:endParaRPr lang="en-US"/>
        </a:p>
      </dgm:t>
    </dgm:pt>
    <dgm:pt modelId="{45A3D4C8-FC2E-4A86-9733-ED12901C473E}">
      <dgm:prSet phldrT="[Text]" custT="1"/>
      <dgm:spPr/>
      <dgm:t>
        <a:bodyPr/>
        <a:lstStyle/>
        <a:p>
          <a:r>
            <a:rPr lang="en-US" sz="1200" dirty="0" err="1" smtClean="0"/>
            <a:t>GLfloat</a:t>
          </a:r>
          <a:r>
            <a:rPr lang="en-US" sz="1200" dirty="0" smtClean="0"/>
            <a:t> </a:t>
          </a:r>
          <a:r>
            <a:rPr lang="en-US" sz="1200" dirty="0" err="1" smtClean="0"/>
            <a:t>low_shininess</a:t>
          </a:r>
          <a:r>
            <a:rPr lang="en-US" sz="1200" dirty="0" smtClean="0"/>
            <a:t> [] = {5.};   // the higher value the smaller and brighter (more focused) the highlight</a:t>
          </a:r>
          <a:endParaRPr lang="en-US" sz="1200" dirty="0"/>
        </a:p>
      </dgm:t>
    </dgm:pt>
    <dgm:pt modelId="{1446CBB2-1C57-493E-B9C3-CCD6120D0FB1}" type="parTrans" cxnId="{5CB9FC68-FE46-4169-8E98-64DA4132D15A}">
      <dgm:prSet/>
      <dgm:spPr/>
      <dgm:t>
        <a:bodyPr/>
        <a:lstStyle/>
        <a:p>
          <a:endParaRPr lang="en-US"/>
        </a:p>
      </dgm:t>
    </dgm:pt>
    <dgm:pt modelId="{44F5C8BA-01C6-4296-9CAE-4BB6CB006154}" type="sibTrans" cxnId="{5CB9FC68-FE46-4169-8E98-64DA4132D15A}">
      <dgm:prSet/>
      <dgm:spPr/>
      <dgm:t>
        <a:bodyPr/>
        <a:lstStyle/>
        <a:p>
          <a:endParaRPr lang="en-US"/>
        </a:p>
      </dgm:t>
    </dgm:pt>
    <dgm:pt modelId="{8AD8F5E8-3CE0-4560-AE17-B5A3F4E5760B}">
      <dgm:prSet phldrT="[Text]"/>
      <dgm:spPr/>
      <dgm:t>
        <a:bodyPr/>
        <a:lstStyle/>
        <a:p>
          <a:r>
            <a:rPr lang="en-US" b="1" dirty="0" smtClean="0">
              <a:solidFill>
                <a:schemeClr val="accent3"/>
              </a:solidFill>
            </a:rPr>
            <a:t>controls the size and brightness of the highlight, value range (0. to 128.)                 default =0.0</a:t>
          </a:r>
          <a:endParaRPr lang="en-US" b="1" dirty="0">
            <a:solidFill>
              <a:schemeClr val="accent3"/>
            </a:solidFill>
          </a:endParaRPr>
        </a:p>
      </dgm:t>
    </dgm:pt>
    <dgm:pt modelId="{D0A757EE-E915-41B3-98FB-A06E5B5CCB00}" type="parTrans" cxnId="{D1513B44-399E-4E14-A122-D07C6F091602}">
      <dgm:prSet/>
      <dgm:spPr/>
      <dgm:t>
        <a:bodyPr/>
        <a:lstStyle/>
        <a:p>
          <a:endParaRPr lang="en-US"/>
        </a:p>
      </dgm:t>
    </dgm:pt>
    <dgm:pt modelId="{74728429-5905-41D1-867F-491E1978CD21}" type="sibTrans" cxnId="{D1513B44-399E-4E14-A122-D07C6F091602}">
      <dgm:prSet/>
      <dgm:spPr/>
      <dgm:t>
        <a:bodyPr/>
        <a:lstStyle/>
        <a:p>
          <a:endParaRPr lang="en-US"/>
        </a:p>
      </dgm:t>
    </dgm:pt>
    <dgm:pt modelId="{05534D55-B299-4F24-8F72-A707B5B93C42}">
      <dgm:prSet phldrT="[Text]" custT="1"/>
      <dgm:spPr/>
      <dgm:t>
        <a:bodyPr/>
        <a:lstStyle/>
        <a:p>
          <a:r>
            <a:rPr lang="en-US" sz="1200" dirty="0" err="1" smtClean="0"/>
            <a:t>GLfloat</a:t>
          </a:r>
          <a:r>
            <a:rPr lang="en-US" sz="1200" dirty="0" smtClean="0"/>
            <a:t> </a:t>
          </a:r>
          <a:r>
            <a:rPr lang="en-US" sz="1200" dirty="0" err="1" smtClean="0"/>
            <a:t>mat_emission</a:t>
          </a:r>
          <a:r>
            <a:rPr lang="en-US" sz="1200" dirty="0" smtClean="0"/>
            <a:t>[] = {0.3, 0.2, 0.2, 0.0};</a:t>
          </a:r>
          <a:endParaRPr lang="en-US" sz="1200" dirty="0"/>
        </a:p>
      </dgm:t>
    </dgm:pt>
    <dgm:pt modelId="{D8D9048D-00DC-4B19-A458-08021A8370EA}" type="parTrans" cxnId="{B368AFCE-288F-4507-BD8B-CF3B846B6B5E}">
      <dgm:prSet/>
      <dgm:spPr/>
      <dgm:t>
        <a:bodyPr/>
        <a:lstStyle/>
        <a:p>
          <a:endParaRPr lang="en-US"/>
        </a:p>
      </dgm:t>
    </dgm:pt>
    <dgm:pt modelId="{CE30980C-CFBA-43C2-A721-12019C8953B9}" type="sibTrans" cxnId="{B368AFCE-288F-4507-BD8B-CF3B846B6B5E}">
      <dgm:prSet/>
      <dgm:spPr/>
      <dgm:t>
        <a:bodyPr/>
        <a:lstStyle/>
        <a:p>
          <a:endParaRPr lang="en-US"/>
        </a:p>
      </dgm:t>
    </dgm:pt>
    <dgm:pt modelId="{B46F113E-7B58-4F9C-8BB5-3D38033E947F}">
      <dgm:prSet phldrT="[Text]"/>
      <dgm:spPr/>
      <dgm:t>
        <a:bodyPr/>
        <a:lstStyle/>
        <a:p>
          <a:r>
            <a:rPr lang="en-US" b="1" dirty="0" smtClean="0">
              <a:solidFill>
                <a:schemeClr val="accent3"/>
              </a:solidFill>
            </a:rPr>
            <a:t>emissive color of material (usually to simulate a light source),      default  =  (0.0, 0.0, 0.0, 1.0)</a:t>
          </a:r>
          <a:endParaRPr lang="en-US" b="1" dirty="0">
            <a:solidFill>
              <a:schemeClr val="accent3"/>
            </a:solidFill>
          </a:endParaRPr>
        </a:p>
      </dgm:t>
    </dgm:pt>
    <dgm:pt modelId="{DD48B956-5A8C-4D71-8AC1-89130485A55D}" type="parTrans" cxnId="{53D1890E-97A6-4C8A-A6B2-F04168D5EF15}">
      <dgm:prSet/>
      <dgm:spPr/>
      <dgm:t>
        <a:bodyPr/>
        <a:lstStyle/>
        <a:p>
          <a:endParaRPr lang="en-US"/>
        </a:p>
      </dgm:t>
    </dgm:pt>
    <dgm:pt modelId="{318CEAF3-EA12-49B9-B263-4E6368F57211}" type="sibTrans" cxnId="{53D1890E-97A6-4C8A-A6B2-F04168D5EF15}">
      <dgm:prSet/>
      <dgm:spPr/>
      <dgm:t>
        <a:bodyPr/>
        <a:lstStyle/>
        <a:p>
          <a:endParaRPr lang="en-US"/>
        </a:p>
      </dgm:t>
    </dgm:pt>
    <dgm:pt modelId="{3A41923D-7C34-4B4C-B0E5-ED0922DBAE11}">
      <dgm:prSet phldrT="[Text]" custT="1"/>
      <dgm:spPr/>
      <dgm:t>
        <a:bodyPr/>
        <a:lstStyle/>
        <a:p>
          <a:r>
            <a:rPr lang="en-US" sz="1200" dirty="0" err="1" smtClean="0"/>
            <a:t>glMaterialfv</a:t>
          </a:r>
          <a:r>
            <a:rPr lang="en-US" sz="1200" dirty="0" smtClean="0"/>
            <a:t>(GL_FRONT_AND_BACK, GL_AMBIENT, </a:t>
          </a:r>
          <a:r>
            <a:rPr lang="en-US" sz="1200" dirty="0" err="1" smtClean="0"/>
            <a:t>mat_amb</a:t>
          </a:r>
          <a:r>
            <a:rPr lang="en-US" sz="1200" dirty="0" smtClean="0"/>
            <a:t>);</a:t>
          </a:r>
          <a:endParaRPr lang="en-US" sz="1200" dirty="0"/>
        </a:p>
      </dgm:t>
    </dgm:pt>
    <dgm:pt modelId="{E5BB35E0-72DB-4D0C-B693-D76C4FC1F189}" type="parTrans" cxnId="{A8ABF604-E83C-49C5-B28B-F33B15DECCD7}">
      <dgm:prSet/>
      <dgm:spPr/>
      <dgm:t>
        <a:bodyPr/>
        <a:lstStyle/>
        <a:p>
          <a:endParaRPr lang="en-US"/>
        </a:p>
      </dgm:t>
    </dgm:pt>
    <dgm:pt modelId="{692A69C2-6BFD-48D6-B470-E8C9363EEE98}" type="sibTrans" cxnId="{A8ABF604-E83C-49C5-B28B-F33B15DECCD7}">
      <dgm:prSet/>
      <dgm:spPr/>
      <dgm:t>
        <a:bodyPr/>
        <a:lstStyle/>
        <a:p>
          <a:endParaRPr lang="en-US"/>
        </a:p>
      </dgm:t>
    </dgm:pt>
    <dgm:pt modelId="{F2CDDA8E-3394-48E3-8E11-9345BBD36814}">
      <dgm:prSet phldrT="[Text]"/>
      <dgm:spPr/>
      <dgm:t>
        <a:bodyPr/>
        <a:lstStyle/>
        <a:p>
          <a:r>
            <a:rPr lang="en-US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b="1" dirty="0" smtClean="0">
              <a:solidFill>
                <a:schemeClr val="accent5">
                  <a:lumMod val="75000"/>
                </a:schemeClr>
              </a:solidFill>
            </a:rPr>
            <a:t>In real life diffuse and ambient colors are set to the same value            default = (0.8, 0.8, 0.8, 1.</a:t>
          </a:r>
          <a:r>
            <a:rPr lang="en-US" b="1" dirty="0" smtClean="0">
              <a:solidFill>
                <a:schemeClr val="accent5"/>
              </a:solidFill>
            </a:rPr>
            <a:t>0)</a:t>
          </a:r>
          <a:endParaRPr lang="en-US" b="1" dirty="0">
            <a:solidFill>
              <a:schemeClr val="accent5"/>
            </a:solidFill>
          </a:endParaRPr>
        </a:p>
      </dgm:t>
    </dgm:pt>
    <dgm:pt modelId="{EB7666F5-D961-4E65-972D-FACAEF3D639D}" type="parTrans" cxnId="{30E85870-36E7-4F51-AAF2-7C3AABEBB2E7}">
      <dgm:prSet/>
      <dgm:spPr/>
      <dgm:t>
        <a:bodyPr/>
        <a:lstStyle/>
        <a:p>
          <a:endParaRPr lang="en-US"/>
        </a:p>
      </dgm:t>
    </dgm:pt>
    <dgm:pt modelId="{DA288DC9-4A2B-4520-95E4-E64E92ECD03C}" type="sibTrans" cxnId="{30E85870-36E7-4F51-AAF2-7C3AABEBB2E7}">
      <dgm:prSet/>
      <dgm:spPr/>
      <dgm:t>
        <a:bodyPr/>
        <a:lstStyle/>
        <a:p>
          <a:endParaRPr lang="en-US"/>
        </a:p>
      </dgm:t>
    </dgm:pt>
    <dgm:pt modelId="{FE2F2365-D4CF-4C8F-B6B3-26025419BB61}">
      <dgm:prSet phldrT="[Text]" custT="1"/>
      <dgm:spPr/>
      <dgm:t>
        <a:bodyPr/>
        <a:lstStyle/>
        <a:p>
          <a:r>
            <a:rPr lang="en-US" sz="1200" dirty="0" err="1" smtClean="0"/>
            <a:t>glMaterialfv</a:t>
          </a:r>
          <a:r>
            <a:rPr lang="en-US" sz="1200" dirty="0" smtClean="0"/>
            <a:t>(GL_FRONT, GL_SPECULAR, </a:t>
          </a:r>
          <a:r>
            <a:rPr lang="en-US" sz="1200" dirty="0" err="1" smtClean="0"/>
            <a:t>mat_spec</a:t>
          </a:r>
          <a:r>
            <a:rPr lang="en-US" sz="1200" dirty="0" smtClean="0"/>
            <a:t>);</a:t>
          </a:r>
          <a:endParaRPr lang="en-US" sz="1200" dirty="0"/>
        </a:p>
      </dgm:t>
    </dgm:pt>
    <dgm:pt modelId="{2A983DFB-3824-431F-AEAB-B9F474A0FE17}" type="parTrans" cxnId="{1031B2F0-87F0-4030-AB70-77FAB417A95F}">
      <dgm:prSet/>
      <dgm:spPr/>
      <dgm:t>
        <a:bodyPr/>
        <a:lstStyle/>
        <a:p>
          <a:endParaRPr lang="en-US"/>
        </a:p>
      </dgm:t>
    </dgm:pt>
    <dgm:pt modelId="{CDED944C-6C41-458D-8665-2150C75BD1AA}" type="sibTrans" cxnId="{1031B2F0-87F0-4030-AB70-77FAB417A95F}">
      <dgm:prSet/>
      <dgm:spPr/>
      <dgm:t>
        <a:bodyPr/>
        <a:lstStyle/>
        <a:p>
          <a:endParaRPr lang="en-US"/>
        </a:p>
      </dgm:t>
    </dgm:pt>
    <dgm:pt modelId="{06CC3122-BD78-4B0C-A1F0-27D64446DFF7}">
      <dgm:prSet phldrT="[Text]" custT="1"/>
      <dgm:spPr/>
      <dgm:t>
        <a:bodyPr/>
        <a:lstStyle/>
        <a:p>
          <a:r>
            <a:rPr lang="en-US" sz="1200" dirty="0" err="1" smtClean="0"/>
            <a:t>glMaterialfv</a:t>
          </a:r>
          <a:r>
            <a:rPr lang="en-US" sz="1200" dirty="0" smtClean="0"/>
            <a:t>(GL_FRONT, GL_SHININESS, </a:t>
          </a:r>
          <a:r>
            <a:rPr lang="en-US" sz="1200" dirty="0" err="1" smtClean="0"/>
            <a:t>low_shininess</a:t>
          </a:r>
          <a:r>
            <a:rPr lang="en-US" sz="1200" dirty="0" smtClean="0"/>
            <a:t>);</a:t>
          </a:r>
          <a:endParaRPr lang="en-US" sz="1200" dirty="0"/>
        </a:p>
      </dgm:t>
    </dgm:pt>
    <dgm:pt modelId="{B4B16FB8-D936-49A2-A498-2031BCCBC8AD}" type="parTrans" cxnId="{0A00142E-F3DA-479D-9D84-332D2D0EB5D3}">
      <dgm:prSet/>
      <dgm:spPr/>
      <dgm:t>
        <a:bodyPr/>
        <a:lstStyle/>
        <a:p>
          <a:endParaRPr lang="en-US"/>
        </a:p>
      </dgm:t>
    </dgm:pt>
    <dgm:pt modelId="{8D61C2FA-F6E3-496A-8D16-E84614ADDD61}" type="sibTrans" cxnId="{0A00142E-F3DA-479D-9D84-332D2D0EB5D3}">
      <dgm:prSet/>
      <dgm:spPr/>
      <dgm:t>
        <a:bodyPr/>
        <a:lstStyle/>
        <a:p>
          <a:endParaRPr lang="en-US"/>
        </a:p>
      </dgm:t>
    </dgm:pt>
    <dgm:pt modelId="{D3A87F26-1D9A-4B67-AA05-4EF6097D564A}">
      <dgm:prSet phldrT="[Text]" custT="1" custLinFactY="12070" custLinFactNeighborY="100000"/>
      <dgm:spPr/>
      <dgm:t>
        <a:bodyPr/>
        <a:lstStyle/>
        <a:p>
          <a:r>
            <a:rPr lang="en-US" sz="1200" dirty="0" err="1" smtClean="0"/>
            <a:t>glMaterialfv</a:t>
          </a:r>
          <a:r>
            <a:rPr lang="en-US" sz="1200" dirty="0" smtClean="0"/>
            <a:t>(GL_FRONT, GL_EMISSION, </a:t>
          </a:r>
          <a:r>
            <a:rPr lang="en-US" sz="1200" dirty="0" err="1" smtClean="0"/>
            <a:t>mat_emission</a:t>
          </a:r>
          <a:r>
            <a:rPr lang="en-US" sz="1200" dirty="0" smtClean="0"/>
            <a:t>);</a:t>
          </a:r>
          <a:endParaRPr lang="en-US" sz="1200" dirty="0"/>
        </a:p>
      </dgm:t>
    </dgm:pt>
    <dgm:pt modelId="{F0E854E2-E168-4B05-A17C-9117C1AFAD93}" type="parTrans" cxnId="{984D606D-81F3-425A-96C2-64B0B758843E}">
      <dgm:prSet/>
      <dgm:spPr/>
      <dgm:t>
        <a:bodyPr/>
        <a:lstStyle/>
        <a:p>
          <a:endParaRPr lang="en-US"/>
        </a:p>
      </dgm:t>
    </dgm:pt>
    <dgm:pt modelId="{36C05BDF-1019-4CB2-BEF3-870C00846280}" type="sibTrans" cxnId="{984D606D-81F3-425A-96C2-64B0B758843E}">
      <dgm:prSet/>
      <dgm:spPr/>
      <dgm:t>
        <a:bodyPr/>
        <a:lstStyle/>
        <a:p>
          <a:endParaRPr lang="en-US"/>
        </a:p>
      </dgm:t>
    </dgm:pt>
    <dgm:pt modelId="{E159AB88-83B3-4E9B-AB17-90C7B0F72666}">
      <dgm:prSet phldrT="[Text]" custT="1"/>
      <dgm:spPr/>
      <dgm:t>
        <a:bodyPr/>
        <a:lstStyle/>
        <a:p>
          <a:endParaRPr lang="en-US" sz="1200" dirty="0"/>
        </a:p>
      </dgm:t>
    </dgm:pt>
    <dgm:pt modelId="{BEDBEE32-4BF3-4D9C-9029-B47CA0A8D07B}" type="parTrans" cxnId="{8D740E9F-2795-4F9C-BB45-80310A6066B0}">
      <dgm:prSet/>
      <dgm:spPr/>
      <dgm:t>
        <a:bodyPr/>
        <a:lstStyle/>
        <a:p>
          <a:endParaRPr lang="en-US"/>
        </a:p>
      </dgm:t>
    </dgm:pt>
    <dgm:pt modelId="{2AAEE20A-A030-413E-BD72-9464F47B73EE}" type="sibTrans" cxnId="{8D740E9F-2795-4F9C-BB45-80310A6066B0}">
      <dgm:prSet/>
      <dgm:spPr/>
      <dgm:t>
        <a:bodyPr/>
        <a:lstStyle/>
        <a:p>
          <a:endParaRPr lang="en-US"/>
        </a:p>
      </dgm:t>
    </dgm:pt>
    <dgm:pt modelId="{FA523F62-2559-4D57-A79E-21AAF8DA9DBC}">
      <dgm:prSet phldrT="[Text]" custT="1"/>
      <dgm:spPr/>
      <dgm:t>
        <a:bodyPr/>
        <a:lstStyle/>
        <a:p>
          <a:endParaRPr lang="en-US" sz="1200" dirty="0"/>
        </a:p>
      </dgm:t>
    </dgm:pt>
    <dgm:pt modelId="{EE8F3F7D-5830-4AC1-A9D8-4F871F163917}" type="parTrans" cxnId="{9735E63E-01C7-46B0-9F54-27896F8BB50C}">
      <dgm:prSet/>
      <dgm:spPr/>
      <dgm:t>
        <a:bodyPr/>
        <a:lstStyle/>
        <a:p>
          <a:endParaRPr lang="en-US"/>
        </a:p>
      </dgm:t>
    </dgm:pt>
    <dgm:pt modelId="{0D9BD9A4-6A69-46DF-88B8-19A56CA29F19}" type="sibTrans" cxnId="{9735E63E-01C7-46B0-9F54-27896F8BB50C}">
      <dgm:prSet/>
      <dgm:spPr/>
      <dgm:t>
        <a:bodyPr/>
        <a:lstStyle/>
        <a:p>
          <a:endParaRPr lang="en-US"/>
        </a:p>
      </dgm:t>
    </dgm:pt>
    <dgm:pt modelId="{59476321-CB8C-4E05-A443-5E935F7B03CB}">
      <dgm:prSet phldrT="[Text]" custT="1"/>
      <dgm:spPr/>
      <dgm:t>
        <a:bodyPr/>
        <a:lstStyle/>
        <a:p>
          <a:endParaRPr lang="en-US" sz="1200" dirty="0"/>
        </a:p>
      </dgm:t>
    </dgm:pt>
    <dgm:pt modelId="{992BBCFF-376A-4F41-9574-873F3DEE29F7}" type="parTrans" cxnId="{D94F7F9A-32BD-4B05-9939-616376380BED}">
      <dgm:prSet/>
      <dgm:spPr/>
      <dgm:t>
        <a:bodyPr/>
        <a:lstStyle/>
        <a:p>
          <a:endParaRPr lang="en-US"/>
        </a:p>
      </dgm:t>
    </dgm:pt>
    <dgm:pt modelId="{81D8438A-DC6B-4F05-BC2F-66343637F126}" type="sibTrans" cxnId="{D94F7F9A-32BD-4B05-9939-616376380BED}">
      <dgm:prSet/>
      <dgm:spPr/>
      <dgm:t>
        <a:bodyPr/>
        <a:lstStyle/>
        <a:p>
          <a:endParaRPr lang="en-US"/>
        </a:p>
      </dgm:t>
    </dgm:pt>
    <dgm:pt modelId="{C60EF1AE-403F-486C-BB12-859E1604A204}">
      <dgm:prSet phldrT="[Text]" custT="1"/>
      <dgm:spPr/>
      <dgm:t>
        <a:bodyPr/>
        <a:lstStyle/>
        <a:p>
          <a:endParaRPr lang="en-US" sz="1200" dirty="0"/>
        </a:p>
      </dgm:t>
    </dgm:pt>
    <dgm:pt modelId="{7C1456D9-9EC0-4F5D-9DCD-8B65A2CBC137}" type="parTrans" cxnId="{7A081A85-3EB4-482C-A03B-0F84747E4839}">
      <dgm:prSet/>
      <dgm:spPr/>
      <dgm:t>
        <a:bodyPr/>
        <a:lstStyle/>
        <a:p>
          <a:endParaRPr lang="en-US"/>
        </a:p>
      </dgm:t>
    </dgm:pt>
    <dgm:pt modelId="{69ED7A78-D1C3-4DD2-8859-FC8485591D55}" type="sibTrans" cxnId="{7A081A85-3EB4-482C-A03B-0F84747E4839}">
      <dgm:prSet/>
      <dgm:spPr/>
      <dgm:t>
        <a:bodyPr/>
        <a:lstStyle/>
        <a:p>
          <a:endParaRPr lang="en-US"/>
        </a:p>
      </dgm:t>
    </dgm:pt>
    <dgm:pt modelId="{FE0316A7-5084-49AC-97C0-B62757C7C265}">
      <dgm:prSet phldrT="[Text]" custT="1"/>
      <dgm:spPr/>
      <dgm:t>
        <a:bodyPr/>
        <a:lstStyle/>
        <a:p>
          <a:endParaRPr lang="en-US" sz="1200" dirty="0"/>
        </a:p>
      </dgm:t>
    </dgm:pt>
    <dgm:pt modelId="{8E72EC76-211E-431F-93E1-27744BFC8E36}" type="parTrans" cxnId="{3A859475-6A97-4C2E-9AF4-1D1606FFD747}">
      <dgm:prSet/>
      <dgm:spPr/>
      <dgm:t>
        <a:bodyPr/>
        <a:lstStyle/>
        <a:p>
          <a:endParaRPr lang="en-US"/>
        </a:p>
      </dgm:t>
    </dgm:pt>
    <dgm:pt modelId="{4DC2C94E-339B-47FE-9206-0C94D90680F1}" type="sibTrans" cxnId="{3A859475-6A97-4C2E-9AF4-1D1606FFD747}">
      <dgm:prSet/>
      <dgm:spPr/>
      <dgm:t>
        <a:bodyPr/>
        <a:lstStyle/>
        <a:p>
          <a:endParaRPr lang="en-US"/>
        </a:p>
      </dgm:t>
    </dgm:pt>
    <dgm:pt modelId="{8BA017B6-68F1-4ECD-B918-F689EAA4CC76}" type="pres">
      <dgm:prSet presAssocID="{CEEB57E3-B83B-49C5-89D8-50F05A3E3416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D46861E-BA46-4904-B412-819C44D0C682}" type="pres">
      <dgm:prSet presAssocID="{BE3FC93F-3ABB-4FB9-9E42-25343950817D}" presName="composite" presStyleCnt="0"/>
      <dgm:spPr/>
    </dgm:pt>
    <dgm:pt modelId="{E867530B-59F4-478A-9D16-B93B4B29F30E}" type="pres">
      <dgm:prSet presAssocID="{BE3FC93F-3ABB-4FB9-9E42-25343950817D}" presName="FirstChild" presStyleLbl="revTx" presStyleIdx="0" presStyleCnt="10" custScaleX="919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B0DD1-C9E1-430C-9CA7-B540BEB04FDF}" type="pres">
      <dgm:prSet presAssocID="{BE3FC93F-3ABB-4FB9-9E42-25343950817D}" presName="Parent" presStyleLbl="alignNode1" presStyleIdx="0" presStyleCnt="5" custScaleX="44643" custLinFactNeighborX="-27678" custLinFactNeighborY="-3859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63C0E-19DB-415E-83EB-6C424E602A9A}" type="pres">
      <dgm:prSet presAssocID="{BE3FC93F-3ABB-4FB9-9E42-25343950817D}" presName="Accent" presStyleLbl="parChTrans1D1" presStyleIdx="0" presStyleCnt="5"/>
      <dgm:spPr/>
    </dgm:pt>
    <dgm:pt modelId="{35BD70A7-4CC7-495B-835D-82B6C6D1D362}" type="pres">
      <dgm:prSet presAssocID="{BE3FC93F-3ABB-4FB9-9E42-25343950817D}" presName="Child" presStyleLbl="revTx" presStyleIdx="1" presStyleCnt="10" custLinFactY="2124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854D0-B739-4CC3-A01A-24BD9FA3C0CE}" type="pres">
      <dgm:prSet presAssocID="{D206F1F9-7103-4196-87A2-59D998599CE5}" presName="sibTrans" presStyleCnt="0"/>
      <dgm:spPr/>
    </dgm:pt>
    <dgm:pt modelId="{6CAC8DF8-6788-4A7F-ACA4-E99D7302EEC0}" type="pres">
      <dgm:prSet presAssocID="{E48C1E67-709B-4E3E-8D81-3B737923C0EA}" presName="composite" presStyleCnt="0"/>
      <dgm:spPr/>
    </dgm:pt>
    <dgm:pt modelId="{42645E94-7833-4105-B89C-AFDC035DA995}" type="pres">
      <dgm:prSet presAssocID="{E48C1E67-709B-4E3E-8D81-3B737923C0EA}" presName="FirstChild" presStyleLbl="revTx" presStyleIdx="2" presStyleCnt="10" custScaleX="98272" custLinFactNeighborX="-11167" custLinFactNeighborY="-12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0E547-939B-4BAF-B052-98EA49C9E851}" type="pres">
      <dgm:prSet presAssocID="{E48C1E67-709B-4E3E-8D81-3B737923C0EA}" presName="Parent" presStyleLbl="alignNode1" presStyleIdx="1" presStyleCnt="5" custScaleX="45977" custLinFactNeighborX="-27011" custLinFactNeighborY="-18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C3E83-6DFF-4DCA-82AE-50CA9D0F1A67}" type="pres">
      <dgm:prSet presAssocID="{E48C1E67-709B-4E3E-8D81-3B737923C0EA}" presName="Accent" presStyleLbl="parChTrans1D1" presStyleIdx="1" presStyleCnt="5"/>
      <dgm:spPr/>
    </dgm:pt>
    <dgm:pt modelId="{6D4D1B7F-AF03-4417-9303-FD13E14B1697}" type="pres">
      <dgm:prSet presAssocID="{E48C1E67-709B-4E3E-8D81-3B737923C0EA}" presName="Child" presStyleLbl="revTx" presStyleIdx="3" presStyleCnt="10" custLinFactY="672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922A79-D2B3-44BF-B9B0-A632AD26C128}" type="pres">
      <dgm:prSet presAssocID="{52D77BD0-E517-4EA5-A7A6-C59939BDF7CF}" presName="sibTrans" presStyleCnt="0"/>
      <dgm:spPr/>
    </dgm:pt>
    <dgm:pt modelId="{2A76FB4A-B392-4B07-9E3C-89080CA8BC16}" type="pres">
      <dgm:prSet presAssocID="{ACAEA788-E9D4-45CA-BBDD-3B79A059422F}" presName="composite" presStyleCnt="0"/>
      <dgm:spPr/>
    </dgm:pt>
    <dgm:pt modelId="{3EC543F2-A291-402F-B8E6-2D5FB1957542}" type="pres">
      <dgm:prSet presAssocID="{ACAEA788-E9D4-45CA-BBDD-3B79A059422F}" presName="FirstChild" presStyleLbl="revTx" presStyleIdx="4" presStyleCnt="10" custScaleX="890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83290F-9A89-481F-8CA0-B557DC981342}" type="pres">
      <dgm:prSet presAssocID="{ACAEA788-E9D4-45CA-BBDD-3B79A059422F}" presName="Parent" presStyleLbl="alignNode1" presStyleIdx="2" presStyleCnt="5" custScaleX="45678" custLinFactNeighborX="-27161" custLinFactNeighborY="-2079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8ABC9-B26F-41FD-A73E-8506D48E9AA7}" type="pres">
      <dgm:prSet presAssocID="{ACAEA788-E9D4-45CA-BBDD-3B79A059422F}" presName="Accent" presStyleLbl="parChTrans1D1" presStyleIdx="2" presStyleCnt="5"/>
      <dgm:spPr/>
    </dgm:pt>
    <dgm:pt modelId="{952E123A-15F3-45ED-906E-3DCE91009BCE}" type="pres">
      <dgm:prSet presAssocID="{ACAEA788-E9D4-45CA-BBDD-3B79A059422F}" presName="Child" presStyleLbl="revTx" presStyleIdx="5" presStyleCnt="10" custLinFactY="380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6FC37-30E2-4619-971E-AC827422E36E}" type="pres">
      <dgm:prSet presAssocID="{58D9A160-C3A8-455F-97DB-3A301311C642}" presName="sibTrans" presStyleCnt="0"/>
      <dgm:spPr/>
    </dgm:pt>
    <dgm:pt modelId="{DD920E78-1FC8-4757-9C34-5AA00E18C02F}" type="pres">
      <dgm:prSet presAssocID="{4D10C332-D472-4D0B-BBB4-1CB490105010}" presName="composite" presStyleCnt="0"/>
      <dgm:spPr/>
    </dgm:pt>
    <dgm:pt modelId="{24C6D794-125B-449F-B9CA-ED59CD83BD12}" type="pres">
      <dgm:prSet presAssocID="{4D10C332-D472-4D0B-BBB4-1CB490105010}" presName="FirstChild" presStyleLbl="revTx" presStyleIdx="6" presStyleCnt="10" custScaleX="97648" custScaleY="105841" custLinFactNeighborX="-7570" custLinFactNeighborY="5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297D38-89B5-421D-84DD-55B9E8A01642}" type="pres">
      <dgm:prSet presAssocID="{4D10C332-D472-4D0B-BBB4-1CB490105010}" presName="Parent" presStyleLbl="alignNode1" presStyleIdx="3" presStyleCnt="5" custScaleX="43018" custLinFactNeighborX="-28774" custLinFactNeighborY="-235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B615D5-6157-4672-AD8D-831834F1307F}" type="pres">
      <dgm:prSet presAssocID="{4D10C332-D472-4D0B-BBB4-1CB490105010}" presName="Accent" presStyleLbl="parChTrans1D1" presStyleIdx="3" presStyleCnt="5"/>
      <dgm:spPr/>
    </dgm:pt>
    <dgm:pt modelId="{96989B58-0046-465C-87BD-E1149A1C0044}" type="pres">
      <dgm:prSet presAssocID="{4D10C332-D472-4D0B-BBB4-1CB490105010}" presName="Child" presStyleLbl="revTx" presStyleIdx="7" presStyleCnt="10" custLinFactY="893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9201B-DFD6-4BD6-B632-FF00284E9C81}" type="pres">
      <dgm:prSet presAssocID="{23D6A202-28A9-4631-841F-4E88AC6BC2B4}" presName="sibTrans" presStyleCnt="0"/>
      <dgm:spPr/>
    </dgm:pt>
    <dgm:pt modelId="{F12E439B-433A-4886-975E-34BEF2A6448C}" type="pres">
      <dgm:prSet presAssocID="{97AE9735-62B4-4600-9184-CE31E4E5EBC1}" presName="composite" presStyleCnt="0"/>
      <dgm:spPr/>
    </dgm:pt>
    <dgm:pt modelId="{7E4C56CC-94DA-4BCE-AA64-04BE58897957}" type="pres">
      <dgm:prSet presAssocID="{97AE9735-62B4-4600-9184-CE31E4E5EBC1}" presName="FirstChild" presStyleLbl="revTx" presStyleIdx="8" presStyleCnt="10" custScaleX="93844" custScaleY="73065" custLinFactNeighborX="-18193" custLinFactNeighborY="50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27CDF-45C8-4E02-954E-9CA2EF66DD56}" type="pres">
      <dgm:prSet presAssocID="{97AE9735-62B4-4600-9184-CE31E4E5EBC1}" presName="Parent" presStyleLbl="alignNode1" presStyleIdx="4" presStyleCnt="5" custScaleX="42574" custLinFactNeighborX="-28552" custLinFactNeighborY="-498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7AEFD-120D-456D-AE60-200359D83CDC}" type="pres">
      <dgm:prSet presAssocID="{97AE9735-62B4-4600-9184-CE31E4E5EBC1}" presName="Accent" presStyleLbl="parChTrans1D1" presStyleIdx="4" presStyleCnt="5"/>
      <dgm:spPr/>
    </dgm:pt>
    <dgm:pt modelId="{76D1462C-0EDC-49CA-B49B-6308E29CE841}" type="pres">
      <dgm:prSet presAssocID="{97AE9735-62B4-4600-9184-CE31E4E5EBC1}" presName="Child" presStyleLbl="revTx" presStyleIdx="9" presStyleCnt="10" custLinFactNeighborY="258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A45F07-B2CB-4C63-9DB3-0E3DA9912217}" type="presOf" srcId="{3A41923D-7C34-4B4C-B0E5-ED0922DBAE11}" destId="{35BD70A7-4CC7-495B-835D-82B6C6D1D362}" srcOrd="0" destOrd="2" presId="urn:microsoft.com/office/officeart/2011/layout/TabList"/>
    <dgm:cxn modelId="{DB153D59-CC51-4F2F-86E3-46543786989D}" srcId="{CEEB57E3-B83B-49C5-89D8-50F05A3E3416}" destId="{BE3FC93F-3ABB-4FB9-9E42-25343950817D}" srcOrd="0" destOrd="0" parTransId="{8CEAA732-592D-4E03-B703-C9970FF44227}" sibTransId="{D206F1F9-7103-4196-87A2-59D998599CE5}"/>
    <dgm:cxn modelId="{2B79BE00-6436-4C42-A551-267F47085355}" type="presOf" srcId="{D3A87F26-1D9A-4B67-AA05-4EF6097D564A}" destId="{76D1462C-0EDC-49CA-B49B-6308E29CE841}" srcOrd="0" destOrd="2" presId="urn:microsoft.com/office/officeart/2011/layout/TabList"/>
    <dgm:cxn modelId="{30E85870-36E7-4F51-AAF2-7C3AABEBB2E7}" srcId="{E48C1E67-709B-4E3E-8D81-3B737923C0EA}" destId="{F2CDDA8E-3394-48E3-8E11-9345BBD36814}" srcOrd="0" destOrd="0" parTransId="{EB7666F5-D961-4E65-972D-FACAEF3D639D}" sibTransId="{DA288DC9-4A2B-4520-95E4-E64E92ECD03C}"/>
    <dgm:cxn modelId="{D1513B44-399E-4E14-A122-D07C6F091602}" srcId="{4D10C332-D472-4D0B-BBB4-1CB490105010}" destId="{8AD8F5E8-3CE0-4560-AE17-B5A3F4E5760B}" srcOrd="0" destOrd="0" parTransId="{D0A757EE-E915-41B3-98FB-A06E5B5CCB00}" sibTransId="{74728429-5905-41D1-867F-491E1978CD21}"/>
    <dgm:cxn modelId="{41C65052-35C0-40BB-AC0A-FF0667918297}" srcId="{ACAEA788-E9D4-45CA-BBDD-3B79A059422F}" destId="{8FCA9ACC-5ABF-474F-9D0D-0AED8C3C2BBC}" srcOrd="0" destOrd="0" parTransId="{0D2F1A06-DCC8-4AD7-B734-94CFBC759E25}" sibTransId="{9B3C88A1-88E1-4B4A-B448-DCAAC5B1B7AD}"/>
    <dgm:cxn modelId="{FCE460DC-9B2D-4630-9C88-C79256B00BA1}" type="presOf" srcId="{8AD8F5E8-3CE0-4560-AE17-B5A3F4E5760B}" destId="{24C6D794-125B-449F-B9CA-ED59CD83BD12}" srcOrd="0" destOrd="0" presId="urn:microsoft.com/office/officeart/2011/layout/TabList"/>
    <dgm:cxn modelId="{3B2188A4-E7A0-4F46-A27F-1BD93B64822A}" srcId="{E48C1E67-709B-4E3E-8D81-3B737923C0EA}" destId="{6F61792A-92EA-4998-BD6E-0A1F643C4D25}" srcOrd="2" destOrd="0" parTransId="{EF2BBCAF-C892-406D-BA45-FE81223F53FB}" sibTransId="{461F9925-7CB4-44A1-BF1F-4A314FCCD8D8}"/>
    <dgm:cxn modelId="{ED7A22E6-8BCA-41D0-8A05-F238EC95BB45}" type="presOf" srcId="{05534D55-B299-4F24-8F72-A707B5B93C42}" destId="{76D1462C-0EDC-49CA-B49B-6308E29CE841}" srcOrd="0" destOrd="1" presId="urn:microsoft.com/office/officeart/2011/layout/TabList"/>
    <dgm:cxn modelId="{5CD929CD-0512-4FEC-95A4-42E28430004D}" srcId="{CEEB57E3-B83B-49C5-89D8-50F05A3E3416}" destId="{ACAEA788-E9D4-45CA-BBDD-3B79A059422F}" srcOrd="2" destOrd="0" parTransId="{E0CF7D1D-FD23-4FD3-8D38-406C097C7B1A}" sibTransId="{58D9A160-C3A8-455F-97DB-3A301311C642}"/>
    <dgm:cxn modelId="{350757D1-AC1E-4D38-A03D-84CE0F6725D1}" type="presOf" srcId="{F2CDDA8E-3394-48E3-8E11-9345BBD36814}" destId="{42645E94-7833-4105-B89C-AFDC035DA995}" srcOrd="0" destOrd="0" presId="urn:microsoft.com/office/officeart/2011/layout/TabList"/>
    <dgm:cxn modelId="{01C033A8-3242-41CD-84D8-863B72580E4D}" type="presOf" srcId="{E48C1E67-709B-4E3E-8D81-3B737923C0EA}" destId="{69D0E547-939B-4BAF-B052-98EA49C9E851}" srcOrd="0" destOrd="0" presId="urn:microsoft.com/office/officeart/2011/layout/TabList"/>
    <dgm:cxn modelId="{703FCF2A-D315-44D2-AD76-D0E65BBAD885}" srcId="{CEEB57E3-B83B-49C5-89D8-50F05A3E3416}" destId="{4D10C332-D472-4D0B-BBB4-1CB490105010}" srcOrd="3" destOrd="0" parTransId="{9B499E27-3035-480D-82A4-5D3A4F5BAD83}" sibTransId="{23D6A202-28A9-4631-841F-4E88AC6BC2B4}"/>
    <dgm:cxn modelId="{4C54BA19-97AB-40DE-ACC1-F0E3CF8DD367}" type="presOf" srcId="{97AE9735-62B4-4600-9184-CE31E4E5EBC1}" destId="{27D27CDF-45C8-4E02-954E-9CA2EF66DD56}" srcOrd="0" destOrd="0" presId="urn:microsoft.com/office/officeart/2011/layout/TabList"/>
    <dgm:cxn modelId="{8D740E9F-2795-4F9C-BB45-80310A6066B0}" srcId="{97AE9735-62B4-4600-9184-CE31E4E5EBC1}" destId="{E159AB88-83B3-4E9B-AB17-90C7B0F72666}" srcOrd="1" destOrd="0" parTransId="{BEDBEE32-4BF3-4D9C-9029-B47CA0A8D07B}" sibTransId="{2AAEE20A-A030-413E-BD72-9464F47B73EE}"/>
    <dgm:cxn modelId="{0A00142E-F3DA-479D-9D84-332D2D0EB5D3}" srcId="{4D10C332-D472-4D0B-BBB4-1CB490105010}" destId="{06CC3122-BD78-4B0C-A1F0-27D64446DFF7}" srcOrd="3" destOrd="0" parTransId="{B4B16FB8-D936-49A2-A498-2031BCCBC8AD}" sibTransId="{8D61C2FA-F6E3-496A-8D16-E84614ADDD61}"/>
    <dgm:cxn modelId="{C142F0BE-BDC3-4CA6-A0AB-057F609B31FC}" srcId="{CEEB57E3-B83B-49C5-89D8-50F05A3E3416}" destId="{97AE9735-62B4-4600-9184-CE31E4E5EBC1}" srcOrd="4" destOrd="0" parTransId="{B9740C69-95FB-44C5-97B2-65322E6EC02E}" sibTransId="{4FC9835E-D3CB-4583-B267-6944A5953DCB}"/>
    <dgm:cxn modelId="{6F6CA2B8-BD05-4F03-BAD6-239B769A3264}" srcId="{E48C1E67-709B-4E3E-8D81-3B737923C0EA}" destId="{2B732CF1-77B5-4D1E-83FE-5E604AC915F3}" srcOrd="3" destOrd="0" parTransId="{D1DB6C4E-2D45-4EF1-B66E-6A55D350D2EE}" sibTransId="{46E8C6A2-A39F-4D57-9111-78ED7B5AD43B}"/>
    <dgm:cxn modelId="{80D7EE66-0C14-4771-A0CE-EEDF008FA5A4}" type="presOf" srcId="{6129E43E-49EE-4BF2-84E1-4216C1C1D246}" destId="{E867530B-59F4-478A-9D16-B93B4B29F30E}" srcOrd="0" destOrd="0" presId="urn:microsoft.com/office/officeart/2011/layout/TabList"/>
    <dgm:cxn modelId="{A2B90718-24D4-4F8F-B6AB-51F0333A2F65}" type="presOf" srcId="{FE2F2365-D4CF-4C8F-B6B3-26025419BB61}" destId="{952E123A-15F3-45ED-906E-3DCE91009BCE}" srcOrd="0" destOrd="2" presId="urn:microsoft.com/office/officeart/2011/layout/TabList"/>
    <dgm:cxn modelId="{1031B2F0-87F0-4030-AB70-77FAB417A95F}" srcId="{ACAEA788-E9D4-45CA-BBDD-3B79A059422F}" destId="{FE2F2365-D4CF-4C8F-B6B3-26025419BB61}" srcOrd="3" destOrd="0" parTransId="{2A983DFB-3824-431F-AEAB-B9F474A0FE17}" sibTransId="{CDED944C-6C41-458D-8665-2150C75BD1AA}"/>
    <dgm:cxn modelId="{7A081A85-3EB4-482C-A03B-0F84747E4839}" srcId="{E48C1E67-709B-4E3E-8D81-3B737923C0EA}" destId="{C60EF1AE-403F-486C-BB12-859E1604A204}" srcOrd="1" destOrd="0" parTransId="{7C1456D9-9EC0-4F5D-9DCD-8B65A2CBC137}" sibTransId="{69ED7A78-D1C3-4DD2-8859-FC8485591D55}"/>
    <dgm:cxn modelId="{E1E7566C-7601-4D4D-AD91-370D116B06E6}" srcId="{BE3FC93F-3ABB-4FB9-9E42-25343950817D}" destId="{6129E43E-49EE-4BF2-84E1-4216C1C1D246}" srcOrd="0" destOrd="0" parTransId="{AF054CBF-B6CF-4656-93DC-68D83B06CD39}" sibTransId="{C328F5E7-4BAF-47A7-9BD3-52E67F35DEC9}"/>
    <dgm:cxn modelId="{1BC7F96D-9026-432E-BCA3-008F86CDA7D0}" type="presOf" srcId="{2B732CF1-77B5-4D1E-83FE-5E604AC915F3}" destId="{6D4D1B7F-AF03-4417-9303-FD13E14B1697}" srcOrd="0" destOrd="2" presId="urn:microsoft.com/office/officeart/2011/layout/TabList"/>
    <dgm:cxn modelId="{8B449D53-A9DE-4B6E-955E-7948258B7582}" type="presOf" srcId="{8FCA9ACC-5ABF-474F-9D0D-0AED8C3C2BBC}" destId="{3EC543F2-A291-402F-B8E6-2D5FB1957542}" srcOrd="0" destOrd="0" presId="urn:microsoft.com/office/officeart/2011/layout/TabList"/>
    <dgm:cxn modelId="{53D1890E-97A6-4C8A-A6B2-F04168D5EF15}" srcId="{97AE9735-62B4-4600-9184-CE31E4E5EBC1}" destId="{B46F113E-7B58-4F9C-8BB5-3D38033E947F}" srcOrd="0" destOrd="0" parTransId="{DD48B956-5A8C-4D71-8AC1-89130485A55D}" sibTransId="{318CEAF3-EA12-49B9-B263-4E6368F57211}"/>
    <dgm:cxn modelId="{5EC7933B-5F61-4B08-850E-6D0412A3AA6E}" type="presOf" srcId="{2C2FE38B-4502-4BC1-AD29-89DE8950E918}" destId="{952E123A-15F3-45ED-906E-3DCE91009BCE}" srcOrd="0" destOrd="1" presId="urn:microsoft.com/office/officeart/2011/layout/TabList"/>
    <dgm:cxn modelId="{80A89B35-CDC2-4E3F-9822-C0D7285DA220}" type="presOf" srcId="{45A3D4C8-FC2E-4A86-9733-ED12901C473E}" destId="{96989B58-0046-465C-87BD-E1149A1C0044}" srcOrd="0" destOrd="1" presId="urn:microsoft.com/office/officeart/2011/layout/TabList"/>
    <dgm:cxn modelId="{5CB9FC68-FE46-4169-8E98-64DA4132D15A}" srcId="{4D10C332-D472-4D0B-BBB4-1CB490105010}" destId="{45A3D4C8-FC2E-4A86-9733-ED12901C473E}" srcOrd="2" destOrd="0" parTransId="{1446CBB2-1C57-493E-B9C3-CCD6120D0FB1}" sibTransId="{44F5C8BA-01C6-4296-9CAE-4BB6CB006154}"/>
    <dgm:cxn modelId="{984D606D-81F3-425A-96C2-64B0B758843E}" srcId="{97AE9735-62B4-4600-9184-CE31E4E5EBC1}" destId="{D3A87F26-1D9A-4B67-AA05-4EF6097D564A}" srcOrd="3" destOrd="0" parTransId="{F0E854E2-E168-4B05-A17C-9117C1AFAD93}" sibTransId="{36C05BDF-1019-4CB2-BEF3-870C00846280}"/>
    <dgm:cxn modelId="{22DBA31B-8D12-42DC-B425-EF7D0F2875EF}" type="presOf" srcId="{C60EF1AE-403F-486C-BB12-859E1604A204}" destId="{6D4D1B7F-AF03-4417-9303-FD13E14B1697}" srcOrd="0" destOrd="0" presId="urn:microsoft.com/office/officeart/2011/layout/TabList"/>
    <dgm:cxn modelId="{3A859475-6A97-4C2E-9AF4-1D1606FFD747}" srcId="{BE3FC93F-3ABB-4FB9-9E42-25343950817D}" destId="{FE0316A7-5084-49AC-97C0-B62757C7C265}" srcOrd="1" destOrd="0" parTransId="{8E72EC76-211E-431F-93E1-27744BFC8E36}" sibTransId="{4DC2C94E-339B-47FE-9206-0C94D90680F1}"/>
    <dgm:cxn modelId="{FA4E9A39-2EDF-4F4B-A841-EFD8C482CA0D}" type="presOf" srcId="{FA523F62-2559-4D57-A79E-21AAF8DA9DBC}" destId="{96989B58-0046-465C-87BD-E1149A1C0044}" srcOrd="0" destOrd="0" presId="urn:microsoft.com/office/officeart/2011/layout/TabList"/>
    <dgm:cxn modelId="{F0D3B16A-A404-47FA-89C9-E4759BFB8D1C}" type="presOf" srcId="{E159AB88-83B3-4E9B-AB17-90C7B0F72666}" destId="{76D1462C-0EDC-49CA-B49B-6308E29CE841}" srcOrd="0" destOrd="0" presId="urn:microsoft.com/office/officeart/2011/layout/TabList"/>
    <dgm:cxn modelId="{3B844440-03EC-45F3-A4CC-0319EABEA08D}" type="presOf" srcId="{CEEB57E3-B83B-49C5-89D8-50F05A3E3416}" destId="{8BA017B6-68F1-4ECD-B918-F689EAA4CC76}" srcOrd="0" destOrd="0" presId="urn:microsoft.com/office/officeart/2011/layout/TabList"/>
    <dgm:cxn modelId="{9735E63E-01C7-46B0-9F54-27896F8BB50C}" srcId="{4D10C332-D472-4D0B-BBB4-1CB490105010}" destId="{FA523F62-2559-4D57-A79E-21AAF8DA9DBC}" srcOrd="1" destOrd="0" parTransId="{EE8F3F7D-5830-4AC1-A9D8-4F871F163917}" sibTransId="{0D9BD9A4-6A69-46DF-88B8-19A56CA29F19}"/>
    <dgm:cxn modelId="{ABB7CDD6-BCE1-40CB-8C12-7E0F075B7582}" type="presOf" srcId="{ACAEA788-E9D4-45CA-BBDD-3B79A059422F}" destId="{D583290F-9A89-481F-8CA0-B557DC981342}" srcOrd="0" destOrd="0" presId="urn:microsoft.com/office/officeart/2011/layout/TabList"/>
    <dgm:cxn modelId="{A055AEFB-F83F-4B07-B145-94E739F7B609}" srcId="{CEEB57E3-B83B-49C5-89D8-50F05A3E3416}" destId="{E48C1E67-709B-4E3E-8D81-3B737923C0EA}" srcOrd="1" destOrd="0" parTransId="{55B49AD9-A6C2-4E91-AA6C-9D540A180E34}" sibTransId="{52D77BD0-E517-4EA5-A7A6-C59939BDF7CF}"/>
    <dgm:cxn modelId="{B368AFCE-288F-4507-BD8B-CF3B846B6B5E}" srcId="{97AE9735-62B4-4600-9184-CE31E4E5EBC1}" destId="{05534D55-B299-4F24-8F72-A707B5B93C42}" srcOrd="2" destOrd="0" parTransId="{D8D9048D-00DC-4B19-A458-08021A8370EA}" sibTransId="{CE30980C-CFBA-43C2-A721-12019C8953B9}"/>
    <dgm:cxn modelId="{A8ABF604-E83C-49C5-B28B-F33B15DECCD7}" srcId="{BE3FC93F-3ABB-4FB9-9E42-25343950817D}" destId="{3A41923D-7C34-4B4C-B0E5-ED0922DBAE11}" srcOrd="3" destOrd="0" parTransId="{E5BB35E0-72DB-4D0C-B693-D76C4FC1F189}" sibTransId="{692A69C2-6BFD-48D6-B470-E8C9363EEE98}"/>
    <dgm:cxn modelId="{EC2065A8-D37D-43A1-849C-380CC19BC1D7}" type="presOf" srcId="{4D10C332-D472-4D0B-BBB4-1CB490105010}" destId="{0F297D38-89B5-421D-84DD-55B9E8A01642}" srcOrd="0" destOrd="0" presId="urn:microsoft.com/office/officeart/2011/layout/TabList"/>
    <dgm:cxn modelId="{C6A9E888-97C8-4EAE-9547-F57375D5E825}" type="presOf" srcId="{B46F113E-7B58-4F9C-8BB5-3D38033E947F}" destId="{7E4C56CC-94DA-4BCE-AA64-04BE58897957}" srcOrd="0" destOrd="0" presId="urn:microsoft.com/office/officeart/2011/layout/TabList"/>
    <dgm:cxn modelId="{16C9E589-0FE6-4943-90B7-C69C218F739B}" type="presOf" srcId="{FE0316A7-5084-49AC-97C0-B62757C7C265}" destId="{35BD70A7-4CC7-495B-835D-82B6C6D1D362}" srcOrd="0" destOrd="0" presId="urn:microsoft.com/office/officeart/2011/layout/TabList"/>
    <dgm:cxn modelId="{5029F8B9-05C5-4C37-A53D-785DD0A1033C}" type="presOf" srcId="{6F61792A-92EA-4998-BD6E-0A1F643C4D25}" destId="{6D4D1B7F-AF03-4417-9303-FD13E14B1697}" srcOrd="0" destOrd="1" presId="urn:microsoft.com/office/officeart/2011/layout/TabList"/>
    <dgm:cxn modelId="{E4AD5CD1-703B-4BF0-9ED1-85BF2B6557A6}" srcId="{ACAEA788-E9D4-45CA-BBDD-3B79A059422F}" destId="{2C2FE38B-4502-4BC1-AD29-89DE8950E918}" srcOrd="2" destOrd="0" parTransId="{ADD7E261-C949-48D0-A19D-5B54F2DF5E19}" sibTransId="{E7F62B2B-4972-4A11-96F4-1E678C5231B3}"/>
    <dgm:cxn modelId="{D94F7F9A-32BD-4B05-9939-616376380BED}" srcId="{ACAEA788-E9D4-45CA-BBDD-3B79A059422F}" destId="{59476321-CB8C-4E05-A443-5E935F7B03CB}" srcOrd="1" destOrd="0" parTransId="{992BBCFF-376A-4F41-9574-873F3DEE29F7}" sibTransId="{81D8438A-DC6B-4F05-BC2F-66343637F126}"/>
    <dgm:cxn modelId="{661F34A0-F5E7-4EB8-AEAE-B63A6D36E08B}" type="presOf" srcId="{BAE28E66-94EC-4B86-8952-9DAFF3E06D90}" destId="{35BD70A7-4CC7-495B-835D-82B6C6D1D362}" srcOrd="0" destOrd="1" presId="urn:microsoft.com/office/officeart/2011/layout/TabList"/>
    <dgm:cxn modelId="{236FC9B5-766B-4BCC-AC4F-6175A8E66708}" type="presOf" srcId="{59476321-CB8C-4E05-A443-5E935F7B03CB}" destId="{952E123A-15F3-45ED-906E-3DCE91009BCE}" srcOrd="0" destOrd="0" presId="urn:microsoft.com/office/officeart/2011/layout/TabList"/>
    <dgm:cxn modelId="{6C1F626C-E58E-4AFF-92BF-B55DBB2EAE28}" srcId="{BE3FC93F-3ABB-4FB9-9E42-25343950817D}" destId="{BAE28E66-94EC-4B86-8952-9DAFF3E06D90}" srcOrd="2" destOrd="0" parTransId="{B624840C-A4CA-4477-B184-F25112425930}" sibTransId="{1F31A3FC-6BBA-4D14-9922-0048CA86728D}"/>
    <dgm:cxn modelId="{A95EFD32-1AAC-443D-B846-27CA222BA83C}" type="presOf" srcId="{BE3FC93F-3ABB-4FB9-9E42-25343950817D}" destId="{FF5B0DD1-C9E1-430C-9CA7-B540BEB04FDF}" srcOrd="0" destOrd="0" presId="urn:microsoft.com/office/officeart/2011/layout/TabList"/>
    <dgm:cxn modelId="{C7FA4CC1-9AC8-46E3-B96B-F870271585A9}" type="presOf" srcId="{06CC3122-BD78-4B0C-A1F0-27D64446DFF7}" destId="{96989B58-0046-465C-87BD-E1149A1C0044}" srcOrd="0" destOrd="2" presId="urn:microsoft.com/office/officeart/2011/layout/TabList"/>
    <dgm:cxn modelId="{D2C9E7A7-2D6F-4369-A1AF-08EEDFB62FD5}" type="presParOf" srcId="{8BA017B6-68F1-4ECD-B918-F689EAA4CC76}" destId="{CD46861E-BA46-4904-B412-819C44D0C682}" srcOrd="0" destOrd="0" presId="urn:microsoft.com/office/officeart/2011/layout/TabList"/>
    <dgm:cxn modelId="{8DB2B835-2C43-4CA4-B7DD-E7009E16FF43}" type="presParOf" srcId="{CD46861E-BA46-4904-B412-819C44D0C682}" destId="{E867530B-59F4-478A-9D16-B93B4B29F30E}" srcOrd="0" destOrd="0" presId="urn:microsoft.com/office/officeart/2011/layout/TabList"/>
    <dgm:cxn modelId="{2AA8B778-A2C4-468D-A7BA-4CFDC9719CF2}" type="presParOf" srcId="{CD46861E-BA46-4904-B412-819C44D0C682}" destId="{FF5B0DD1-C9E1-430C-9CA7-B540BEB04FDF}" srcOrd="1" destOrd="0" presId="urn:microsoft.com/office/officeart/2011/layout/TabList"/>
    <dgm:cxn modelId="{6141DECD-4649-49C2-B28F-D084A37E463E}" type="presParOf" srcId="{CD46861E-BA46-4904-B412-819C44D0C682}" destId="{87E63C0E-19DB-415E-83EB-6C424E602A9A}" srcOrd="2" destOrd="0" presId="urn:microsoft.com/office/officeart/2011/layout/TabList"/>
    <dgm:cxn modelId="{42657D50-32CF-483E-8133-9F336B3BF141}" type="presParOf" srcId="{8BA017B6-68F1-4ECD-B918-F689EAA4CC76}" destId="{35BD70A7-4CC7-495B-835D-82B6C6D1D362}" srcOrd="1" destOrd="0" presId="urn:microsoft.com/office/officeart/2011/layout/TabList"/>
    <dgm:cxn modelId="{FD11EF22-1BA1-4DD6-8C67-5F38904D6E67}" type="presParOf" srcId="{8BA017B6-68F1-4ECD-B918-F689EAA4CC76}" destId="{44A854D0-B739-4CC3-A01A-24BD9FA3C0CE}" srcOrd="2" destOrd="0" presId="urn:microsoft.com/office/officeart/2011/layout/TabList"/>
    <dgm:cxn modelId="{644315FF-B61B-43A2-A11A-DB3795D56464}" type="presParOf" srcId="{8BA017B6-68F1-4ECD-B918-F689EAA4CC76}" destId="{6CAC8DF8-6788-4A7F-ACA4-E99D7302EEC0}" srcOrd="3" destOrd="0" presId="urn:microsoft.com/office/officeart/2011/layout/TabList"/>
    <dgm:cxn modelId="{D405F6E8-7C88-4886-B575-C869A72BE0C9}" type="presParOf" srcId="{6CAC8DF8-6788-4A7F-ACA4-E99D7302EEC0}" destId="{42645E94-7833-4105-B89C-AFDC035DA995}" srcOrd="0" destOrd="0" presId="urn:microsoft.com/office/officeart/2011/layout/TabList"/>
    <dgm:cxn modelId="{5BCD5600-EA75-4F2D-A41A-5233BA2EE67F}" type="presParOf" srcId="{6CAC8DF8-6788-4A7F-ACA4-E99D7302EEC0}" destId="{69D0E547-939B-4BAF-B052-98EA49C9E851}" srcOrd="1" destOrd="0" presId="urn:microsoft.com/office/officeart/2011/layout/TabList"/>
    <dgm:cxn modelId="{D5B3349C-2635-45DE-811B-B0A1DAC37156}" type="presParOf" srcId="{6CAC8DF8-6788-4A7F-ACA4-E99D7302EEC0}" destId="{011C3E83-6DFF-4DCA-82AE-50CA9D0F1A67}" srcOrd="2" destOrd="0" presId="urn:microsoft.com/office/officeart/2011/layout/TabList"/>
    <dgm:cxn modelId="{F9DB1D8F-5E28-4790-A103-E926FFA2DD37}" type="presParOf" srcId="{8BA017B6-68F1-4ECD-B918-F689EAA4CC76}" destId="{6D4D1B7F-AF03-4417-9303-FD13E14B1697}" srcOrd="4" destOrd="0" presId="urn:microsoft.com/office/officeart/2011/layout/TabList"/>
    <dgm:cxn modelId="{31386899-50F7-46C5-B30F-85459026603C}" type="presParOf" srcId="{8BA017B6-68F1-4ECD-B918-F689EAA4CC76}" destId="{18922A79-D2B3-44BF-B9B0-A632AD26C128}" srcOrd="5" destOrd="0" presId="urn:microsoft.com/office/officeart/2011/layout/TabList"/>
    <dgm:cxn modelId="{CB4824EA-9535-40CC-B89A-CF1F15BFD465}" type="presParOf" srcId="{8BA017B6-68F1-4ECD-B918-F689EAA4CC76}" destId="{2A76FB4A-B392-4B07-9E3C-89080CA8BC16}" srcOrd="6" destOrd="0" presId="urn:microsoft.com/office/officeart/2011/layout/TabList"/>
    <dgm:cxn modelId="{DB3D9E68-71CD-4980-9896-6B2499283057}" type="presParOf" srcId="{2A76FB4A-B392-4B07-9E3C-89080CA8BC16}" destId="{3EC543F2-A291-402F-B8E6-2D5FB1957542}" srcOrd="0" destOrd="0" presId="urn:microsoft.com/office/officeart/2011/layout/TabList"/>
    <dgm:cxn modelId="{75C0D056-1D90-464E-991E-E363C7F7F55C}" type="presParOf" srcId="{2A76FB4A-B392-4B07-9E3C-89080CA8BC16}" destId="{D583290F-9A89-481F-8CA0-B557DC981342}" srcOrd="1" destOrd="0" presId="urn:microsoft.com/office/officeart/2011/layout/TabList"/>
    <dgm:cxn modelId="{E1848AE3-CEDE-4607-83D5-A3A865799A22}" type="presParOf" srcId="{2A76FB4A-B392-4B07-9E3C-89080CA8BC16}" destId="{DED8ABC9-B26F-41FD-A73E-8506D48E9AA7}" srcOrd="2" destOrd="0" presId="urn:microsoft.com/office/officeart/2011/layout/TabList"/>
    <dgm:cxn modelId="{1FF7BF7C-9D93-476E-8C04-F5CD0E0DE6F5}" type="presParOf" srcId="{8BA017B6-68F1-4ECD-B918-F689EAA4CC76}" destId="{952E123A-15F3-45ED-906E-3DCE91009BCE}" srcOrd="7" destOrd="0" presId="urn:microsoft.com/office/officeart/2011/layout/TabList"/>
    <dgm:cxn modelId="{BEAB096D-23A6-40CB-8433-3E2D47B34C50}" type="presParOf" srcId="{8BA017B6-68F1-4ECD-B918-F689EAA4CC76}" destId="{9B16FC37-30E2-4619-971E-AC827422E36E}" srcOrd="8" destOrd="0" presId="urn:microsoft.com/office/officeart/2011/layout/TabList"/>
    <dgm:cxn modelId="{9AE90D3A-6170-4637-A181-A2051CD3239F}" type="presParOf" srcId="{8BA017B6-68F1-4ECD-B918-F689EAA4CC76}" destId="{DD920E78-1FC8-4757-9C34-5AA00E18C02F}" srcOrd="9" destOrd="0" presId="urn:microsoft.com/office/officeart/2011/layout/TabList"/>
    <dgm:cxn modelId="{8BB0864D-B52A-487C-B1A2-3D059CD1A065}" type="presParOf" srcId="{DD920E78-1FC8-4757-9C34-5AA00E18C02F}" destId="{24C6D794-125B-449F-B9CA-ED59CD83BD12}" srcOrd="0" destOrd="0" presId="urn:microsoft.com/office/officeart/2011/layout/TabList"/>
    <dgm:cxn modelId="{F0832624-BAB9-44F2-A9C2-896AA7EE8253}" type="presParOf" srcId="{DD920E78-1FC8-4757-9C34-5AA00E18C02F}" destId="{0F297D38-89B5-421D-84DD-55B9E8A01642}" srcOrd="1" destOrd="0" presId="urn:microsoft.com/office/officeart/2011/layout/TabList"/>
    <dgm:cxn modelId="{D77475A8-9C63-47C2-914B-164A15D1FDCA}" type="presParOf" srcId="{DD920E78-1FC8-4757-9C34-5AA00E18C02F}" destId="{59B615D5-6157-4672-AD8D-831834F1307F}" srcOrd="2" destOrd="0" presId="urn:microsoft.com/office/officeart/2011/layout/TabList"/>
    <dgm:cxn modelId="{4758FCB3-9D32-42F1-92A6-EABB083C7D55}" type="presParOf" srcId="{8BA017B6-68F1-4ECD-B918-F689EAA4CC76}" destId="{96989B58-0046-465C-87BD-E1149A1C0044}" srcOrd="10" destOrd="0" presId="urn:microsoft.com/office/officeart/2011/layout/TabList"/>
    <dgm:cxn modelId="{30D1A258-B149-4E96-B9E1-5391AB4461D8}" type="presParOf" srcId="{8BA017B6-68F1-4ECD-B918-F689EAA4CC76}" destId="{0D19201B-DFD6-4BD6-B632-FF00284E9C81}" srcOrd="11" destOrd="0" presId="urn:microsoft.com/office/officeart/2011/layout/TabList"/>
    <dgm:cxn modelId="{42EE2C0A-15C7-4F12-8794-1BDA1D19F39D}" type="presParOf" srcId="{8BA017B6-68F1-4ECD-B918-F689EAA4CC76}" destId="{F12E439B-433A-4886-975E-34BEF2A6448C}" srcOrd="12" destOrd="0" presId="urn:microsoft.com/office/officeart/2011/layout/TabList"/>
    <dgm:cxn modelId="{8C589A4B-63AD-46D2-BE41-CDD8B942B631}" type="presParOf" srcId="{F12E439B-433A-4886-975E-34BEF2A6448C}" destId="{7E4C56CC-94DA-4BCE-AA64-04BE58897957}" srcOrd="0" destOrd="0" presId="urn:microsoft.com/office/officeart/2011/layout/TabList"/>
    <dgm:cxn modelId="{6BA58C04-7137-4DA0-8940-67162D66D321}" type="presParOf" srcId="{F12E439B-433A-4886-975E-34BEF2A6448C}" destId="{27D27CDF-45C8-4E02-954E-9CA2EF66DD56}" srcOrd="1" destOrd="0" presId="urn:microsoft.com/office/officeart/2011/layout/TabList"/>
    <dgm:cxn modelId="{C53396EE-61EA-4BDF-B5C9-9D71218840AC}" type="presParOf" srcId="{F12E439B-433A-4886-975E-34BEF2A6448C}" destId="{C247AEFD-120D-456D-AE60-200359D83CDC}" srcOrd="2" destOrd="0" presId="urn:microsoft.com/office/officeart/2011/layout/TabList"/>
    <dgm:cxn modelId="{C34AACAB-050F-4C31-90A9-E012F19D1CCC}" type="presParOf" srcId="{8BA017B6-68F1-4ECD-B918-F689EAA4CC76}" destId="{76D1462C-0EDC-49CA-B49B-6308E29CE841}" srcOrd="13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014A7A-1BE3-4ACB-87A1-4C81E19B372C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0D57AC0-09DA-499E-995E-33C925C0AC36}">
      <dgm:prSet phldrT="[Text]" custT="1"/>
      <dgm:spPr/>
      <dgm:t>
        <a:bodyPr/>
        <a:lstStyle/>
        <a:p>
          <a:r>
            <a:rPr lang="en-US" sz="1800" dirty="0" smtClean="0"/>
            <a:t>Online documentation</a:t>
          </a:r>
          <a:endParaRPr lang="en-US" sz="1800" dirty="0"/>
        </a:p>
      </dgm:t>
    </dgm:pt>
    <dgm:pt modelId="{2941AEAD-EECA-4F18-950A-BDF2CFD4B3C0}" type="parTrans" cxnId="{4FB9B2D8-227F-41C4-8C80-AE2DDE961612}">
      <dgm:prSet/>
      <dgm:spPr/>
      <dgm:t>
        <a:bodyPr/>
        <a:lstStyle/>
        <a:p>
          <a:endParaRPr lang="en-US"/>
        </a:p>
      </dgm:t>
    </dgm:pt>
    <dgm:pt modelId="{A867B77A-A1A0-4069-BD1B-E73602C01AC4}" type="sibTrans" cxnId="{4FB9B2D8-227F-41C4-8C80-AE2DDE961612}">
      <dgm:prSet/>
      <dgm:spPr/>
      <dgm:t>
        <a:bodyPr/>
        <a:lstStyle/>
        <a:p>
          <a:endParaRPr lang="en-US"/>
        </a:p>
      </dgm:t>
    </dgm:pt>
    <dgm:pt modelId="{50C9658E-970D-4A8B-B0D1-08593624542C}">
      <dgm:prSet phldrT="[Text]" custT="1"/>
      <dgm:spPr/>
      <dgm:t>
        <a:bodyPr lIns="91440"/>
        <a:lstStyle/>
        <a:p>
          <a:r>
            <a:rPr lang="en-US" sz="1600" u="none" dirty="0" smtClean="0"/>
            <a:t>OpenGL: http://www.opengl.org</a:t>
          </a:r>
          <a:endParaRPr lang="en-US" sz="1600" u="none" dirty="0"/>
        </a:p>
      </dgm:t>
    </dgm:pt>
    <dgm:pt modelId="{79940C2F-6D12-46AA-970A-B6FDCA046D70}" type="parTrans" cxnId="{2FC5FF48-F858-45CF-B4C2-B60274D7E633}">
      <dgm:prSet/>
      <dgm:spPr/>
      <dgm:t>
        <a:bodyPr/>
        <a:lstStyle/>
        <a:p>
          <a:endParaRPr lang="en-US"/>
        </a:p>
      </dgm:t>
    </dgm:pt>
    <dgm:pt modelId="{3D9701AE-75D0-4092-8B96-981266C311CA}" type="sibTrans" cxnId="{2FC5FF48-F858-45CF-B4C2-B60274D7E633}">
      <dgm:prSet/>
      <dgm:spPr/>
      <dgm:t>
        <a:bodyPr/>
        <a:lstStyle/>
        <a:p>
          <a:endParaRPr lang="en-US"/>
        </a:p>
      </dgm:t>
    </dgm:pt>
    <dgm:pt modelId="{E5C2F1FE-937A-4D5E-8CC8-92BB85CBF0B6}">
      <dgm:prSet phldrT="[Text]" custT="1"/>
      <dgm:spPr/>
      <dgm:t>
        <a:bodyPr lIns="91440"/>
        <a:lstStyle/>
        <a:p>
          <a:r>
            <a:rPr lang="en-US" sz="1600" dirty="0" smtClean="0"/>
            <a:t>GLUT:  http://www.freeglut.org </a:t>
          </a:r>
          <a:endParaRPr lang="en-US" sz="1600" dirty="0"/>
        </a:p>
      </dgm:t>
    </dgm:pt>
    <dgm:pt modelId="{77F53D61-725C-479B-966A-8B98B714FFCD}" type="parTrans" cxnId="{BC3B49FB-BC74-4B2A-BA6C-6571ADF08C33}">
      <dgm:prSet/>
      <dgm:spPr/>
      <dgm:t>
        <a:bodyPr/>
        <a:lstStyle/>
        <a:p>
          <a:endParaRPr lang="en-US"/>
        </a:p>
      </dgm:t>
    </dgm:pt>
    <dgm:pt modelId="{464F0220-BC98-483F-9378-F1D112A82871}" type="sibTrans" cxnId="{BC3B49FB-BC74-4B2A-BA6C-6571ADF08C33}">
      <dgm:prSet/>
      <dgm:spPr/>
      <dgm:t>
        <a:bodyPr/>
        <a:lstStyle/>
        <a:p>
          <a:endParaRPr lang="en-US"/>
        </a:p>
      </dgm:t>
    </dgm:pt>
    <dgm:pt modelId="{EF222617-5CDC-446E-9C21-B8DB1CA37D06}">
      <dgm:prSet phldrT="[Text]"/>
      <dgm:spPr/>
      <dgm:t>
        <a:bodyPr/>
        <a:lstStyle/>
        <a:p>
          <a:r>
            <a:rPr lang="en-US" dirty="0" smtClean="0"/>
            <a:t> Examples:</a:t>
          </a:r>
          <a:endParaRPr lang="en-US" dirty="0"/>
        </a:p>
      </dgm:t>
    </dgm:pt>
    <dgm:pt modelId="{6F58FC01-52DF-4CAD-9B41-DE3396F73DB3}" type="parTrans" cxnId="{A39902AE-7081-408E-9F50-FCF22916410B}">
      <dgm:prSet/>
      <dgm:spPr/>
      <dgm:t>
        <a:bodyPr/>
        <a:lstStyle/>
        <a:p>
          <a:endParaRPr lang="en-US"/>
        </a:p>
      </dgm:t>
    </dgm:pt>
    <dgm:pt modelId="{0A1C1C0D-0B48-469A-8DB4-C4997CD507BE}" type="sibTrans" cxnId="{A39902AE-7081-408E-9F50-FCF22916410B}">
      <dgm:prSet/>
      <dgm:spPr/>
      <dgm:t>
        <a:bodyPr/>
        <a:lstStyle/>
        <a:p>
          <a:endParaRPr lang="en-US"/>
        </a:p>
      </dgm:t>
    </dgm:pt>
    <dgm:pt modelId="{D9522A28-40B0-4A4A-A67D-0F2D061FD3DA}">
      <dgm:prSet phldrT="[Text]"/>
      <dgm:spPr/>
      <dgm:t>
        <a:bodyPr/>
        <a:lstStyle/>
        <a:p>
          <a:r>
            <a:rPr lang="en-US" dirty="0" smtClean="0"/>
            <a:t>Books:</a:t>
          </a:r>
          <a:endParaRPr lang="en-US" dirty="0"/>
        </a:p>
      </dgm:t>
    </dgm:pt>
    <dgm:pt modelId="{6AB22F75-89CB-4868-ABB5-7000C96C4AB3}" type="parTrans" cxnId="{1B5FA611-8667-4FDE-ADC5-4DE1CF6BB308}">
      <dgm:prSet/>
      <dgm:spPr/>
      <dgm:t>
        <a:bodyPr/>
        <a:lstStyle/>
        <a:p>
          <a:endParaRPr lang="en-US"/>
        </a:p>
      </dgm:t>
    </dgm:pt>
    <dgm:pt modelId="{FC3082A1-AB13-4999-A585-B1FC7D41809C}" type="sibTrans" cxnId="{1B5FA611-8667-4FDE-ADC5-4DE1CF6BB308}">
      <dgm:prSet/>
      <dgm:spPr/>
      <dgm:t>
        <a:bodyPr/>
        <a:lstStyle/>
        <a:p>
          <a:endParaRPr lang="en-US"/>
        </a:p>
      </dgm:t>
    </dgm:pt>
    <dgm:pt modelId="{72D5750A-397C-47CB-8836-8E05CC8F50E3}">
      <dgm:prSet phldrT="[Text]" custT="1"/>
      <dgm:spPr/>
      <dgm:t>
        <a:bodyPr lIns="91440"/>
        <a:lstStyle/>
        <a:p>
          <a:r>
            <a:rPr lang="en-US" sz="1600" dirty="0" smtClean="0"/>
            <a:t>From OpenGL.org (examples and tutorials): http://www.opengl.org/code</a:t>
          </a:r>
          <a:endParaRPr lang="en-US" sz="1600" dirty="0"/>
        </a:p>
      </dgm:t>
    </dgm:pt>
    <dgm:pt modelId="{21AE6AB0-AAB7-4846-87D9-1C1AB47E47A0}" type="parTrans" cxnId="{F3E7EC29-FB4D-402B-9279-47702AE9AE75}">
      <dgm:prSet/>
      <dgm:spPr/>
      <dgm:t>
        <a:bodyPr/>
        <a:lstStyle/>
        <a:p>
          <a:endParaRPr lang="en-US"/>
        </a:p>
      </dgm:t>
    </dgm:pt>
    <dgm:pt modelId="{716E1758-1239-4D4B-818C-A99EC3F8B3D4}" type="sibTrans" cxnId="{F3E7EC29-FB4D-402B-9279-47702AE9AE75}">
      <dgm:prSet/>
      <dgm:spPr/>
      <dgm:t>
        <a:bodyPr/>
        <a:lstStyle/>
        <a:p>
          <a:endParaRPr lang="en-US"/>
        </a:p>
      </dgm:t>
    </dgm:pt>
    <dgm:pt modelId="{3E732104-7F67-41EC-B584-D4F8C9AE7E75}">
      <dgm:prSet phldrT="[Text]" custT="1"/>
      <dgm:spPr/>
      <dgm:t>
        <a:bodyPr lIns="91440"/>
        <a:lstStyle/>
        <a:p>
          <a:r>
            <a:rPr lang="en-US" sz="1400" dirty="0" smtClean="0"/>
            <a:t>“Red book”: OpenGL Programming Guide. Woo, </a:t>
          </a:r>
          <a:r>
            <a:rPr lang="en-US" sz="1400" dirty="0" err="1" smtClean="0"/>
            <a:t>Neider</a:t>
          </a:r>
          <a:r>
            <a:rPr lang="en-US" sz="1400" dirty="0" smtClean="0"/>
            <a:t>, Davis, </a:t>
          </a:r>
          <a:r>
            <a:rPr lang="en-US" sz="1400" dirty="0" err="1" smtClean="0"/>
            <a:t>Shreiner</a:t>
          </a:r>
          <a:r>
            <a:rPr lang="en-US" sz="1400" dirty="0" smtClean="0"/>
            <a:t>. ISBN 0-201-60458-2.</a:t>
          </a:r>
          <a:endParaRPr lang="en-US" sz="1400" dirty="0"/>
        </a:p>
      </dgm:t>
    </dgm:pt>
    <dgm:pt modelId="{F711F7DC-3A7E-4B1C-853F-C1E330F00AA6}" type="parTrans" cxnId="{1D8C9412-C23C-4C27-9E37-91F83F121DC9}">
      <dgm:prSet/>
      <dgm:spPr/>
      <dgm:t>
        <a:bodyPr/>
        <a:lstStyle/>
        <a:p>
          <a:endParaRPr lang="en-US"/>
        </a:p>
      </dgm:t>
    </dgm:pt>
    <dgm:pt modelId="{F44F02B0-EEA8-4950-ACA9-64CB771C6E17}" type="sibTrans" cxnId="{1D8C9412-C23C-4C27-9E37-91F83F121DC9}">
      <dgm:prSet/>
      <dgm:spPr/>
      <dgm:t>
        <a:bodyPr/>
        <a:lstStyle/>
        <a:p>
          <a:endParaRPr lang="en-US"/>
        </a:p>
      </dgm:t>
    </dgm:pt>
    <dgm:pt modelId="{87074EE6-CA00-4117-BACD-9BCC2A74674A}">
      <dgm:prSet phldrT="[Text]" custT="1"/>
      <dgm:spPr/>
      <dgm:t>
        <a:bodyPr lIns="91440"/>
        <a:lstStyle/>
        <a:p>
          <a:r>
            <a:rPr lang="en-US" sz="1400" dirty="0" smtClean="0"/>
            <a:t>“Blue book”: OpenGL Reference Manual. </a:t>
          </a:r>
          <a:r>
            <a:rPr lang="en-US" sz="1400" dirty="0" err="1" smtClean="0"/>
            <a:t>Shreiner</a:t>
          </a:r>
          <a:r>
            <a:rPr lang="en-US" sz="1400" dirty="0" smtClean="0"/>
            <a:t>. ISBN 0-201-65765-1</a:t>
          </a:r>
          <a:endParaRPr lang="en-US" sz="1400" dirty="0"/>
        </a:p>
      </dgm:t>
    </dgm:pt>
    <dgm:pt modelId="{25028FEE-B289-4CFA-8F81-FF93B7B8FE13}" type="parTrans" cxnId="{679EACC6-D84A-4FC4-BEA9-F850301F6EC4}">
      <dgm:prSet/>
      <dgm:spPr/>
      <dgm:t>
        <a:bodyPr/>
        <a:lstStyle/>
        <a:p>
          <a:endParaRPr lang="en-US"/>
        </a:p>
      </dgm:t>
    </dgm:pt>
    <dgm:pt modelId="{AEF055E0-2D04-494E-B0BA-AB608DB6E522}" type="sibTrans" cxnId="{679EACC6-D84A-4FC4-BEA9-F850301F6EC4}">
      <dgm:prSet/>
      <dgm:spPr/>
      <dgm:t>
        <a:bodyPr/>
        <a:lstStyle/>
        <a:p>
          <a:endParaRPr lang="en-US"/>
        </a:p>
      </dgm:t>
    </dgm:pt>
    <dgm:pt modelId="{E08D9803-D8C2-4220-9822-F223AA480FA7}">
      <dgm:prSet phldrT="[Text]" custT="1"/>
      <dgm:spPr/>
      <dgm:t>
        <a:bodyPr lIns="91440"/>
        <a:lstStyle/>
        <a:p>
          <a:r>
            <a:rPr lang="en-US" sz="1600" dirty="0" smtClean="0"/>
            <a:t>Reference: http://www.glprogramming.com/blue/ </a:t>
          </a:r>
          <a:endParaRPr lang="en-US" sz="1600" dirty="0"/>
        </a:p>
      </dgm:t>
    </dgm:pt>
    <dgm:pt modelId="{4977B7D3-B890-43CB-A253-958D054F40EE}" type="parTrans" cxnId="{C65C5CEE-4D42-46B9-9972-CB883DAC3538}">
      <dgm:prSet/>
      <dgm:spPr/>
      <dgm:t>
        <a:bodyPr/>
        <a:lstStyle/>
        <a:p>
          <a:endParaRPr lang="en-US"/>
        </a:p>
      </dgm:t>
    </dgm:pt>
    <dgm:pt modelId="{EE6C423D-ECEC-4615-9930-42DC3D3A8246}" type="sibTrans" cxnId="{C65C5CEE-4D42-46B9-9972-CB883DAC3538}">
      <dgm:prSet/>
      <dgm:spPr/>
      <dgm:t>
        <a:bodyPr/>
        <a:lstStyle/>
        <a:p>
          <a:endParaRPr lang="en-US"/>
        </a:p>
      </dgm:t>
    </dgm:pt>
    <dgm:pt modelId="{27D1B189-C0A2-4949-A7C1-47C1C8A06AE7}" type="pres">
      <dgm:prSet presAssocID="{4E014A7A-1BE3-4ACB-87A1-4C81E19B37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40D78F-900C-4030-8E27-AA1A582F5755}" type="pres">
      <dgm:prSet presAssocID="{F0D57AC0-09DA-499E-995E-33C925C0AC36}" presName="parentLin" presStyleCnt="0"/>
      <dgm:spPr/>
    </dgm:pt>
    <dgm:pt modelId="{C9B216C6-87B8-4F8A-A994-70480DE05442}" type="pres">
      <dgm:prSet presAssocID="{F0D57AC0-09DA-499E-995E-33C925C0AC3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3C84CB15-1FA1-4AAF-9760-8E558F527A60}" type="pres">
      <dgm:prSet presAssocID="{F0D57AC0-09DA-499E-995E-33C925C0AC3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64BBAE-A541-4C00-BE6D-0A69E440770C}" type="pres">
      <dgm:prSet presAssocID="{F0D57AC0-09DA-499E-995E-33C925C0AC36}" presName="negativeSpace" presStyleCnt="0"/>
      <dgm:spPr/>
    </dgm:pt>
    <dgm:pt modelId="{4655EB38-AAEB-4463-A2B5-A799BCC4F9D1}" type="pres">
      <dgm:prSet presAssocID="{F0D57AC0-09DA-499E-995E-33C925C0AC36}" presName="childText" presStyleLbl="conFgAcc1" presStyleIdx="0" presStyleCnt="3" custScaleY="110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9E0FD1-3C9C-4025-9CD8-C492ABA59527}" type="pres">
      <dgm:prSet presAssocID="{A867B77A-A1A0-4069-BD1B-E73602C01AC4}" presName="spaceBetweenRectangles" presStyleCnt="0"/>
      <dgm:spPr/>
    </dgm:pt>
    <dgm:pt modelId="{E2E80CED-E9A2-4910-9F28-FB82FE64DC95}" type="pres">
      <dgm:prSet presAssocID="{EF222617-5CDC-446E-9C21-B8DB1CA37D06}" presName="parentLin" presStyleCnt="0"/>
      <dgm:spPr/>
    </dgm:pt>
    <dgm:pt modelId="{29DA12DA-E7DE-4113-B887-40EBCE5FCDBA}" type="pres">
      <dgm:prSet presAssocID="{EF222617-5CDC-446E-9C21-B8DB1CA37D0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2109B76-DF5E-4208-8CEB-C2A0F353FC29}" type="pres">
      <dgm:prSet presAssocID="{EF222617-5CDC-446E-9C21-B8DB1CA37D0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3E4BB0-89AF-432A-B5DF-94FD3841405D}" type="pres">
      <dgm:prSet presAssocID="{EF222617-5CDC-446E-9C21-B8DB1CA37D06}" presName="negativeSpace" presStyleCnt="0"/>
      <dgm:spPr/>
    </dgm:pt>
    <dgm:pt modelId="{731E7287-DD51-4C3E-AE14-4A636A1E559C}" type="pres">
      <dgm:prSet presAssocID="{EF222617-5CDC-446E-9C21-B8DB1CA37D06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9D913B-C30D-40B2-847A-6D1C9FC3E6C9}" type="pres">
      <dgm:prSet presAssocID="{0A1C1C0D-0B48-469A-8DB4-C4997CD507BE}" presName="spaceBetweenRectangles" presStyleCnt="0"/>
      <dgm:spPr/>
    </dgm:pt>
    <dgm:pt modelId="{671B4BF0-A786-484B-AD51-198DDC8AE4FB}" type="pres">
      <dgm:prSet presAssocID="{D9522A28-40B0-4A4A-A67D-0F2D061FD3DA}" presName="parentLin" presStyleCnt="0"/>
      <dgm:spPr/>
    </dgm:pt>
    <dgm:pt modelId="{77FA80C3-E61B-41C0-8B6F-62FF005DAC76}" type="pres">
      <dgm:prSet presAssocID="{D9522A28-40B0-4A4A-A67D-0F2D061FD3DA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71A17842-BBAF-4D61-A65B-12035754111E}" type="pres">
      <dgm:prSet presAssocID="{D9522A28-40B0-4A4A-A67D-0F2D061FD3D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2708C7-FDDA-484B-836C-8F0BFBC5FAE2}" type="pres">
      <dgm:prSet presAssocID="{D9522A28-40B0-4A4A-A67D-0F2D061FD3DA}" presName="negativeSpace" presStyleCnt="0"/>
      <dgm:spPr/>
    </dgm:pt>
    <dgm:pt modelId="{E4287A69-4E5E-4B8D-940B-0A8B8B704CE3}" type="pres">
      <dgm:prSet presAssocID="{D9522A28-40B0-4A4A-A67D-0F2D061FD3DA}" presName="childText" presStyleLbl="conFgAcc1" presStyleIdx="2" presStyleCnt="3" custScaleY="110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A8A6C6-C8AA-464A-A355-47A696205708}" type="presOf" srcId="{F0D57AC0-09DA-499E-995E-33C925C0AC36}" destId="{3C84CB15-1FA1-4AAF-9760-8E558F527A60}" srcOrd="1" destOrd="0" presId="urn:microsoft.com/office/officeart/2005/8/layout/list1"/>
    <dgm:cxn modelId="{458F62EA-42D8-4645-8AB5-CE10C1182597}" type="presOf" srcId="{EF222617-5CDC-446E-9C21-B8DB1CA37D06}" destId="{12109B76-DF5E-4208-8CEB-C2A0F353FC29}" srcOrd="1" destOrd="0" presId="urn:microsoft.com/office/officeart/2005/8/layout/list1"/>
    <dgm:cxn modelId="{9BAFB5F4-A4B6-4425-AAC6-8E4C382D9EDB}" type="presOf" srcId="{72D5750A-397C-47CB-8836-8E05CC8F50E3}" destId="{731E7287-DD51-4C3E-AE14-4A636A1E559C}" srcOrd="0" destOrd="0" presId="urn:microsoft.com/office/officeart/2005/8/layout/list1"/>
    <dgm:cxn modelId="{B9014170-592D-4047-AD50-576265D9B97C}" type="presOf" srcId="{E08D9803-D8C2-4220-9822-F223AA480FA7}" destId="{4655EB38-AAEB-4463-A2B5-A799BCC4F9D1}" srcOrd="0" destOrd="2" presId="urn:microsoft.com/office/officeart/2005/8/layout/list1"/>
    <dgm:cxn modelId="{2FC5FF48-F858-45CF-B4C2-B60274D7E633}" srcId="{F0D57AC0-09DA-499E-995E-33C925C0AC36}" destId="{50C9658E-970D-4A8B-B0D1-08593624542C}" srcOrd="0" destOrd="0" parTransId="{79940C2F-6D12-46AA-970A-B6FDCA046D70}" sibTransId="{3D9701AE-75D0-4092-8B96-981266C311CA}"/>
    <dgm:cxn modelId="{AF1032A1-905A-4CC2-834D-88866CB595C2}" type="presOf" srcId="{D9522A28-40B0-4A4A-A67D-0F2D061FD3DA}" destId="{71A17842-BBAF-4D61-A65B-12035754111E}" srcOrd="1" destOrd="0" presId="urn:microsoft.com/office/officeart/2005/8/layout/list1"/>
    <dgm:cxn modelId="{4FB9B2D8-227F-41C4-8C80-AE2DDE961612}" srcId="{4E014A7A-1BE3-4ACB-87A1-4C81E19B372C}" destId="{F0D57AC0-09DA-499E-995E-33C925C0AC36}" srcOrd="0" destOrd="0" parTransId="{2941AEAD-EECA-4F18-950A-BDF2CFD4B3C0}" sibTransId="{A867B77A-A1A0-4069-BD1B-E73602C01AC4}"/>
    <dgm:cxn modelId="{A39902AE-7081-408E-9F50-FCF22916410B}" srcId="{4E014A7A-1BE3-4ACB-87A1-4C81E19B372C}" destId="{EF222617-5CDC-446E-9C21-B8DB1CA37D06}" srcOrd="1" destOrd="0" parTransId="{6F58FC01-52DF-4CAD-9B41-DE3396F73DB3}" sibTransId="{0A1C1C0D-0B48-469A-8DB4-C4997CD507BE}"/>
    <dgm:cxn modelId="{730A105B-B542-465C-8E2B-F824801FC9F4}" type="presOf" srcId="{D9522A28-40B0-4A4A-A67D-0F2D061FD3DA}" destId="{77FA80C3-E61B-41C0-8B6F-62FF005DAC76}" srcOrd="0" destOrd="0" presId="urn:microsoft.com/office/officeart/2005/8/layout/list1"/>
    <dgm:cxn modelId="{6B5D9089-C555-4481-A949-88C7449F4CE7}" type="presOf" srcId="{87074EE6-CA00-4117-BACD-9BCC2A74674A}" destId="{E4287A69-4E5E-4B8D-940B-0A8B8B704CE3}" srcOrd="0" destOrd="1" presId="urn:microsoft.com/office/officeart/2005/8/layout/list1"/>
    <dgm:cxn modelId="{1D8C9412-C23C-4C27-9E37-91F83F121DC9}" srcId="{D9522A28-40B0-4A4A-A67D-0F2D061FD3DA}" destId="{3E732104-7F67-41EC-B584-D4F8C9AE7E75}" srcOrd="0" destOrd="0" parTransId="{F711F7DC-3A7E-4B1C-853F-C1E330F00AA6}" sibTransId="{F44F02B0-EEA8-4950-ACA9-64CB771C6E17}"/>
    <dgm:cxn modelId="{992C0105-ECA0-47F3-9FF5-1F3391ECC5A4}" type="presOf" srcId="{4E014A7A-1BE3-4ACB-87A1-4C81E19B372C}" destId="{27D1B189-C0A2-4949-A7C1-47C1C8A06AE7}" srcOrd="0" destOrd="0" presId="urn:microsoft.com/office/officeart/2005/8/layout/list1"/>
    <dgm:cxn modelId="{B7058987-FD9F-40F9-B93F-627594C4305D}" type="presOf" srcId="{E5C2F1FE-937A-4D5E-8CC8-92BB85CBF0B6}" destId="{4655EB38-AAEB-4463-A2B5-A799BCC4F9D1}" srcOrd="0" destOrd="1" presId="urn:microsoft.com/office/officeart/2005/8/layout/list1"/>
    <dgm:cxn modelId="{4F7AF339-EB7D-430A-B3EA-85D8B2FD7CF1}" type="presOf" srcId="{F0D57AC0-09DA-499E-995E-33C925C0AC36}" destId="{C9B216C6-87B8-4F8A-A994-70480DE05442}" srcOrd="0" destOrd="0" presId="urn:microsoft.com/office/officeart/2005/8/layout/list1"/>
    <dgm:cxn modelId="{C65C5CEE-4D42-46B9-9972-CB883DAC3538}" srcId="{F0D57AC0-09DA-499E-995E-33C925C0AC36}" destId="{E08D9803-D8C2-4220-9822-F223AA480FA7}" srcOrd="2" destOrd="0" parTransId="{4977B7D3-B890-43CB-A253-958D054F40EE}" sibTransId="{EE6C423D-ECEC-4615-9930-42DC3D3A8246}"/>
    <dgm:cxn modelId="{679EACC6-D84A-4FC4-BEA9-F850301F6EC4}" srcId="{D9522A28-40B0-4A4A-A67D-0F2D061FD3DA}" destId="{87074EE6-CA00-4117-BACD-9BCC2A74674A}" srcOrd="1" destOrd="0" parTransId="{25028FEE-B289-4CFA-8F81-FF93B7B8FE13}" sibTransId="{AEF055E0-2D04-494E-B0BA-AB608DB6E522}"/>
    <dgm:cxn modelId="{F3E7EC29-FB4D-402B-9279-47702AE9AE75}" srcId="{EF222617-5CDC-446E-9C21-B8DB1CA37D06}" destId="{72D5750A-397C-47CB-8836-8E05CC8F50E3}" srcOrd="0" destOrd="0" parTransId="{21AE6AB0-AAB7-4846-87D9-1C1AB47E47A0}" sibTransId="{716E1758-1239-4D4B-818C-A99EC3F8B3D4}"/>
    <dgm:cxn modelId="{C9624031-6C24-484D-AD6B-13236374CDC4}" type="presOf" srcId="{50C9658E-970D-4A8B-B0D1-08593624542C}" destId="{4655EB38-AAEB-4463-A2B5-A799BCC4F9D1}" srcOrd="0" destOrd="0" presId="urn:microsoft.com/office/officeart/2005/8/layout/list1"/>
    <dgm:cxn modelId="{BC3B49FB-BC74-4B2A-BA6C-6571ADF08C33}" srcId="{F0D57AC0-09DA-499E-995E-33C925C0AC36}" destId="{E5C2F1FE-937A-4D5E-8CC8-92BB85CBF0B6}" srcOrd="1" destOrd="0" parTransId="{77F53D61-725C-479B-966A-8B98B714FFCD}" sibTransId="{464F0220-BC98-483F-9378-F1D112A82871}"/>
    <dgm:cxn modelId="{1B5FA611-8667-4FDE-ADC5-4DE1CF6BB308}" srcId="{4E014A7A-1BE3-4ACB-87A1-4C81E19B372C}" destId="{D9522A28-40B0-4A4A-A67D-0F2D061FD3DA}" srcOrd="2" destOrd="0" parTransId="{6AB22F75-89CB-4868-ABB5-7000C96C4AB3}" sibTransId="{FC3082A1-AB13-4999-A585-B1FC7D41809C}"/>
    <dgm:cxn modelId="{158A817B-E4A1-4628-92FB-974455B07515}" type="presOf" srcId="{EF222617-5CDC-446E-9C21-B8DB1CA37D06}" destId="{29DA12DA-E7DE-4113-B887-40EBCE5FCDBA}" srcOrd="0" destOrd="0" presId="urn:microsoft.com/office/officeart/2005/8/layout/list1"/>
    <dgm:cxn modelId="{F9EA6DBB-8A6E-4519-901B-9248AA932B51}" type="presOf" srcId="{3E732104-7F67-41EC-B584-D4F8C9AE7E75}" destId="{E4287A69-4E5E-4B8D-940B-0A8B8B704CE3}" srcOrd="0" destOrd="0" presId="urn:microsoft.com/office/officeart/2005/8/layout/list1"/>
    <dgm:cxn modelId="{8A6CFD2C-7DAA-4E39-A644-8951A15E0184}" type="presParOf" srcId="{27D1B189-C0A2-4949-A7C1-47C1C8A06AE7}" destId="{B540D78F-900C-4030-8E27-AA1A582F5755}" srcOrd="0" destOrd="0" presId="urn:microsoft.com/office/officeart/2005/8/layout/list1"/>
    <dgm:cxn modelId="{B033AD3E-653F-4DF9-A8AD-79877A4402A5}" type="presParOf" srcId="{B540D78F-900C-4030-8E27-AA1A582F5755}" destId="{C9B216C6-87B8-4F8A-A994-70480DE05442}" srcOrd="0" destOrd="0" presId="urn:microsoft.com/office/officeart/2005/8/layout/list1"/>
    <dgm:cxn modelId="{2DE52B2C-C06C-4B04-BB18-2001712218CB}" type="presParOf" srcId="{B540D78F-900C-4030-8E27-AA1A582F5755}" destId="{3C84CB15-1FA1-4AAF-9760-8E558F527A60}" srcOrd="1" destOrd="0" presId="urn:microsoft.com/office/officeart/2005/8/layout/list1"/>
    <dgm:cxn modelId="{60066F55-9587-4832-B5C6-D69F9AC16321}" type="presParOf" srcId="{27D1B189-C0A2-4949-A7C1-47C1C8A06AE7}" destId="{1164BBAE-A541-4C00-BE6D-0A69E440770C}" srcOrd="1" destOrd="0" presId="urn:microsoft.com/office/officeart/2005/8/layout/list1"/>
    <dgm:cxn modelId="{7352078B-5742-416D-A631-BB217CFA6CA7}" type="presParOf" srcId="{27D1B189-C0A2-4949-A7C1-47C1C8A06AE7}" destId="{4655EB38-AAEB-4463-A2B5-A799BCC4F9D1}" srcOrd="2" destOrd="0" presId="urn:microsoft.com/office/officeart/2005/8/layout/list1"/>
    <dgm:cxn modelId="{92C06D6C-232C-4EDE-ADB6-C58803D13C65}" type="presParOf" srcId="{27D1B189-C0A2-4949-A7C1-47C1C8A06AE7}" destId="{629E0FD1-3C9C-4025-9CD8-C492ABA59527}" srcOrd="3" destOrd="0" presId="urn:microsoft.com/office/officeart/2005/8/layout/list1"/>
    <dgm:cxn modelId="{8DC2CEC7-9842-41B2-8C29-B7D969D3D71D}" type="presParOf" srcId="{27D1B189-C0A2-4949-A7C1-47C1C8A06AE7}" destId="{E2E80CED-E9A2-4910-9F28-FB82FE64DC95}" srcOrd="4" destOrd="0" presId="urn:microsoft.com/office/officeart/2005/8/layout/list1"/>
    <dgm:cxn modelId="{64D8C307-97A0-4374-91EF-641DDBEA5264}" type="presParOf" srcId="{E2E80CED-E9A2-4910-9F28-FB82FE64DC95}" destId="{29DA12DA-E7DE-4113-B887-40EBCE5FCDBA}" srcOrd="0" destOrd="0" presId="urn:microsoft.com/office/officeart/2005/8/layout/list1"/>
    <dgm:cxn modelId="{FA286203-120D-4436-BA22-2EC2D06AA747}" type="presParOf" srcId="{E2E80CED-E9A2-4910-9F28-FB82FE64DC95}" destId="{12109B76-DF5E-4208-8CEB-C2A0F353FC29}" srcOrd="1" destOrd="0" presId="urn:microsoft.com/office/officeart/2005/8/layout/list1"/>
    <dgm:cxn modelId="{9A56AB1B-C1D6-4EB4-AA76-DF3352C9AD37}" type="presParOf" srcId="{27D1B189-C0A2-4949-A7C1-47C1C8A06AE7}" destId="{A13E4BB0-89AF-432A-B5DF-94FD3841405D}" srcOrd="5" destOrd="0" presId="urn:microsoft.com/office/officeart/2005/8/layout/list1"/>
    <dgm:cxn modelId="{E1D4BC9A-B578-4672-85A7-10973E8EB845}" type="presParOf" srcId="{27D1B189-C0A2-4949-A7C1-47C1C8A06AE7}" destId="{731E7287-DD51-4C3E-AE14-4A636A1E559C}" srcOrd="6" destOrd="0" presId="urn:microsoft.com/office/officeart/2005/8/layout/list1"/>
    <dgm:cxn modelId="{015D5D18-B3E0-4EE8-B00D-57D72F1C6702}" type="presParOf" srcId="{27D1B189-C0A2-4949-A7C1-47C1C8A06AE7}" destId="{C39D913B-C30D-40B2-847A-6D1C9FC3E6C9}" srcOrd="7" destOrd="0" presId="urn:microsoft.com/office/officeart/2005/8/layout/list1"/>
    <dgm:cxn modelId="{0BC3A43E-2B43-40FB-88D9-76F25B6B2816}" type="presParOf" srcId="{27D1B189-C0A2-4949-A7C1-47C1C8A06AE7}" destId="{671B4BF0-A786-484B-AD51-198DDC8AE4FB}" srcOrd="8" destOrd="0" presId="urn:microsoft.com/office/officeart/2005/8/layout/list1"/>
    <dgm:cxn modelId="{FFF90930-013A-4E04-99FF-F43BB8531F0E}" type="presParOf" srcId="{671B4BF0-A786-484B-AD51-198DDC8AE4FB}" destId="{77FA80C3-E61B-41C0-8B6F-62FF005DAC76}" srcOrd="0" destOrd="0" presId="urn:microsoft.com/office/officeart/2005/8/layout/list1"/>
    <dgm:cxn modelId="{098666B3-528E-4DF8-B3DE-F13F805A04FF}" type="presParOf" srcId="{671B4BF0-A786-484B-AD51-198DDC8AE4FB}" destId="{71A17842-BBAF-4D61-A65B-12035754111E}" srcOrd="1" destOrd="0" presId="urn:microsoft.com/office/officeart/2005/8/layout/list1"/>
    <dgm:cxn modelId="{631BD64C-13BA-4498-9A93-055E175105E9}" type="presParOf" srcId="{27D1B189-C0A2-4949-A7C1-47C1C8A06AE7}" destId="{852708C7-FDDA-484B-836C-8F0BFBC5FAE2}" srcOrd="9" destOrd="0" presId="urn:microsoft.com/office/officeart/2005/8/layout/list1"/>
    <dgm:cxn modelId="{062A1AB5-39F5-4009-9978-BA5176DBEBA8}" type="presParOf" srcId="{27D1B189-C0A2-4949-A7C1-47C1C8A06AE7}" destId="{E4287A69-4E5E-4B8D-940B-0A8B8B704CE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6FD59EF-9E81-4325-A25A-1753C1DAA0FB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3C8BB56D-31FE-479B-8416-AA9392EE097E}">
      <dgm:prSet phldrT="[Text]" custT="1"/>
      <dgm:spPr/>
      <dgm:t>
        <a:bodyPr/>
        <a:lstStyle/>
        <a:p>
          <a:r>
            <a:rPr lang="en-US" sz="2400" dirty="0" smtClean="0"/>
            <a:t>3D Application</a:t>
          </a:r>
          <a:endParaRPr lang="en-US" sz="2400" dirty="0"/>
        </a:p>
      </dgm:t>
    </dgm:pt>
    <dgm:pt modelId="{29F05668-6CDA-4C1B-9A22-AB522542D415}" type="parTrans" cxnId="{30FC40AC-151F-45EA-AAE0-638B4A9FC64B}">
      <dgm:prSet/>
      <dgm:spPr/>
      <dgm:t>
        <a:bodyPr/>
        <a:lstStyle/>
        <a:p>
          <a:endParaRPr lang="en-US"/>
        </a:p>
      </dgm:t>
    </dgm:pt>
    <dgm:pt modelId="{F91CA482-7D06-44C3-BC66-9F312AFC00E5}" type="sibTrans" cxnId="{30FC40AC-151F-45EA-AAE0-638B4A9FC64B}">
      <dgm:prSet/>
      <dgm:spPr/>
      <dgm:t>
        <a:bodyPr/>
        <a:lstStyle/>
        <a:p>
          <a:endParaRPr lang="en-US"/>
        </a:p>
      </dgm:t>
    </dgm:pt>
    <dgm:pt modelId="{E29EA977-6F71-4C8A-8781-D0D312B788E8}">
      <dgm:prSet phldrT="[Text]" custT="1"/>
      <dgm:spPr/>
      <dgm:t>
        <a:bodyPr/>
        <a:lstStyle/>
        <a:p>
          <a:r>
            <a:rPr lang="en-US" sz="1800" dirty="0" smtClean="0"/>
            <a:t>Top level user’s application </a:t>
          </a:r>
          <a:endParaRPr lang="en-US" sz="1800" dirty="0"/>
        </a:p>
      </dgm:t>
    </dgm:pt>
    <dgm:pt modelId="{8EB52DC4-AA6F-4678-BF6D-15C6653D8A7F}" type="parTrans" cxnId="{2DD05B60-A22C-459C-91F3-ABDC6CC82E7B}">
      <dgm:prSet/>
      <dgm:spPr/>
      <dgm:t>
        <a:bodyPr/>
        <a:lstStyle/>
        <a:p>
          <a:endParaRPr lang="en-US"/>
        </a:p>
      </dgm:t>
    </dgm:pt>
    <dgm:pt modelId="{C82891B5-E143-4492-9622-8F413CD9DE3E}" type="sibTrans" cxnId="{2DD05B60-A22C-459C-91F3-ABDC6CC82E7B}">
      <dgm:prSet/>
      <dgm:spPr/>
      <dgm:t>
        <a:bodyPr/>
        <a:lstStyle/>
        <a:p>
          <a:endParaRPr lang="en-US"/>
        </a:p>
      </dgm:t>
    </dgm:pt>
    <dgm:pt modelId="{599FD68C-C464-481B-80C5-6E5C83AC4082}">
      <dgm:prSet phldrT="[Text]" custT="1"/>
      <dgm:spPr/>
      <dgm:t>
        <a:bodyPr/>
        <a:lstStyle/>
        <a:p>
          <a:r>
            <a:rPr lang="en-US" sz="2400" dirty="0" smtClean="0"/>
            <a:t>Scene graph middleware </a:t>
          </a:r>
          <a:endParaRPr lang="en-US" sz="2400" dirty="0"/>
        </a:p>
      </dgm:t>
    </dgm:pt>
    <dgm:pt modelId="{E012D5BB-E372-4E4E-91E4-3B639AF130DB}" type="parTrans" cxnId="{AFDBA6AE-9A2F-4BCB-A55B-D3D610E491F4}">
      <dgm:prSet/>
      <dgm:spPr/>
      <dgm:t>
        <a:bodyPr/>
        <a:lstStyle/>
        <a:p>
          <a:endParaRPr lang="en-US"/>
        </a:p>
      </dgm:t>
    </dgm:pt>
    <dgm:pt modelId="{2D79665E-F6B2-4787-8E3E-CEF49758C4B9}" type="sibTrans" cxnId="{AFDBA6AE-9A2F-4BCB-A55B-D3D610E491F4}">
      <dgm:prSet/>
      <dgm:spPr/>
      <dgm:t>
        <a:bodyPr/>
        <a:lstStyle/>
        <a:p>
          <a:endParaRPr lang="en-US"/>
        </a:p>
      </dgm:t>
    </dgm:pt>
    <dgm:pt modelId="{36156A6C-7DFF-4561-BA05-B7C4EEFB27F4}">
      <dgm:prSet phldrT="[Text]" custT="1"/>
      <dgm:spPr/>
      <dgm:t>
        <a:bodyPr/>
        <a:lstStyle/>
        <a:p>
          <a:r>
            <a:rPr lang="en-US" sz="1600" dirty="0" err="1" smtClean="0"/>
            <a:t>OpenSceneGraph</a:t>
          </a:r>
          <a:endParaRPr lang="en-US" sz="1600" dirty="0"/>
        </a:p>
      </dgm:t>
    </dgm:pt>
    <dgm:pt modelId="{FF0CF61C-6DF4-4738-9341-FE7D07810C16}" type="parTrans" cxnId="{19437F5D-2ED8-47C9-B01C-94266148A0C8}">
      <dgm:prSet/>
      <dgm:spPr/>
      <dgm:t>
        <a:bodyPr/>
        <a:lstStyle/>
        <a:p>
          <a:endParaRPr lang="en-US"/>
        </a:p>
      </dgm:t>
    </dgm:pt>
    <dgm:pt modelId="{46C1B2AE-8592-4C4B-A2FD-24D657424697}" type="sibTrans" cxnId="{19437F5D-2ED8-47C9-B01C-94266148A0C8}">
      <dgm:prSet/>
      <dgm:spPr/>
      <dgm:t>
        <a:bodyPr/>
        <a:lstStyle/>
        <a:p>
          <a:endParaRPr lang="en-US"/>
        </a:p>
      </dgm:t>
    </dgm:pt>
    <dgm:pt modelId="{240C044E-6BC5-43B4-B643-EE9E627D2FE7}">
      <dgm:prSet phldrT="[Text]" custT="1"/>
      <dgm:spPr/>
      <dgm:t>
        <a:bodyPr/>
        <a:lstStyle/>
        <a:p>
          <a:r>
            <a:rPr lang="en-US" sz="2400" dirty="0" smtClean="0"/>
            <a:t>Low-level rendering API </a:t>
          </a:r>
          <a:endParaRPr lang="en-US" sz="2400" dirty="0"/>
        </a:p>
      </dgm:t>
    </dgm:pt>
    <dgm:pt modelId="{2CF33AA7-C391-40CA-8175-FE95E5EFC95B}" type="parTrans" cxnId="{19135C6C-D695-4574-A088-B3A70856AFA7}">
      <dgm:prSet/>
      <dgm:spPr/>
      <dgm:t>
        <a:bodyPr/>
        <a:lstStyle/>
        <a:p>
          <a:endParaRPr lang="en-US"/>
        </a:p>
      </dgm:t>
    </dgm:pt>
    <dgm:pt modelId="{D0243D2D-E610-46E1-8F4C-BD1C30A9ABFA}" type="sibTrans" cxnId="{19135C6C-D695-4574-A088-B3A70856AFA7}">
      <dgm:prSet/>
      <dgm:spPr/>
      <dgm:t>
        <a:bodyPr/>
        <a:lstStyle/>
        <a:p>
          <a:endParaRPr lang="en-US"/>
        </a:p>
      </dgm:t>
    </dgm:pt>
    <dgm:pt modelId="{2576498C-0E31-4B65-83EA-11F00CE55E3D}">
      <dgm:prSet phldrT="[Text]"/>
      <dgm:spPr/>
      <dgm:t>
        <a:bodyPr/>
        <a:lstStyle/>
        <a:p>
          <a:r>
            <a:rPr lang="en-US" dirty="0" smtClean="0"/>
            <a:t>OpenGL</a:t>
          </a:r>
          <a:endParaRPr lang="en-US" dirty="0"/>
        </a:p>
      </dgm:t>
    </dgm:pt>
    <dgm:pt modelId="{1E717080-A437-4028-9E5C-02C50C00BDF0}" type="parTrans" cxnId="{5721EEB5-883D-489A-A61C-C9988901AE82}">
      <dgm:prSet/>
      <dgm:spPr/>
      <dgm:t>
        <a:bodyPr/>
        <a:lstStyle/>
        <a:p>
          <a:endParaRPr lang="en-US"/>
        </a:p>
      </dgm:t>
    </dgm:pt>
    <dgm:pt modelId="{550907C1-04D7-48B7-A635-B10A2314BBAE}" type="sibTrans" cxnId="{5721EEB5-883D-489A-A61C-C9988901AE82}">
      <dgm:prSet/>
      <dgm:spPr/>
      <dgm:t>
        <a:bodyPr/>
        <a:lstStyle/>
        <a:p>
          <a:endParaRPr lang="en-US"/>
        </a:p>
      </dgm:t>
    </dgm:pt>
    <dgm:pt modelId="{F150F728-2737-4A7E-B102-16C62A7AE5B0}" type="pres">
      <dgm:prSet presAssocID="{26FD59EF-9E81-4325-A25A-1753C1DAA0F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B483C4B-A478-4649-AF5D-FEAEE57478A2}" type="pres">
      <dgm:prSet presAssocID="{3C8BB56D-31FE-479B-8416-AA9392EE097E}" presName="composite" presStyleCnt="0"/>
      <dgm:spPr/>
    </dgm:pt>
    <dgm:pt modelId="{67A23C6B-F0C9-414F-87DE-4BE2859BE884}" type="pres">
      <dgm:prSet presAssocID="{3C8BB56D-31FE-479B-8416-AA9392EE097E}" presName="bentUpArrow1" presStyleLbl="alignImgPlace1" presStyleIdx="0" presStyleCnt="2" custLinFactNeighborX="-27400" custLinFactNeighborY="3527"/>
      <dgm:spPr/>
    </dgm:pt>
    <dgm:pt modelId="{FBA70436-A0C9-4D0B-BF29-D46D70952AF6}" type="pres">
      <dgm:prSet presAssocID="{3C8BB56D-31FE-479B-8416-AA9392EE097E}" presName="ParentText" presStyleLbl="node1" presStyleIdx="0" presStyleCnt="3" custScaleX="1472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D0DC6E-9912-41DF-9A6E-14C7DE973213}" type="pres">
      <dgm:prSet presAssocID="{3C8BB56D-31FE-479B-8416-AA9392EE097E}" presName="ChildText" presStyleLbl="revTx" presStyleIdx="0" presStyleCnt="3" custScaleX="282080" custLinFactX="44843" custLinFactNeighborX="100000" custLinFactNeighborY="-4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28706-BBA4-4D5B-AD2D-1247E2AEA816}" type="pres">
      <dgm:prSet presAssocID="{F91CA482-7D06-44C3-BC66-9F312AFC00E5}" presName="sibTrans" presStyleCnt="0"/>
      <dgm:spPr/>
    </dgm:pt>
    <dgm:pt modelId="{9399AF3D-88C7-43BD-9321-45F3E1A3D8A5}" type="pres">
      <dgm:prSet presAssocID="{599FD68C-C464-481B-80C5-6E5C83AC4082}" presName="composite" presStyleCnt="0"/>
      <dgm:spPr/>
    </dgm:pt>
    <dgm:pt modelId="{6373688E-DEED-47B0-8890-3C3D1C53FE57}" type="pres">
      <dgm:prSet presAssocID="{599FD68C-C464-481B-80C5-6E5C83AC4082}" presName="bentUpArrow1" presStyleLbl="alignImgPlace1" presStyleIdx="1" presStyleCnt="2" custLinFactX="-11554" custLinFactNeighborX="-100000" custLinFactNeighborY="8405"/>
      <dgm:spPr/>
    </dgm:pt>
    <dgm:pt modelId="{042EF58B-3079-4E39-8A3C-A1EACB65168F}" type="pres">
      <dgm:prSet presAssocID="{599FD68C-C464-481B-80C5-6E5C83AC4082}" presName="ParentText" presStyleLbl="node1" presStyleIdx="1" presStyleCnt="3" custScaleX="221004" custLinFactNeighborX="-40002" custLinFactNeighborY="225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489A9D-6279-46C8-BFBD-107BD26D1652}" type="pres">
      <dgm:prSet presAssocID="{599FD68C-C464-481B-80C5-6E5C83AC4082}" presName="ChildText" presStyleLbl="revTx" presStyleIdx="1" presStyleCnt="3" custScaleX="172117" custLinFactNeighborX="73060" custLinFactNeighborY="88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07481D-8327-48BA-9387-BB2361026A5F}" type="pres">
      <dgm:prSet presAssocID="{2D79665E-F6B2-4787-8E3E-CEF49758C4B9}" presName="sibTrans" presStyleCnt="0"/>
      <dgm:spPr/>
    </dgm:pt>
    <dgm:pt modelId="{0D45C04B-F1C6-43EF-99B9-2AEEFA18E20F}" type="pres">
      <dgm:prSet presAssocID="{240C044E-6BC5-43B4-B643-EE9E627D2FE7}" presName="composite" presStyleCnt="0"/>
      <dgm:spPr/>
    </dgm:pt>
    <dgm:pt modelId="{071C8E7F-1FDB-4EBB-A0FF-450A3E4289D3}" type="pres">
      <dgm:prSet presAssocID="{240C044E-6BC5-43B4-B643-EE9E627D2FE7}" presName="ParentText" presStyleLbl="node1" presStyleIdx="2" presStyleCnt="3" custScaleX="217352" custLinFactNeighborX="-60712" custLinFactNeighborY="109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F72CB6-7F1A-4C98-99EF-2B63FAB6A474}" type="pres">
      <dgm:prSet presAssocID="{240C044E-6BC5-43B4-B643-EE9E627D2FE7}" presName="FinalChildText" presStyleLbl="revTx" presStyleIdx="2" presStyleCnt="3" custLinFactNeighborX="1778" custLinFactNeighborY="124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4ECC49-5825-4887-A256-4525F840EE89}" type="presOf" srcId="{2576498C-0E31-4B65-83EA-11F00CE55E3D}" destId="{22F72CB6-7F1A-4C98-99EF-2B63FAB6A474}" srcOrd="0" destOrd="0" presId="urn:microsoft.com/office/officeart/2005/8/layout/StepDownProcess"/>
    <dgm:cxn modelId="{5721EEB5-883D-489A-A61C-C9988901AE82}" srcId="{240C044E-6BC5-43B4-B643-EE9E627D2FE7}" destId="{2576498C-0E31-4B65-83EA-11F00CE55E3D}" srcOrd="0" destOrd="0" parTransId="{1E717080-A437-4028-9E5C-02C50C00BDF0}" sibTransId="{550907C1-04D7-48B7-A635-B10A2314BBAE}"/>
    <dgm:cxn modelId="{25B94E0F-C14D-46BF-978A-CEFBEE7F2226}" type="presOf" srcId="{599FD68C-C464-481B-80C5-6E5C83AC4082}" destId="{042EF58B-3079-4E39-8A3C-A1EACB65168F}" srcOrd="0" destOrd="0" presId="urn:microsoft.com/office/officeart/2005/8/layout/StepDownProcess"/>
    <dgm:cxn modelId="{3ADAEE1D-897E-46AD-8E4E-81B2B9389466}" type="presOf" srcId="{240C044E-6BC5-43B4-B643-EE9E627D2FE7}" destId="{071C8E7F-1FDB-4EBB-A0FF-450A3E4289D3}" srcOrd="0" destOrd="0" presId="urn:microsoft.com/office/officeart/2005/8/layout/StepDownProcess"/>
    <dgm:cxn modelId="{AFDBA6AE-9A2F-4BCB-A55B-D3D610E491F4}" srcId="{26FD59EF-9E81-4325-A25A-1753C1DAA0FB}" destId="{599FD68C-C464-481B-80C5-6E5C83AC4082}" srcOrd="1" destOrd="0" parTransId="{E012D5BB-E372-4E4E-91E4-3B639AF130DB}" sibTransId="{2D79665E-F6B2-4787-8E3E-CEF49758C4B9}"/>
    <dgm:cxn modelId="{F2E56067-843E-43BC-918D-356466345C26}" type="presOf" srcId="{36156A6C-7DFF-4561-BA05-B7C4EEFB27F4}" destId="{51489A9D-6279-46C8-BFBD-107BD26D1652}" srcOrd="0" destOrd="0" presId="urn:microsoft.com/office/officeart/2005/8/layout/StepDownProcess"/>
    <dgm:cxn modelId="{E1377EA4-11EB-429A-82B3-835E1B8197F7}" type="presOf" srcId="{E29EA977-6F71-4C8A-8781-D0D312B788E8}" destId="{FCD0DC6E-9912-41DF-9A6E-14C7DE973213}" srcOrd="0" destOrd="0" presId="urn:microsoft.com/office/officeart/2005/8/layout/StepDownProcess"/>
    <dgm:cxn modelId="{19135C6C-D695-4574-A088-B3A70856AFA7}" srcId="{26FD59EF-9E81-4325-A25A-1753C1DAA0FB}" destId="{240C044E-6BC5-43B4-B643-EE9E627D2FE7}" srcOrd="2" destOrd="0" parTransId="{2CF33AA7-C391-40CA-8175-FE95E5EFC95B}" sibTransId="{D0243D2D-E610-46E1-8F4C-BD1C30A9ABFA}"/>
    <dgm:cxn modelId="{30FC40AC-151F-45EA-AAE0-638B4A9FC64B}" srcId="{26FD59EF-9E81-4325-A25A-1753C1DAA0FB}" destId="{3C8BB56D-31FE-479B-8416-AA9392EE097E}" srcOrd="0" destOrd="0" parTransId="{29F05668-6CDA-4C1B-9A22-AB522542D415}" sibTransId="{F91CA482-7D06-44C3-BC66-9F312AFC00E5}"/>
    <dgm:cxn modelId="{19437F5D-2ED8-47C9-B01C-94266148A0C8}" srcId="{599FD68C-C464-481B-80C5-6E5C83AC4082}" destId="{36156A6C-7DFF-4561-BA05-B7C4EEFB27F4}" srcOrd="0" destOrd="0" parTransId="{FF0CF61C-6DF4-4738-9341-FE7D07810C16}" sibTransId="{46C1B2AE-8592-4C4B-A2FD-24D657424697}"/>
    <dgm:cxn modelId="{D647A6CF-951F-4243-9604-3BA3E99453ED}" type="presOf" srcId="{3C8BB56D-31FE-479B-8416-AA9392EE097E}" destId="{FBA70436-A0C9-4D0B-BF29-D46D70952AF6}" srcOrd="0" destOrd="0" presId="urn:microsoft.com/office/officeart/2005/8/layout/StepDownProcess"/>
    <dgm:cxn modelId="{4E13D646-030F-4396-9480-F5E27743AA83}" type="presOf" srcId="{26FD59EF-9E81-4325-A25A-1753C1DAA0FB}" destId="{F150F728-2737-4A7E-B102-16C62A7AE5B0}" srcOrd="0" destOrd="0" presId="urn:microsoft.com/office/officeart/2005/8/layout/StepDownProcess"/>
    <dgm:cxn modelId="{2DD05B60-A22C-459C-91F3-ABDC6CC82E7B}" srcId="{3C8BB56D-31FE-479B-8416-AA9392EE097E}" destId="{E29EA977-6F71-4C8A-8781-D0D312B788E8}" srcOrd="0" destOrd="0" parTransId="{8EB52DC4-AA6F-4678-BF6D-15C6653D8A7F}" sibTransId="{C82891B5-E143-4492-9622-8F413CD9DE3E}"/>
    <dgm:cxn modelId="{6A59B74E-80D0-4492-BED0-9ED46B4689F8}" type="presParOf" srcId="{F150F728-2737-4A7E-B102-16C62A7AE5B0}" destId="{1B483C4B-A478-4649-AF5D-FEAEE57478A2}" srcOrd="0" destOrd="0" presId="urn:microsoft.com/office/officeart/2005/8/layout/StepDownProcess"/>
    <dgm:cxn modelId="{52BE0DB7-B146-40F5-A150-D45BFD657B50}" type="presParOf" srcId="{1B483C4B-A478-4649-AF5D-FEAEE57478A2}" destId="{67A23C6B-F0C9-414F-87DE-4BE2859BE884}" srcOrd="0" destOrd="0" presId="urn:microsoft.com/office/officeart/2005/8/layout/StepDownProcess"/>
    <dgm:cxn modelId="{97581CB4-9054-4323-B4F5-DE4A650B8111}" type="presParOf" srcId="{1B483C4B-A478-4649-AF5D-FEAEE57478A2}" destId="{FBA70436-A0C9-4D0B-BF29-D46D70952AF6}" srcOrd="1" destOrd="0" presId="urn:microsoft.com/office/officeart/2005/8/layout/StepDownProcess"/>
    <dgm:cxn modelId="{F2BFCDC8-F146-41B5-AFA2-9403AD2B4128}" type="presParOf" srcId="{1B483C4B-A478-4649-AF5D-FEAEE57478A2}" destId="{FCD0DC6E-9912-41DF-9A6E-14C7DE973213}" srcOrd="2" destOrd="0" presId="urn:microsoft.com/office/officeart/2005/8/layout/StepDownProcess"/>
    <dgm:cxn modelId="{2AD1222A-8484-4E45-98A6-269C2F52968C}" type="presParOf" srcId="{F150F728-2737-4A7E-B102-16C62A7AE5B0}" destId="{DB828706-BBA4-4D5B-AD2D-1247E2AEA816}" srcOrd="1" destOrd="0" presId="urn:microsoft.com/office/officeart/2005/8/layout/StepDownProcess"/>
    <dgm:cxn modelId="{695CFA54-FB24-4DD2-96F6-899D3F5D38FC}" type="presParOf" srcId="{F150F728-2737-4A7E-B102-16C62A7AE5B0}" destId="{9399AF3D-88C7-43BD-9321-45F3E1A3D8A5}" srcOrd="2" destOrd="0" presId="urn:microsoft.com/office/officeart/2005/8/layout/StepDownProcess"/>
    <dgm:cxn modelId="{55E0078D-8DCB-4CC3-B363-9BE8B016AFC0}" type="presParOf" srcId="{9399AF3D-88C7-43BD-9321-45F3E1A3D8A5}" destId="{6373688E-DEED-47B0-8890-3C3D1C53FE57}" srcOrd="0" destOrd="0" presId="urn:microsoft.com/office/officeart/2005/8/layout/StepDownProcess"/>
    <dgm:cxn modelId="{8783DFA6-A92F-4C00-B2C9-CA308FE774E3}" type="presParOf" srcId="{9399AF3D-88C7-43BD-9321-45F3E1A3D8A5}" destId="{042EF58B-3079-4E39-8A3C-A1EACB65168F}" srcOrd="1" destOrd="0" presId="urn:microsoft.com/office/officeart/2005/8/layout/StepDownProcess"/>
    <dgm:cxn modelId="{61A29048-D42F-4729-905E-4E5049E9E6BD}" type="presParOf" srcId="{9399AF3D-88C7-43BD-9321-45F3E1A3D8A5}" destId="{51489A9D-6279-46C8-BFBD-107BD26D1652}" srcOrd="2" destOrd="0" presId="urn:microsoft.com/office/officeart/2005/8/layout/StepDownProcess"/>
    <dgm:cxn modelId="{8864E1AF-7518-4407-8A9B-61E1FB087B31}" type="presParOf" srcId="{F150F728-2737-4A7E-B102-16C62A7AE5B0}" destId="{0F07481D-8327-48BA-9387-BB2361026A5F}" srcOrd="3" destOrd="0" presId="urn:microsoft.com/office/officeart/2005/8/layout/StepDownProcess"/>
    <dgm:cxn modelId="{695EB862-1501-4A78-BAE7-A61D03A108C9}" type="presParOf" srcId="{F150F728-2737-4A7E-B102-16C62A7AE5B0}" destId="{0D45C04B-F1C6-43EF-99B9-2AEEFA18E20F}" srcOrd="4" destOrd="0" presId="urn:microsoft.com/office/officeart/2005/8/layout/StepDownProcess"/>
    <dgm:cxn modelId="{6DFC57A5-8A3A-417C-823D-166E2F429C2D}" type="presParOf" srcId="{0D45C04B-F1C6-43EF-99B9-2AEEFA18E20F}" destId="{071C8E7F-1FDB-4EBB-A0FF-450A3E4289D3}" srcOrd="0" destOrd="0" presId="urn:microsoft.com/office/officeart/2005/8/layout/StepDownProcess"/>
    <dgm:cxn modelId="{8D6B3567-B61E-42CD-98A5-719CEF79114B}" type="presParOf" srcId="{0D45C04B-F1C6-43EF-99B9-2AEEFA18E20F}" destId="{22F72CB6-7F1A-4C98-99EF-2B63FAB6A474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E014A7A-1BE3-4ACB-87A1-4C81E19B372C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7D1B189-C0A2-4949-A7C1-47C1C8A06AE7}" type="pres">
      <dgm:prSet presAssocID="{4E014A7A-1BE3-4ACB-87A1-4C81E19B37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C07A5D9E-4098-4F1C-86D3-26521C8DCFDD}" type="presOf" srcId="{4E014A7A-1BE3-4ACB-87A1-4C81E19B372C}" destId="{27D1B189-C0A2-4949-A7C1-47C1C8A06AE7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1F7B5BE-9D45-4CF8-ABAD-0EEBA48B9EEE}" type="doc">
      <dgm:prSet loTypeId="urn:diagrams.loki3.com/BracketList+Icon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27A60E6-4D47-408D-93FF-B7F1F1F725DB}">
      <dgm:prSet phldrT="[Text]" custT="1"/>
      <dgm:spPr/>
      <dgm:t>
        <a:bodyPr/>
        <a:lstStyle/>
        <a:p>
          <a:r>
            <a:rPr lang="en-US" sz="1800" dirty="0" smtClean="0"/>
            <a:t>Online</a:t>
          </a:r>
          <a:endParaRPr lang="en-US" sz="1800" dirty="0"/>
        </a:p>
      </dgm:t>
    </dgm:pt>
    <dgm:pt modelId="{578E6215-285B-4BFF-AE4D-CC6D117F3A8E}" type="parTrans" cxnId="{16505D69-AF8D-410E-AF5E-FFB21CD4CB27}">
      <dgm:prSet/>
      <dgm:spPr/>
      <dgm:t>
        <a:bodyPr/>
        <a:lstStyle/>
        <a:p>
          <a:endParaRPr lang="en-US"/>
        </a:p>
      </dgm:t>
    </dgm:pt>
    <dgm:pt modelId="{CCEC6B60-021F-4E27-BB44-D476111762B0}" type="sibTrans" cxnId="{16505D69-AF8D-410E-AF5E-FFB21CD4CB27}">
      <dgm:prSet/>
      <dgm:spPr/>
      <dgm:t>
        <a:bodyPr/>
        <a:lstStyle/>
        <a:p>
          <a:endParaRPr lang="en-US"/>
        </a:p>
      </dgm:t>
    </dgm:pt>
    <dgm:pt modelId="{593553DC-3171-4DCD-B955-D9CA350FCBF1}">
      <dgm:prSet phldrT="[Text]" custT="1"/>
      <dgm:spPr/>
      <dgm:t>
        <a:bodyPr/>
        <a:lstStyle/>
        <a:p>
          <a:r>
            <a:rPr lang="en-US" sz="1800" dirty="0" smtClean="0"/>
            <a:t>www.OpenSceneGraph.org </a:t>
          </a:r>
          <a:endParaRPr lang="en-US" sz="1800" dirty="0"/>
        </a:p>
      </dgm:t>
    </dgm:pt>
    <dgm:pt modelId="{39AA2B07-E715-4024-B9D6-AE0A3E6C5732}" type="parTrans" cxnId="{58388636-3714-4770-8666-76F30F153F7F}">
      <dgm:prSet/>
      <dgm:spPr/>
      <dgm:t>
        <a:bodyPr/>
        <a:lstStyle/>
        <a:p>
          <a:endParaRPr lang="en-US"/>
        </a:p>
      </dgm:t>
    </dgm:pt>
    <dgm:pt modelId="{3E141D07-0CFB-449F-AE9D-A5CD13C1756A}" type="sibTrans" cxnId="{58388636-3714-4770-8666-76F30F153F7F}">
      <dgm:prSet/>
      <dgm:spPr/>
      <dgm:t>
        <a:bodyPr/>
        <a:lstStyle/>
        <a:p>
          <a:endParaRPr lang="en-US"/>
        </a:p>
      </dgm:t>
    </dgm:pt>
    <dgm:pt modelId="{94B5DD2B-7557-4FCC-AB6A-E8D9320422FB}">
      <dgm:prSet phldrT="[Text]" custT="1"/>
      <dgm:spPr/>
      <dgm:t>
        <a:bodyPr/>
        <a:lstStyle/>
        <a:p>
          <a:r>
            <a:rPr lang="en-US" sz="1800" dirty="0" smtClean="0"/>
            <a:t>Examples</a:t>
          </a:r>
          <a:endParaRPr lang="en-US" sz="1800" dirty="0"/>
        </a:p>
      </dgm:t>
    </dgm:pt>
    <dgm:pt modelId="{5F3C2163-B4B9-463E-ABB9-465795F84AFF}" type="parTrans" cxnId="{23442F3E-31EE-4DBB-A820-762C1F7BA63C}">
      <dgm:prSet/>
      <dgm:spPr/>
      <dgm:t>
        <a:bodyPr/>
        <a:lstStyle/>
        <a:p>
          <a:endParaRPr lang="en-US"/>
        </a:p>
      </dgm:t>
    </dgm:pt>
    <dgm:pt modelId="{A8A97143-0375-45F1-A92C-EBC3279380B4}" type="sibTrans" cxnId="{23442F3E-31EE-4DBB-A820-762C1F7BA63C}">
      <dgm:prSet/>
      <dgm:spPr/>
      <dgm:t>
        <a:bodyPr/>
        <a:lstStyle/>
        <a:p>
          <a:endParaRPr lang="en-US"/>
        </a:p>
      </dgm:t>
    </dgm:pt>
    <dgm:pt modelId="{1DC2974A-057C-4F14-880D-68D1D284D448}">
      <dgm:prSet phldrT="[Text]" custT="1"/>
      <dgm:spPr/>
      <dgm:t>
        <a:bodyPr/>
        <a:lstStyle/>
        <a:p>
          <a:r>
            <a:rPr lang="en-US" sz="1800" dirty="0" smtClean="0"/>
            <a:t>http://www.openscenegraph.org/projects/osg/wiki/Support/Tutorials</a:t>
          </a:r>
          <a:endParaRPr lang="en-US" sz="1800" dirty="0"/>
        </a:p>
      </dgm:t>
    </dgm:pt>
    <dgm:pt modelId="{0E88B725-2A2A-4CB0-AD4F-43C0046A2AF1}" type="parTrans" cxnId="{1CEBBB7F-0801-4E41-B4ED-B2219A76BFBC}">
      <dgm:prSet/>
      <dgm:spPr/>
      <dgm:t>
        <a:bodyPr/>
        <a:lstStyle/>
        <a:p>
          <a:endParaRPr lang="en-US"/>
        </a:p>
      </dgm:t>
    </dgm:pt>
    <dgm:pt modelId="{2FC39FA7-D46C-40C8-B0CA-7B46A4C27B4F}" type="sibTrans" cxnId="{1CEBBB7F-0801-4E41-B4ED-B2219A76BFBC}">
      <dgm:prSet/>
      <dgm:spPr/>
      <dgm:t>
        <a:bodyPr/>
        <a:lstStyle/>
        <a:p>
          <a:endParaRPr lang="en-US"/>
        </a:p>
      </dgm:t>
    </dgm:pt>
    <dgm:pt modelId="{95E59AEC-A39F-4555-A709-06D2E5C9749B}">
      <dgm:prSet phldrT="[Text]" custT="1"/>
      <dgm:spPr/>
      <dgm:t>
        <a:bodyPr/>
        <a:lstStyle/>
        <a:p>
          <a:r>
            <a:rPr lang="en-US" sz="1800" dirty="0" smtClean="0"/>
            <a:t>www.openscenegraph.org/documentation/ </a:t>
          </a:r>
          <a:r>
            <a:rPr lang="en-US" sz="1800" dirty="0" err="1" smtClean="0"/>
            <a:t>OpenSceneGraphReferenceDocs</a:t>
          </a:r>
          <a:endParaRPr lang="en-US" sz="1800" dirty="0"/>
        </a:p>
      </dgm:t>
    </dgm:pt>
    <dgm:pt modelId="{C044531F-9465-4E5D-9E6D-155F5D9A1AD8}" type="parTrans" cxnId="{24059653-4C18-4FDB-82A5-C27C58A304B2}">
      <dgm:prSet/>
      <dgm:spPr/>
      <dgm:t>
        <a:bodyPr/>
        <a:lstStyle/>
        <a:p>
          <a:endParaRPr lang="en-US"/>
        </a:p>
      </dgm:t>
    </dgm:pt>
    <dgm:pt modelId="{13802A0A-4DFA-4B49-9DC9-DE0411E9BC0A}" type="sibTrans" cxnId="{24059653-4C18-4FDB-82A5-C27C58A304B2}">
      <dgm:prSet/>
      <dgm:spPr/>
      <dgm:t>
        <a:bodyPr/>
        <a:lstStyle/>
        <a:p>
          <a:endParaRPr lang="en-US"/>
        </a:p>
      </dgm:t>
    </dgm:pt>
    <dgm:pt modelId="{77804D1D-A575-4BD6-B6F8-6A63B6523DBE}">
      <dgm:prSet phldrT="[Text]" custT="1"/>
      <dgm:spPr/>
      <dgm:t>
        <a:bodyPr/>
        <a:lstStyle/>
        <a:p>
          <a:r>
            <a:rPr lang="en-US" sz="1600" dirty="0" smtClean="0"/>
            <a:t>Books</a:t>
          </a:r>
        </a:p>
        <a:p>
          <a:r>
            <a:rPr lang="en-US" sz="1200" dirty="0" smtClean="0"/>
            <a:t> www.osgbooks.com</a:t>
          </a:r>
          <a:endParaRPr lang="en-US" sz="1200" dirty="0"/>
        </a:p>
      </dgm:t>
    </dgm:pt>
    <dgm:pt modelId="{E4F37433-043C-47DC-96E1-18F7252DBB72}" type="parTrans" cxnId="{F659771F-2339-4966-9F1C-93179460D8BF}">
      <dgm:prSet/>
      <dgm:spPr/>
      <dgm:t>
        <a:bodyPr/>
        <a:lstStyle/>
        <a:p>
          <a:endParaRPr lang="en-US"/>
        </a:p>
      </dgm:t>
    </dgm:pt>
    <dgm:pt modelId="{32993374-497B-4A4C-90C4-4D7A75F290A4}" type="sibTrans" cxnId="{F659771F-2339-4966-9F1C-93179460D8BF}">
      <dgm:prSet/>
      <dgm:spPr/>
      <dgm:t>
        <a:bodyPr/>
        <a:lstStyle/>
        <a:p>
          <a:endParaRPr lang="en-US"/>
        </a:p>
      </dgm:t>
    </dgm:pt>
    <dgm:pt modelId="{3B3C23BB-EDD7-420B-B83E-1FF19633A851}">
      <dgm:prSet phldrT="[Text]" custT="1"/>
      <dgm:spPr/>
      <dgm:t>
        <a:bodyPr/>
        <a:lstStyle/>
        <a:p>
          <a:endParaRPr lang="en-US" sz="1800" dirty="0"/>
        </a:p>
      </dgm:t>
    </dgm:pt>
    <dgm:pt modelId="{064AA708-9DE4-4AD7-BEE7-58CC16D3245C}" type="parTrans" cxnId="{871F2517-81F9-4E20-8CDA-23A09D877C41}">
      <dgm:prSet/>
      <dgm:spPr/>
      <dgm:t>
        <a:bodyPr/>
        <a:lstStyle/>
        <a:p>
          <a:endParaRPr lang="en-US"/>
        </a:p>
      </dgm:t>
    </dgm:pt>
    <dgm:pt modelId="{B8E4FE82-8C80-440A-90B3-90C72CD6866B}" type="sibTrans" cxnId="{871F2517-81F9-4E20-8CDA-23A09D877C41}">
      <dgm:prSet/>
      <dgm:spPr/>
      <dgm:t>
        <a:bodyPr/>
        <a:lstStyle/>
        <a:p>
          <a:endParaRPr lang="en-US"/>
        </a:p>
      </dgm:t>
    </dgm:pt>
    <dgm:pt modelId="{67A166D7-972B-4EE2-AA43-BD55C7A34DAF}">
      <dgm:prSet phldrT="[Text]" custT="1"/>
      <dgm:spPr/>
      <dgm:t>
        <a:bodyPr/>
        <a:lstStyle/>
        <a:p>
          <a:r>
            <a:rPr lang="en-US" sz="1800" dirty="0" err="1" smtClean="0"/>
            <a:t>OpenSceneGraph</a:t>
          </a:r>
          <a:r>
            <a:rPr lang="en-US" sz="1800" dirty="0" smtClean="0"/>
            <a:t> Quick Start Guide</a:t>
          </a:r>
          <a:endParaRPr lang="en-US" sz="1800" dirty="0"/>
        </a:p>
      </dgm:t>
    </dgm:pt>
    <dgm:pt modelId="{C7996761-BD17-440C-B950-DC87C159E987}" type="parTrans" cxnId="{D94C31CE-D671-4BE5-9A7C-0A27EE1B3250}">
      <dgm:prSet/>
      <dgm:spPr/>
      <dgm:t>
        <a:bodyPr/>
        <a:lstStyle/>
        <a:p>
          <a:endParaRPr lang="en-US"/>
        </a:p>
      </dgm:t>
    </dgm:pt>
    <dgm:pt modelId="{24079591-EB97-4B81-A7A5-91D3FF1D2461}" type="sibTrans" cxnId="{D94C31CE-D671-4BE5-9A7C-0A27EE1B3250}">
      <dgm:prSet/>
      <dgm:spPr/>
      <dgm:t>
        <a:bodyPr/>
        <a:lstStyle/>
        <a:p>
          <a:endParaRPr lang="en-US"/>
        </a:p>
      </dgm:t>
    </dgm:pt>
    <dgm:pt modelId="{E9D3CD54-DF61-4E0A-AAC7-59A592BD7357}">
      <dgm:prSet phldrT="[Text]" custT="1"/>
      <dgm:spPr/>
      <dgm:t>
        <a:bodyPr/>
        <a:lstStyle/>
        <a:p>
          <a:r>
            <a:rPr lang="en-US" sz="1800" dirty="0" err="1" smtClean="0"/>
            <a:t>OpenSceneGraph</a:t>
          </a:r>
          <a:r>
            <a:rPr lang="en-US" sz="1800" dirty="0" smtClean="0"/>
            <a:t> Reference Guides</a:t>
          </a:r>
          <a:endParaRPr lang="en-US" sz="1800" dirty="0"/>
        </a:p>
      </dgm:t>
    </dgm:pt>
    <dgm:pt modelId="{058C1BB7-4F39-4AA1-BDF3-5212755BF6FD}" type="parTrans" cxnId="{0DFE9B0E-9001-4A57-AEA5-6816B01A820C}">
      <dgm:prSet/>
      <dgm:spPr/>
      <dgm:t>
        <a:bodyPr/>
        <a:lstStyle/>
        <a:p>
          <a:endParaRPr lang="en-US"/>
        </a:p>
      </dgm:t>
    </dgm:pt>
    <dgm:pt modelId="{9AC4B799-5071-49FB-9A05-256661F4E964}" type="sibTrans" cxnId="{0DFE9B0E-9001-4A57-AEA5-6816B01A820C}">
      <dgm:prSet/>
      <dgm:spPr/>
      <dgm:t>
        <a:bodyPr/>
        <a:lstStyle/>
        <a:p>
          <a:endParaRPr lang="en-US"/>
        </a:p>
      </dgm:t>
    </dgm:pt>
    <dgm:pt modelId="{98C8941B-DD2E-4CC0-9AE4-7C4A3915F7A0}">
      <dgm:prSet phldrT="[Text]" custT="1"/>
      <dgm:spPr/>
      <dgm:t>
        <a:bodyPr/>
        <a:lstStyle/>
        <a:p>
          <a:r>
            <a:rPr lang="en-US" sz="1800" dirty="0" err="1" smtClean="0"/>
            <a:t>OpenSceneGraph</a:t>
          </a:r>
          <a:r>
            <a:rPr lang="en-US" sz="1800" dirty="0" smtClean="0"/>
            <a:t> 3.0: Beginner's Guide </a:t>
          </a:r>
          <a:endParaRPr lang="en-US" sz="1800" dirty="0"/>
        </a:p>
      </dgm:t>
    </dgm:pt>
    <dgm:pt modelId="{11E93E50-B377-46A9-9427-F251CB5D3275}" type="parTrans" cxnId="{ECA5C117-22D1-4121-B0E1-3D33175A53BB}">
      <dgm:prSet/>
      <dgm:spPr/>
      <dgm:t>
        <a:bodyPr/>
        <a:lstStyle/>
        <a:p>
          <a:endParaRPr lang="en-US"/>
        </a:p>
      </dgm:t>
    </dgm:pt>
    <dgm:pt modelId="{00E9B234-C49A-4AF6-9E98-761826B83EF8}" type="sibTrans" cxnId="{ECA5C117-22D1-4121-B0E1-3D33175A53BB}">
      <dgm:prSet/>
      <dgm:spPr/>
      <dgm:t>
        <a:bodyPr/>
        <a:lstStyle/>
        <a:p>
          <a:endParaRPr lang="en-US"/>
        </a:p>
      </dgm:t>
    </dgm:pt>
    <dgm:pt modelId="{E407C385-2F76-4961-AA60-1853CD431161}" type="pres">
      <dgm:prSet presAssocID="{61F7B5BE-9D45-4CF8-ABAD-0EEBA48B9E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BD9F4A-4D68-40BF-B511-2E58DCF047DC}" type="pres">
      <dgm:prSet presAssocID="{C27A60E6-4D47-408D-93FF-B7F1F1F725DB}" presName="linNode" presStyleCnt="0"/>
      <dgm:spPr/>
    </dgm:pt>
    <dgm:pt modelId="{90BA4CAA-7E83-46ED-A9BE-33CF0BA0A327}" type="pres">
      <dgm:prSet presAssocID="{C27A60E6-4D47-408D-93FF-B7F1F1F725DB}" presName="parTx" presStyleLbl="revTx" presStyleIdx="0" presStyleCnt="3" custScaleY="5388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3E5F85-AF6A-4AA6-B392-0DD0045697D0}" type="pres">
      <dgm:prSet presAssocID="{C27A60E6-4D47-408D-93FF-B7F1F1F725DB}" presName="bracket" presStyleLbl="parChTrans1D1" presStyleIdx="0" presStyleCnt="3"/>
      <dgm:spPr/>
    </dgm:pt>
    <dgm:pt modelId="{7BDD771E-F4CA-4B19-90FF-77C7B811FE20}" type="pres">
      <dgm:prSet presAssocID="{C27A60E6-4D47-408D-93FF-B7F1F1F725DB}" presName="spH" presStyleCnt="0"/>
      <dgm:spPr/>
    </dgm:pt>
    <dgm:pt modelId="{CA211594-1935-46D7-A5AB-7FD33563A44E}" type="pres">
      <dgm:prSet presAssocID="{C27A60E6-4D47-408D-93FF-B7F1F1F725DB}" presName="desTx" presStyleLbl="node1" presStyleIdx="0" presStyleCnt="3" custScaleX="128749" custScaleY="3748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68392-9575-4DDE-8DEB-D63EE7B275A6}" type="pres">
      <dgm:prSet presAssocID="{CCEC6B60-021F-4E27-BB44-D476111762B0}" presName="spV" presStyleCnt="0"/>
      <dgm:spPr/>
    </dgm:pt>
    <dgm:pt modelId="{2D9D573C-165A-4CCB-B094-BD5DA869C6A0}" type="pres">
      <dgm:prSet presAssocID="{94B5DD2B-7557-4FCC-AB6A-E8D9320422FB}" presName="linNode" presStyleCnt="0"/>
      <dgm:spPr/>
    </dgm:pt>
    <dgm:pt modelId="{32B8F145-205D-4DA7-AC6C-E5E5A2BD82AF}" type="pres">
      <dgm:prSet presAssocID="{94B5DD2B-7557-4FCC-AB6A-E8D9320422FB}" presName="parTx" presStyleLbl="revTx" presStyleIdx="1" presStyleCnt="3" custScaleY="49509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5D22B-5772-47FA-BD60-CF9DB83E0D4E}" type="pres">
      <dgm:prSet presAssocID="{94B5DD2B-7557-4FCC-AB6A-E8D9320422FB}" presName="bracket" presStyleLbl="parChTrans1D1" presStyleIdx="1" presStyleCnt="3"/>
      <dgm:spPr/>
    </dgm:pt>
    <dgm:pt modelId="{E88BC69B-96C5-49E9-9236-D5A218809A51}" type="pres">
      <dgm:prSet presAssocID="{94B5DD2B-7557-4FCC-AB6A-E8D9320422FB}" presName="spH" presStyleCnt="0"/>
      <dgm:spPr/>
    </dgm:pt>
    <dgm:pt modelId="{B376667A-BB62-42C9-961E-EC761440824F}" type="pres">
      <dgm:prSet presAssocID="{94B5DD2B-7557-4FCC-AB6A-E8D9320422FB}" presName="desTx" presStyleLbl="node1" presStyleIdx="1" presStyleCnt="3" custScaleX="129459" custScaleY="2433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7FFE19-A377-47AE-AED8-8EAE654A5BBE}" type="pres">
      <dgm:prSet presAssocID="{A8A97143-0375-45F1-A92C-EBC3279380B4}" presName="spV" presStyleCnt="0"/>
      <dgm:spPr/>
    </dgm:pt>
    <dgm:pt modelId="{BED18016-0F91-463D-B354-2D23AD46B19B}" type="pres">
      <dgm:prSet presAssocID="{77804D1D-A575-4BD6-B6F8-6A63B6523DBE}" presName="linNode" presStyleCnt="0"/>
      <dgm:spPr/>
    </dgm:pt>
    <dgm:pt modelId="{67016A46-0296-4C28-9B92-CFFDC7500A49}" type="pres">
      <dgm:prSet presAssocID="{77804D1D-A575-4BD6-B6F8-6A63B6523DBE}" presName="parTx" presStyleLbl="revTx" presStyleIdx="2" presStyleCnt="3" custScaleX="127427" custScaleY="7430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DE579-D29D-4141-9B9A-A5696390DA28}" type="pres">
      <dgm:prSet presAssocID="{77804D1D-A575-4BD6-B6F8-6A63B6523DBE}" presName="bracket" presStyleLbl="parChTrans1D1" presStyleIdx="2" presStyleCnt="3"/>
      <dgm:spPr/>
    </dgm:pt>
    <dgm:pt modelId="{3DAC307C-02B3-4356-AA33-1F4284B6C6B4}" type="pres">
      <dgm:prSet presAssocID="{77804D1D-A575-4BD6-B6F8-6A63B6523DBE}" presName="spH" presStyleCnt="0"/>
      <dgm:spPr/>
    </dgm:pt>
    <dgm:pt modelId="{E3B7A82A-BE17-4D3E-9EEE-F867015AFCFA}" type="pres">
      <dgm:prSet presAssocID="{77804D1D-A575-4BD6-B6F8-6A63B6523DBE}" presName="desTx" presStyleLbl="node1" presStyleIdx="2" presStyleCnt="3" custScaleX="157683" custScaleY="4617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A5C117-22D1-4121-B0E1-3D33175A53BB}" srcId="{77804D1D-A575-4BD6-B6F8-6A63B6523DBE}" destId="{98C8941B-DD2E-4CC0-9AE4-7C4A3915F7A0}" srcOrd="2" destOrd="0" parTransId="{11E93E50-B377-46A9-9427-F251CB5D3275}" sibTransId="{00E9B234-C49A-4AF6-9E98-761826B83EF8}"/>
    <dgm:cxn modelId="{953748AC-1351-4515-9DF3-CFBCFE3537A5}" type="presOf" srcId="{593553DC-3171-4DCD-B955-D9CA350FCBF1}" destId="{CA211594-1935-46D7-A5AB-7FD33563A44E}" srcOrd="0" destOrd="0" presId="urn:diagrams.loki3.com/BracketList+Icon"/>
    <dgm:cxn modelId="{1AEC007F-9D24-494A-BA8D-B3AEDA81D11E}" type="presOf" srcId="{3B3C23BB-EDD7-420B-B83E-1FF19633A851}" destId="{B376667A-BB62-42C9-961E-EC761440824F}" srcOrd="0" destOrd="1" presId="urn:diagrams.loki3.com/BracketList+Icon"/>
    <dgm:cxn modelId="{23442F3E-31EE-4DBB-A820-762C1F7BA63C}" srcId="{61F7B5BE-9D45-4CF8-ABAD-0EEBA48B9EEE}" destId="{94B5DD2B-7557-4FCC-AB6A-E8D9320422FB}" srcOrd="1" destOrd="0" parTransId="{5F3C2163-B4B9-463E-ABB9-465795F84AFF}" sibTransId="{A8A97143-0375-45F1-A92C-EBC3279380B4}"/>
    <dgm:cxn modelId="{D94C31CE-D671-4BE5-9A7C-0A27EE1B3250}" srcId="{77804D1D-A575-4BD6-B6F8-6A63B6523DBE}" destId="{67A166D7-972B-4EE2-AA43-BD55C7A34DAF}" srcOrd="0" destOrd="0" parTransId="{C7996761-BD17-440C-B950-DC87C159E987}" sibTransId="{24079591-EB97-4B81-A7A5-91D3FF1D2461}"/>
    <dgm:cxn modelId="{0DFE9B0E-9001-4A57-AEA5-6816B01A820C}" srcId="{77804D1D-A575-4BD6-B6F8-6A63B6523DBE}" destId="{E9D3CD54-DF61-4E0A-AAC7-59A592BD7357}" srcOrd="1" destOrd="0" parTransId="{058C1BB7-4F39-4AA1-BDF3-5212755BF6FD}" sibTransId="{9AC4B799-5071-49FB-9A05-256661F4E964}"/>
    <dgm:cxn modelId="{E7BD6411-1B93-4191-9CD5-360A12EDDF2A}" type="presOf" srcId="{1DC2974A-057C-4F14-880D-68D1D284D448}" destId="{B376667A-BB62-42C9-961E-EC761440824F}" srcOrd="0" destOrd="0" presId="urn:diagrams.loki3.com/BracketList+Icon"/>
    <dgm:cxn modelId="{E82470C0-D2AB-452F-9F17-73C1C4C3BC9A}" type="presOf" srcId="{61F7B5BE-9D45-4CF8-ABAD-0EEBA48B9EEE}" destId="{E407C385-2F76-4961-AA60-1853CD431161}" srcOrd="0" destOrd="0" presId="urn:diagrams.loki3.com/BracketList+Icon"/>
    <dgm:cxn modelId="{16505D69-AF8D-410E-AF5E-FFB21CD4CB27}" srcId="{61F7B5BE-9D45-4CF8-ABAD-0EEBA48B9EEE}" destId="{C27A60E6-4D47-408D-93FF-B7F1F1F725DB}" srcOrd="0" destOrd="0" parTransId="{578E6215-285B-4BFF-AE4D-CC6D117F3A8E}" sibTransId="{CCEC6B60-021F-4E27-BB44-D476111762B0}"/>
    <dgm:cxn modelId="{77087C75-650C-4248-A17E-8A08A191A410}" type="presOf" srcId="{E9D3CD54-DF61-4E0A-AAC7-59A592BD7357}" destId="{E3B7A82A-BE17-4D3E-9EEE-F867015AFCFA}" srcOrd="0" destOrd="1" presId="urn:diagrams.loki3.com/BracketList+Icon"/>
    <dgm:cxn modelId="{871F2517-81F9-4E20-8CDA-23A09D877C41}" srcId="{94B5DD2B-7557-4FCC-AB6A-E8D9320422FB}" destId="{3B3C23BB-EDD7-420B-B83E-1FF19633A851}" srcOrd="1" destOrd="0" parTransId="{064AA708-9DE4-4AD7-BEE7-58CC16D3245C}" sibTransId="{B8E4FE82-8C80-440A-90B3-90C72CD6866B}"/>
    <dgm:cxn modelId="{E727A140-B905-4D3C-A126-6F8CEB5424D4}" type="presOf" srcId="{98C8941B-DD2E-4CC0-9AE4-7C4A3915F7A0}" destId="{E3B7A82A-BE17-4D3E-9EEE-F867015AFCFA}" srcOrd="0" destOrd="2" presId="urn:diagrams.loki3.com/BracketList+Icon"/>
    <dgm:cxn modelId="{F659771F-2339-4966-9F1C-93179460D8BF}" srcId="{61F7B5BE-9D45-4CF8-ABAD-0EEBA48B9EEE}" destId="{77804D1D-A575-4BD6-B6F8-6A63B6523DBE}" srcOrd="2" destOrd="0" parTransId="{E4F37433-043C-47DC-96E1-18F7252DBB72}" sibTransId="{32993374-497B-4A4C-90C4-4D7A75F290A4}"/>
    <dgm:cxn modelId="{24059653-4C18-4FDB-82A5-C27C58A304B2}" srcId="{C27A60E6-4D47-408D-93FF-B7F1F1F725DB}" destId="{95E59AEC-A39F-4555-A709-06D2E5C9749B}" srcOrd="1" destOrd="0" parTransId="{C044531F-9465-4E5D-9E6D-155F5D9A1AD8}" sibTransId="{13802A0A-4DFA-4B49-9DC9-DE0411E9BC0A}"/>
    <dgm:cxn modelId="{E32A6EB5-579D-4409-B9D3-D05528D3C4C2}" type="presOf" srcId="{94B5DD2B-7557-4FCC-AB6A-E8D9320422FB}" destId="{32B8F145-205D-4DA7-AC6C-E5E5A2BD82AF}" srcOrd="0" destOrd="0" presId="urn:diagrams.loki3.com/BracketList+Icon"/>
    <dgm:cxn modelId="{3B4BA30F-6613-4E87-81BD-50B17BD45004}" type="presOf" srcId="{C27A60E6-4D47-408D-93FF-B7F1F1F725DB}" destId="{90BA4CAA-7E83-46ED-A9BE-33CF0BA0A327}" srcOrd="0" destOrd="0" presId="urn:diagrams.loki3.com/BracketList+Icon"/>
    <dgm:cxn modelId="{58388636-3714-4770-8666-76F30F153F7F}" srcId="{C27A60E6-4D47-408D-93FF-B7F1F1F725DB}" destId="{593553DC-3171-4DCD-B955-D9CA350FCBF1}" srcOrd="0" destOrd="0" parTransId="{39AA2B07-E715-4024-B9D6-AE0A3E6C5732}" sibTransId="{3E141D07-0CFB-449F-AE9D-A5CD13C1756A}"/>
    <dgm:cxn modelId="{CEA8A35C-0285-45A2-A332-E694443906D9}" type="presOf" srcId="{95E59AEC-A39F-4555-A709-06D2E5C9749B}" destId="{CA211594-1935-46D7-A5AB-7FD33563A44E}" srcOrd="0" destOrd="1" presId="urn:diagrams.loki3.com/BracketList+Icon"/>
    <dgm:cxn modelId="{7E116C21-8DA7-4931-9B57-070AEB46B137}" type="presOf" srcId="{67A166D7-972B-4EE2-AA43-BD55C7A34DAF}" destId="{E3B7A82A-BE17-4D3E-9EEE-F867015AFCFA}" srcOrd="0" destOrd="0" presId="urn:diagrams.loki3.com/BracketList+Icon"/>
    <dgm:cxn modelId="{255FAD81-3CBE-4028-8FDA-3C5139ADA161}" type="presOf" srcId="{77804D1D-A575-4BD6-B6F8-6A63B6523DBE}" destId="{67016A46-0296-4C28-9B92-CFFDC7500A49}" srcOrd="0" destOrd="0" presId="urn:diagrams.loki3.com/BracketList+Icon"/>
    <dgm:cxn modelId="{1CEBBB7F-0801-4E41-B4ED-B2219A76BFBC}" srcId="{94B5DD2B-7557-4FCC-AB6A-E8D9320422FB}" destId="{1DC2974A-057C-4F14-880D-68D1D284D448}" srcOrd="0" destOrd="0" parTransId="{0E88B725-2A2A-4CB0-AD4F-43C0046A2AF1}" sibTransId="{2FC39FA7-D46C-40C8-B0CA-7B46A4C27B4F}"/>
    <dgm:cxn modelId="{DE8599D3-9398-4A6E-A04D-E1FA4A8DA679}" type="presParOf" srcId="{E407C385-2F76-4961-AA60-1853CD431161}" destId="{C0BD9F4A-4D68-40BF-B511-2E58DCF047DC}" srcOrd="0" destOrd="0" presId="urn:diagrams.loki3.com/BracketList+Icon"/>
    <dgm:cxn modelId="{A9645FB7-D96B-4647-AA01-591A3B4B0BAA}" type="presParOf" srcId="{C0BD9F4A-4D68-40BF-B511-2E58DCF047DC}" destId="{90BA4CAA-7E83-46ED-A9BE-33CF0BA0A327}" srcOrd="0" destOrd="0" presId="urn:diagrams.loki3.com/BracketList+Icon"/>
    <dgm:cxn modelId="{E6A36942-1ABC-4CBA-ADBE-D99254ED1CC4}" type="presParOf" srcId="{C0BD9F4A-4D68-40BF-B511-2E58DCF047DC}" destId="{9A3E5F85-AF6A-4AA6-B392-0DD0045697D0}" srcOrd="1" destOrd="0" presId="urn:diagrams.loki3.com/BracketList+Icon"/>
    <dgm:cxn modelId="{35295A74-2C46-4B1F-93A0-A2CB992A60D3}" type="presParOf" srcId="{C0BD9F4A-4D68-40BF-B511-2E58DCF047DC}" destId="{7BDD771E-F4CA-4B19-90FF-77C7B811FE20}" srcOrd="2" destOrd="0" presId="urn:diagrams.loki3.com/BracketList+Icon"/>
    <dgm:cxn modelId="{8D194697-7944-448E-84FF-DF9EEF55D80C}" type="presParOf" srcId="{C0BD9F4A-4D68-40BF-B511-2E58DCF047DC}" destId="{CA211594-1935-46D7-A5AB-7FD33563A44E}" srcOrd="3" destOrd="0" presId="urn:diagrams.loki3.com/BracketList+Icon"/>
    <dgm:cxn modelId="{EF199043-A48D-4AC8-9E71-251239666A06}" type="presParOf" srcId="{E407C385-2F76-4961-AA60-1853CD431161}" destId="{52868392-9575-4DDE-8DEB-D63EE7B275A6}" srcOrd="1" destOrd="0" presId="urn:diagrams.loki3.com/BracketList+Icon"/>
    <dgm:cxn modelId="{9CB9646B-CF22-4E24-81D6-AA8DAA464E1B}" type="presParOf" srcId="{E407C385-2F76-4961-AA60-1853CD431161}" destId="{2D9D573C-165A-4CCB-B094-BD5DA869C6A0}" srcOrd="2" destOrd="0" presId="urn:diagrams.loki3.com/BracketList+Icon"/>
    <dgm:cxn modelId="{E2CBE0D8-9E8A-4435-B48D-2473E37A6E9A}" type="presParOf" srcId="{2D9D573C-165A-4CCB-B094-BD5DA869C6A0}" destId="{32B8F145-205D-4DA7-AC6C-E5E5A2BD82AF}" srcOrd="0" destOrd="0" presId="urn:diagrams.loki3.com/BracketList+Icon"/>
    <dgm:cxn modelId="{DB66B4A4-6C6C-4C17-B7A1-72DB7D8F2346}" type="presParOf" srcId="{2D9D573C-165A-4CCB-B094-BD5DA869C6A0}" destId="{F995D22B-5772-47FA-BD60-CF9DB83E0D4E}" srcOrd="1" destOrd="0" presId="urn:diagrams.loki3.com/BracketList+Icon"/>
    <dgm:cxn modelId="{DA6FBEE2-75D8-47DB-A115-AF99A84E9DB9}" type="presParOf" srcId="{2D9D573C-165A-4CCB-B094-BD5DA869C6A0}" destId="{E88BC69B-96C5-49E9-9236-D5A218809A51}" srcOrd="2" destOrd="0" presId="urn:diagrams.loki3.com/BracketList+Icon"/>
    <dgm:cxn modelId="{F525D1EE-B06B-43E1-9BDE-0B86F4B919A6}" type="presParOf" srcId="{2D9D573C-165A-4CCB-B094-BD5DA869C6A0}" destId="{B376667A-BB62-42C9-961E-EC761440824F}" srcOrd="3" destOrd="0" presId="urn:diagrams.loki3.com/BracketList+Icon"/>
    <dgm:cxn modelId="{D0FF142D-36EF-4CD4-A41E-5A2C2A66E32F}" type="presParOf" srcId="{E407C385-2F76-4961-AA60-1853CD431161}" destId="{167FFE19-A377-47AE-AED8-8EAE654A5BBE}" srcOrd="3" destOrd="0" presId="urn:diagrams.loki3.com/BracketList+Icon"/>
    <dgm:cxn modelId="{BF49187D-4F64-4C90-ACDE-D4A1E0F153DB}" type="presParOf" srcId="{E407C385-2F76-4961-AA60-1853CD431161}" destId="{BED18016-0F91-463D-B354-2D23AD46B19B}" srcOrd="4" destOrd="0" presId="urn:diagrams.loki3.com/BracketList+Icon"/>
    <dgm:cxn modelId="{8C6F73BE-204D-4425-94DB-7EE8DEC7479A}" type="presParOf" srcId="{BED18016-0F91-463D-B354-2D23AD46B19B}" destId="{67016A46-0296-4C28-9B92-CFFDC7500A49}" srcOrd="0" destOrd="0" presId="urn:diagrams.loki3.com/BracketList+Icon"/>
    <dgm:cxn modelId="{0246BEA4-0646-4E18-8821-8DDEE3A2A327}" type="presParOf" srcId="{BED18016-0F91-463D-B354-2D23AD46B19B}" destId="{83EDE579-D29D-4141-9B9A-A5696390DA28}" srcOrd="1" destOrd="0" presId="urn:diagrams.loki3.com/BracketList+Icon"/>
    <dgm:cxn modelId="{E12C7D42-C643-4EF5-AA52-251839FEEABA}" type="presParOf" srcId="{BED18016-0F91-463D-B354-2D23AD46B19B}" destId="{3DAC307C-02B3-4356-AA33-1F4284B6C6B4}" srcOrd="2" destOrd="0" presId="urn:diagrams.loki3.com/BracketList+Icon"/>
    <dgm:cxn modelId="{C8C09E36-41B1-40F3-A00A-4BACA11844A6}" type="presParOf" srcId="{BED18016-0F91-463D-B354-2D23AD46B19B}" destId="{E3B7A82A-BE17-4D3E-9EEE-F867015AFCFA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8DF65-8EAE-4786-921A-9FA9F9BB9A16}">
      <dsp:nvSpPr>
        <dsp:cNvPr id="0" name=""/>
        <dsp:cNvSpPr/>
      </dsp:nvSpPr>
      <dsp:spPr>
        <a:xfrm>
          <a:off x="5939" y="352348"/>
          <a:ext cx="1928330" cy="1928330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6292B-A644-4B59-A15A-D558356C5C37}">
      <dsp:nvSpPr>
        <dsp:cNvPr id="0" name=""/>
        <dsp:cNvSpPr/>
      </dsp:nvSpPr>
      <dsp:spPr>
        <a:xfrm>
          <a:off x="304803" y="1066804"/>
          <a:ext cx="1920944" cy="340020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Computer Graphics</a:t>
          </a:r>
          <a:endParaRPr lang="en-US" sz="1900" b="1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Models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Transformations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Colors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Lighting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Texture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Double/Single Buffer</a:t>
          </a:r>
          <a:endParaRPr lang="en-US" sz="1500" kern="1200" dirty="0"/>
        </a:p>
      </dsp:txBody>
      <dsp:txXfrm>
        <a:off x="361066" y="1123067"/>
        <a:ext cx="1808418" cy="3287679"/>
      </dsp:txXfrm>
    </dsp:sp>
    <dsp:sp modelId="{076F8EF9-EC41-4358-AE13-4A293CDDE3B4}">
      <dsp:nvSpPr>
        <dsp:cNvPr id="0" name=""/>
        <dsp:cNvSpPr/>
      </dsp:nvSpPr>
      <dsp:spPr>
        <a:xfrm rot="198078">
          <a:off x="2304108" y="1172480"/>
          <a:ext cx="370761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304200" y="1261947"/>
        <a:ext cx="259533" cy="278010"/>
      </dsp:txXfrm>
    </dsp:sp>
    <dsp:sp modelId="{8BD61E6A-9DD7-4EE4-918E-0AF23838BAE1}">
      <dsp:nvSpPr>
        <dsp:cNvPr id="0" name=""/>
        <dsp:cNvSpPr/>
      </dsp:nvSpPr>
      <dsp:spPr>
        <a:xfrm>
          <a:off x="2991831" y="524582"/>
          <a:ext cx="1928330" cy="1928330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9056384"/>
            <a:satOff val="-33435"/>
            <a:lumOff val="3262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9D335E-22A9-450C-8CB2-D23329152478}">
      <dsp:nvSpPr>
        <dsp:cNvPr id="0" name=""/>
        <dsp:cNvSpPr/>
      </dsp:nvSpPr>
      <dsp:spPr>
        <a:xfrm>
          <a:off x="3305745" y="1290109"/>
          <a:ext cx="1928330" cy="2711270"/>
        </a:xfrm>
        <a:prstGeom prst="roundRect">
          <a:avLst>
            <a:gd name="adj" fmla="val 10000"/>
          </a:avLst>
        </a:prstGeom>
        <a:solidFill>
          <a:schemeClr val="accent5">
            <a:hueOff val="8842340"/>
            <a:satOff val="-35925"/>
            <a:lumOff val="-794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OpenGL</a:t>
          </a:r>
          <a:endParaRPr lang="en-US" sz="1900" b="1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Overview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Window/events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Hands-on</a:t>
          </a:r>
          <a:endParaRPr lang="en-US" sz="1500" kern="1200" dirty="0"/>
        </a:p>
      </dsp:txBody>
      <dsp:txXfrm>
        <a:off x="3362224" y="1346588"/>
        <a:ext cx="1815372" cy="2598312"/>
      </dsp:txXfrm>
    </dsp:sp>
    <dsp:sp modelId="{7881007D-3192-4098-98E4-8AC2AA1E1D42}">
      <dsp:nvSpPr>
        <dsp:cNvPr id="0" name=""/>
        <dsp:cNvSpPr/>
      </dsp:nvSpPr>
      <dsp:spPr>
        <a:xfrm rot="21596951">
          <a:off x="5291600" y="1255722"/>
          <a:ext cx="371439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7684680"/>
            <a:satOff val="-71851"/>
            <a:lumOff val="-1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5291600" y="1348441"/>
        <a:ext cx="260007" cy="278010"/>
      </dsp:txXfrm>
    </dsp:sp>
    <dsp:sp modelId="{1FFC6164-8A00-4B46-BF11-1D1170504CD0}">
      <dsp:nvSpPr>
        <dsp:cNvPr id="0" name=""/>
        <dsp:cNvSpPr/>
      </dsp:nvSpPr>
      <dsp:spPr>
        <a:xfrm>
          <a:off x="5981415" y="521930"/>
          <a:ext cx="1928330" cy="1928330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18112767"/>
            <a:satOff val="-66870"/>
            <a:lumOff val="6524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1DE621-E271-4DB2-815C-1E8F93B20133}">
      <dsp:nvSpPr>
        <dsp:cNvPr id="0" name=""/>
        <dsp:cNvSpPr/>
      </dsp:nvSpPr>
      <dsp:spPr>
        <a:xfrm>
          <a:off x="6295330" y="1282155"/>
          <a:ext cx="1928330" cy="2721876"/>
        </a:xfrm>
        <a:prstGeom prst="roundRect">
          <a:avLst>
            <a:gd name="adj" fmla="val 10000"/>
          </a:avLst>
        </a:prstGeom>
        <a:solidFill>
          <a:schemeClr val="accent5">
            <a:hueOff val="17684680"/>
            <a:satOff val="-71851"/>
            <a:lumOff val="-15882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OSG</a:t>
          </a:r>
          <a:endParaRPr lang="en-US" sz="1900" b="1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Overview</a:t>
          </a:r>
          <a:endParaRPr lang="en-US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Hands-on</a:t>
          </a:r>
          <a:endParaRPr lang="en-US" sz="1500" kern="1200" dirty="0"/>
        </a:p>
      </dsp:txBody>
      <dsp:txXfrm>
        <a:off x="6351809" y="1338634"/>
        <a:ext cx="1815372" cy="2608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F28A4-0588-4FF4-840C-0782FC0937E9}">
      <dsp:nvSpPr>
        <dsp:cNvPr id="0" name=""/>
        <dsp:cNvSpPr/>
      </dsp:nvSpPr>
      <dsp:spPr>
        <a:xfrm>
          <a:off x="606078" y="0"/>
          <a:ext cx="1699766" cy="8498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Points</a:t>
          </a:r>
          <a:endParaRPr lang="en-US" sz="2900" kern="1200" dirty="0"/>
        </a:p>
      </dsp:txBody>
      <dsp:txXfrm>
        <a:off x="630970" y="24892"/>
        <a:ext cx="1649982" cy="800099"/>
      </dsp:txXfrm>
    </dsp:sp>
    <dsp:sp modelId="{1DB4FF44-2389-4900-A4BF-84117080A71A}">
      <dsp:nvSpPr>
        <dsp:cNvPr id="0" name=""/>
        <dsp:cNvSpPr/>
      </dsp:nvSpPr>
      <dsp:spPr>
        <a:xfrm>
          <a:off x="776055" y="849883"/>
          <a:ext cx="170707" cy="63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240"/>
              </a:lnTo>
              <a:lnTo>
                <a:pt x="170707" y="638240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C9C248-CB1B-41CD-88AC-9C2FFA40C3B4}">
      <dsp:nvSpPr>
        <dsp:cNvPr id="0" name=""/>
        <dsp:cNvSpPr/>
      </dsp:nvSpPr>
      <dsp:spPr>
        <a:xfrm>
          <a:off x="946762" y="1063181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Coordinates</a:t>
          </a:r>
          <a:endParaRPr lang="en-US" sz="1400" kern="1200" dirty="0"/>
        </a:p>
      </dsp:txBody>
      <dsp:txXfrm>
        <a:off x="971654" y="1088073"/>
        <a:ext cx="1310028" cy="800099"/>
      </dsp:txXfrm>
    </dsp:sp>
    <dsp:sp modelId="{020072CB-F410-4099-B71B-232699ACA103}">
      <dsp:nvSpPr>
        <dsp:cNvPr id="0" name=""/>
        <dsp:cNvSpPr/>
      </dsp:nvSpPr>
      <dsp:spPr>
        <a:xfrm>
          <a:off x="776055" y="849883"/>
          <a:ext cx="170707" cy="1700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0593"/>
              </a:lnTo>
              <a:lnTo>
                <a:pt x="170707" y="1700593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8CBB4D-9C8C-40B0-B835-F52F0E96D36F}">
      <dsp:nvSpPr>
        <dsp:cNvPr id="0" name=""/>
        <dsp:cNvSpPr/>
      </dsp:nvSpPr>
      <dsp:spPr>
        <a:xfrm>
          <a:off x="946762" y="2125535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402550"/>
              <a:satOff val="-2880"/>
              <a:lumOff val="-1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Size</a:t>
          </a:r>
          <a:endParaRPr lang="en-US" sz="1400" kern="1200" dirty="0"/>
        </a:p>
      </dsp:txBody>
      <dsp:txXfrm>
        <a:off x="971654" y="2150427"/>
        <a:ext cx="1310028" cy="800099"/>
      </dsp:txXfrm>
    </dsp:sp>
    <dsp:sp modelId="{5A7884DA-E013-44EC-938F-1F5EB3602970}">
      <dsp:nvSpPr>
        <dsp:cNvPr id="0" name=""/>
        <dsp:cNvSpPr/>
      </dsp:nvSpPr>
      <dsp:spPr>
        <a:xfrm>
          <a:off x="2681883" y="0"/>
          <a:ext cx="1699766" cy="849883"/>
        </a:xfrm>
        <a:prstGeom prst="roundRect">
          <a:avLst>
            <a:gd name="adj" fmla="val 10000"/>
          </a:avLst>
        </a:prstGeom>
        <a:solidFill>
          <a:schemeClr val="accent2">
            <a:hueOff val="1408926"/>
            <a:satOff val="-10081"/>
            <a:lumOff val="-58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Lines</a:t>
          </a:r>
          <a:endParaRPr lang="en-US" sz="2900" kern="1200" dirty="0"/>
        </a:p>
      </dsp:txBody>
      <dsp:txXfrm>
        <a:off x="2706775" y="24892"/>
        <a:ext cx="1649982" cy="800099"/>
      </dsp:txXfrm>
    </dsp:sp>
    <dsp:sp modelId="{A9F5F82A-5A13-43DA-BF8C-99ED0248C4A0}">
      <dsp:nvSpPr>
        <dsp:cNvPr id="0" name=""/>
        <dsp:cNvSpPr/>
      </dsp:nvSpPr>
      <dsp:spPr>
        <a:xfrm>
          <a:off x="2851860" y="849883"/>
          <a:ext cx="219609" cy="63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240"/>
              </a:lnTo>
              <a:lnTo>
                <a:pt x="219609" y="638240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028BB-398C-4FE3-B793-731FA3F769FB}">
      <dsp:nvSpPr>
        <dsp:cNvPr id="0" name=""/>
        <dsp:cNvSpPr/>
      </dsp:nvSpPr>
      <dsp:spPr>
        <a:xfrm>
          <a:off x="3071470" y="1063181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805101"/>
              <a:satOff val="-5761"/>
              <a:lumOff val="-3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Vertices</a:t>
          </a:r>
          <a:endParaRPr lang="en-US" sz="1700" kern="1200" dirty="0"/>
        </a:p>
      </dsp:txBody>
      <dsp:txXfrm>
        <a:off x="3096362" y="1088073"/>
        <a:ext cx="1310028" cy="800099"/>
      </dsp:txXfrm>
    </dsp:sp>
    <dsp:sp modelId="{9DED52CE-F792-49A6-AA3C-611CB88B5FF9}">
      <dsp:nvSpPr>
        <dsp:cNvPr id="0" name=""/>
        <dsp:cNvSpPr/>
      </dsp:nvSpPr>
      <dsp:spPr>
        <a:xfrm>
          <a:off x="2851860" y="849883"/>
          <a:ext cx="219609" cy="1700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0593"/>
              </a:lnTo>
              <a:lnTo>
                <a:pt x="219609" y="1700593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C2B17-AA2F-4404-900D-E6CC0CA15D93}">
      <dsp:nvSpPr>
        <dsp:cNvPr id="0" name=""/>
        <dsp:cNvSpPr/>
      </dsp:nvSpPr>
      <dsp:spPr>
        <a:xfrm>
          <a:off x="3071470" y="2125535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1207651"/>
              <a:satOff val="-8641"/>
              <a:lumOff val="-5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Width</a:t>
          </a:r>
          <a:endParaRPr lang="en-US" sz="1700" kern="1200" dirty="0"/>
        </a:p>
      </dsp:txBody>
      <dsp:txXfrm>
        <a:off x="3096362" y="2150427"/>
        <a:ext cx="1310028" cy="800099"/>
      </dsp:txXfrm>
    </dsp:sp>
    <dsp:sp modelId="{530CA73C-5417-4642-80B7-C0C9E6DCF42B}">
      <dsp:nvSpPr>
        <dsp:cNvPr id="0" name=""/>
        <dsp:cNvSpPr/>
      </dsp:nvSpPr>
      <dsp:spPr>
        <a:xfrm>
          <a:off x="2851860" y="849883"/>
          <a:ext cx="219609" cy="2762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2947"/>
              </a:lnTo>
              <a:lnTo>
                <a:pt x="219609" y="2762947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CBEFB-279A-448F-8F07-A5EA14C01F34}">
      <dsp:nvSpPr>
        <dsp:cNvPr id="0" name=""/>
        <dsp:cNvSpPr/>
      </dsp:nvSpPr>
      <dsp:spPr>
        <a:xfrm>
          <a:off x="3071470" y="3187889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1610201"/>
              <a:satOff val="-11521"/>
              <a:lumOff val="-6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Stippling</a:t>
          </a:r>
          <a:endParaRPr lang="en-US" sz="1700" kern="1200" dirty="0"/>
        </a:p>
      </dsp:txBody>
      <dsp:txXfrm>
        <a:off x="3096362" y="3212781"/>
        <a:ext cx="1310028" cy="800099"/>
      </dsp:txXfrm>
    </dsp:sp>
    <dsp:sp modelId="{D4E79412-2D46-4207-9686-4F74C841366F}">
      <dsp:nvSpPr>
        <dsp:cNvPr id="0" name=""/>
        <dsp:cNvSpPr/>
      </dsp:nvSpPr>
      <dsp:spPr>
        <a:xfrm>
          <a:off x="4757689" y="0"/>
          <a:ext cx="1699766" cy="849883"/>
        </a:xfrm>
        <a:prstGeom prst="roundRect">
          <a:avLst>
            <a:gd name="adj" fmla="val 10000"/>
          </a:avLst>
        </a:prstGeom>
        <a:solidFill>
          <a:schemeClr val="accent2">
            <a:hueOff val="2817852"/>
            <a:satOff val="-20162"/>
            <a:lumOff val="-117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Polygons</a:t>
          </a:r>
          <a:endParaRPr lang="en-US" sz="2900" kern="1200" dirty="0"/>
        </a:p>
      </dsp:txBody>
      <dsp:txXfrm>
        <a:off x="4782581" y="24892"/>
        <a:ext cx="1649982" cy="800099"/>
      </dsp:txXfrm>
    </dsp:sp>
    <dsp:sp modelId="{610D89BB-0F9D-45E5-AEFB-8547D432AB1B}">
      <dsp:nvSpPr>
        <dsp:cNvPr id="0" name=""/>
        <dsp:cNvSpPr/>
      </dsp:nvSpPr>
      <dsp:spPr>
        <a:xfrm>
          <a:off x="4927665" y="849883"/>
          <a:ext cx="268512" cy="63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240"/>
              </a:lnTo>
              <a:lnTo>
                <a:pt x="268512" y="638240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06F7A-7BF4-4A56-90D0-4763C5AB3856}">
      <dsp:nvSpPr>
        <dsp:cNvPr id="0" name=""/>
        <dsp:cNvSpPr/>
      </dsp:nvSpPr>
      <dsp:spPr>
        <a:xfrm>
          <a:off x="5196177" y="1063181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2012752"/>
              <a:satOff val="-14401"/>
              <a:lumOff val="-8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Vertices</a:t>
          </a:r>
          <a:endParaRPr lang="en-US" sz="1700" kern="1200" dirty="0"/>
        </a:p>
      </dsp:txBody>
      <dsp:txXfrm>
        <a:off x="5221069" y="1088073"/>
        <a:ext cx="1310028" cy="800099"/>
      </dsp:txXfrm>
    </dsp:sp>
    <dsp:sp modelId="{CBD58816-C544-49F1-85BD-6756615C2E3E}">
      <dsp:nvSpPr>
        <dsp:cNvPr id="0" name=""/>
        <dsp:cNvSpPr/>
      </dsp:nvSpPr>
      <dsp:spPr>
        <a:xfrm>
          <a:off x="4927665" y="849883"/>
          <a:ext cx="268512" cy="1700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0593"/>
              </a:lnTo>
              <a:lnTo>
                <a:pt x="268512" y="1700593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975C5-32C5-4CA1-B317-05559C9C7F95}">
      <dsp:nvSpPr>
        <dsp:cNvPr id="0" name=""/>
        <dsp:cNvSpPr/>
      </dsp:nvSpPr>
      <dsp:spPr>
        <a:xfrm>
          <a:off x="5196177" y="2125535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2415302"/>
              <a:satOff val="-17282"/>
              <a:lumOff val="-10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Outline/solid</a:t>
          </a:r>
          <a:endParaRPr lang="en-US" sz="1700" kern="1200" dirty="0"/>
        </a:p>
      </dsp:txBody>
      <dsp:txXfrm>
        <a:off x="5221069" y="2150427"/>
        <a:ext cx="1310028" cy="800099"/>
      </dsp:txXfrm>
    </dsp:sp>
    <dsp:sp modelId="{8B5FD3F3-9017-4796-9B92-9EEDC159259E}">
      <dsp:nvSpPr>
        <dsp:cNvPr id="0" name=""/>
        <dsp:cNvSpPr/>
      </dsp:nvSpPr>
      <dsp:spPr>
        <a:xfrm>
          <a:off x="4927665" y="849883"/>
          <a:ext cx="268512" cy="2762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2947"/>
              </a:lnTo>
              <a:lnTo>
                <a:pt x="268512" y="2762947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69BF9-1DCE-4597-A7B6-2718C632CACB}">
      <dsp:nvSpPr>
        <dsp:cNvPr id="0" name=""/>
        <dsp:cNvSpPr/>
      </dsp:nvSpPr>
      <dsp:spPr>
        <a:xfrm>
          <a:off x="5196177" y="3187889"/>
          <a:ext cx="1359812" cy="849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2817852"/>
              <a:satOff val="-20162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Normals</a:t>
          </a:r>
          <a:endParaRPr lang="en-US" sz="1700" kern="1200" dirty="0"/>
        </a:p>
      </dsp:txBody>
      <dsp:txXfrm>
        <a:off x="5221069" y="3212781"/>
        <a:ext cx="1310028" cy="800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62FC3-AE1A-4820-8AD4-FABCAC5178C5}">
      <dsp:nvSpPr>
        <dsp:cNvPr id="0" name=""/>
        <dsp:cNvSpPr/>
      </dsp:nvSpPr>
      <dsp:spPr>
        <a:xfrm>
          <a:off x="3771900" y="1157529"/>
          <a:ext cx="2216728" cy="500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464"/>
              </a:lnTo>
              <a:lnTo>
                <a:pt x="2216728" y="257464"/>
              </a:lnTo>
              <a:lnTo>
                <a:pt x="2216728" y="500402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72090-5A29-4AB9-AFE9-5B8C69CBCEBF}">
      <dsp:nvSpPr>
        <dsp:cNvPr id="0" name=""/>
        <dsp:cNvSpPr/>
      </dsp:nvSpPr>
      <dsp:spPr>
        <a:xfrm>
          <a:off x="1799589" y="1157529"/>
          <a:ext cx="1972310" cy="500409"/>
        </a:xfrm>
        <a:custGeom>
          <a:avLst/>
          <a:gdLst/>
          <a:ahLst/>
          <a:cxnLst/>
          <a:rect l="0" t="0" r="0" b="0"/>
          <a:pathLst>
            <a:path>
              <a:moveTo>
                <a:pt x="1972310" y="0"/>
              </a:moveTo>
              <a:lnTo>
                <a:pt x="1972310" y="257471"/>
              </a:lnTo>
              <a:lnTo>
                <a:pt x="0" y="257471"/>
              </a:lnTo>
              <a:lnTo>
                <a:pt x="0" y="500409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057AB-5BDB-4D49-9765-D1288BB978EF}">
      <dsp:nvSpPr>
        <dsp:cNvPr id="0" name=""/>
        <dsp:cNvSpPr/>
      </dsp:nvSpPr>
      <dsp:spPr>
        <a:xfrm>
          <a:off x="3193476" y="681"/>
          <a:ext cx="1156847" cy="1156847"/>
        </a:xfrm>
        <a:prstGeom prst="arc">
          <a:avLst>
            <a:gd name="adj1" fmla="val 13200000"/>
            <a:gd name="adj2" fmla="val 19200000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404819-3881-4335-BFFC-5BB4D0BF2A8E}">
      <dsp:nvSpPr>
        <dsp:cNvPr id="0" name=""/>
        <dsp:cNvSpPr/>
      </dsp:nvSpPr>
      <dsp:spPr>
        <a:xfrm>
          <a:off x="3193476" y="681"/>
          <a:ext cx="1156847" cy="1156847"/>
        </a:xfrm>
        <a:prstGeom prst="arc">
          <a:avLst>
            <a:gd name="adj1" fmla="val 2400000"/>
            <a:gd name="adj2" fmla="val 8400000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FECDCC-BC19-4287-AD6D-233CE9C528D6}">
      <dsp:nvSpPr>
        <dsp:cNvPr id="0" name=""/>
        <dsp:cNvSpPr/>
      </dsp:nvSpPr>
      <dsp:spPr>
        <a:xfrm>
          <a:off x="2615052" y="208914"/>
          <a:ext cx="2313695" cy="740382"/>
        </a:xfrm>
        <a:prstGeom prst="rect">
          <a:avLst/>
        </a:prstGeom>
        <a:noFill/>
        <a:ln w="285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Color mode</a:t>
          </a:r>
          <a:endParaRPr lang="en-US" sz="2400" kern="1200" dirty="0"/>
        </a:p>
      </dsp:txBody>
      <dsp:txXfrm>
        <a:off x="2615052" y="208914"/>
        <a:ext cx="2313695" cy="740382"/>
      </dsp:txXfrm>
    </dsp:sp>
    <dsp:sp modelId="{7FEC05FC-0215-4D8D-A6A5-69EF415467D8}">
      <dsp:nvSpPr>
        <dsp:cNvPr id="0" name=""/>
        <dsp:cNvSpPr/>
      </dsp:nvSpPr>
      <dsp:spPr>
        <a:xfrm>
          <a:off x="1221165" y="1657939"/>
          <a:ext cx="1156847" cy="1156847"/>
        </a:xfrm>
        <a:prstGeom prst="arc">
          <a:avLst>
            <a:gd name="adj1" fmla="val 13200000"/>
            <a:gd name="adj2" fmla="val 19200000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8FCCD-E545-41C9-9160-D77EE4BFFBF9}">
      <dsp:nvSpPr>
        <dsp:cNvPr id="0" name=""/>
        <dsp:cNvSpPr/>
      </dsp:nvSpPr>
      <dsp:spPr>
        <a:xfrm>
          <a:off x="1221165" y="1657939"/>
          <a:ext cx="1156847" cy="1156847"/>
        </a:xfrm>
        <a:prstGeom prst="arc">
          <a:avLst>
            <a:gd name="adj1" fmla="val 2400000"/>
            <a:gd name="adj2" fmla="val 8400000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D98A4-80F8-441B-92E5-E1036F4DE727}">
      <dsp:nvSpPr>
        <dsp:cNvPr id="0" name=""/>
        <dsp:cNvSpPr/>
      </dsp:nvSpPr>
      <dsp:spPr>
        <a:xfrm>
          <a:off x="642741" y="1866172"/>
          <a:ext cx="2313695" cy="740382"/>
        </a:xfrm>
        <a:prstGeom prst="rect">
          <a:avLst/>
        </a:prstGeom>
        <a:noFill/>
        <a:ln w="285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RGBA mode</a:t>
          </a:r>
          <a:endParaRPr lang="en-US" sz="2400" kern="1200" dirty="0"/>
        </a:p>
      </dsp:txBody>
      <dsp:txXfrm>
        <a:off x="642741" y="1866172"/>
        <a:ext cx="2313695" cy="740382"/>
      </dsp:txXfrm>
    </dsp:sp>
    <dsp:sp modelId="{2B9E2A0B-5BAC-4FFE-BFFC-2F5F39EF9B4C}">
      <dsp:nvSpPr>
        <dsp:cNvPr id="0" name=""/>
        <dsp:cNvSpPr/>
      </dsp:nvSpPr>
      <dsp:spPr>
        <a:xfrm>
          <a:off x="5410204" y="1657932"/>
          <a:ext cx="1156847" cy="1156847"/>
        </a:xfrm>
        <a:prstGeom prst="arc">
          <a:avLst>
            <a:gd name="adj1" fmla="val 13200000"/>
            <a:gd name="adj2" fmla="val 19200000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6D4E3A-4D71-419B-A8F7-9A9CF161C136}">
      <dsp:nvSpPr>
        <dsp:cNvPr id="0" name=""/>
        <dsp:cNvSpPr/>
      </dsp:nvSpPr>
      <dsp:spPr>
        <a:xfrm>
          <a:off x="5410204" y="1657932"/>
          <a:ext cx="1156847" cy="1156847"/>
        </a:xfrm>
        <a:prstGeom prst="arc">
          <a:avLst>
            <a:gd name="adj1" fmla="val 2400000"/>
            <a:gd name="adj2" fmla="val 8400000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7A2629-B8C5-4EC5-AEA9-992D0B380B20}">
      <dsp:nvSpPr>
        <dsp:cNvPr id="0" name=""/>
        <dsp:cNvSpPr/>
      </dsp:nvSpPr>
      <dsp:spPr>
        <a:xfrm>
          <a:off x="4831780" y="1866165"/>
          <a:ext cx="2313695" cy="740382"/>
        </a:xfrm>
        <a:prstGeom prst="rect">
          <a:avLst/>
        </a:prstGeom>
        <a:noFill/>
        <a:ln w="285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Color-Index Mode</a:t>
          </a:r>
          <a:endParaRPr lang="en-US" sz="2400" kern="1200" dirty="0"/>
        </a:p>
      </dsp:txBody>
      <dsp:txXfrm>
        <a:off x="4831780" y="1866165"/>
        <a:ext cx="2313695" cy="7403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799D2-ECD3-4020-BECB-EEC0B0BF1B2F}">
      <dsp:nvSpPr>
        <dsp:cNvPr id="0" name=""/>
        <dsp:cNvSpPr/>
      </dsp:nvSpPr>
      <dsp:spPr>
        <a:xfrm>
          <a:off x="0" y="347875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954AE-7E3A-4BE6-8B2D-9450430DB858}">
      <dsp:nvSpPr>
        <dsp:cNvPr id="0" name=""/>
        <dsp:cNvSpPr/>
      </dsp:nvSpPr>
      <dsp:spPr>
        <a:xfrm>
          <a:off x="152399" y="152403"/>
          <a:ext cx="2354444" cy="67896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Positioning the Camera</a:t>
          </a:r>
          <a:endParaRPr lang="en-US" sz="1600" kern="1200" dirty="0"/>
        </a:p>
      </dsp:txBody>
      <dsp:txXfrm>
        <a:off x="185543" y="185547"/>
        <a:ext cx="2288156" cy="612672"/>
      </dsp:txXfrm>
    </dsp:sp>
    <dsp:sp modelId="{7C69AE42-02B7-433E-A2DE-C13CE0A4BA14}">
      <dsp:nvSpPr>
        <dsp:cNvPr id="0" name=""/>
        <dsp:cNvSpPr/>
      </dsp:nvSpPr>
      <dsp:spPr>
        <a:xfrm>
          <a:off x="0" y="1391155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F5127-B0A6-4F92-B8D3-6AB4357ACC6C}">
      <dsp:nvSpPr>
        <dsp:cNvPr id="0" name=""/>
        <dsp:cNvSpPr/>
      </dsp:nvSpPr>
      <dsp:spPr>
        <a:xfrm>
          <a:off x="152399" y="1219202"/>
          <a:ext cx="2400434" cy="67896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Positioning the Model</a:t>
          </a:r>
          <a:endParaRPr lang="en-US" sz="1600" kern="1200" dirty="0"/>
        </a:p>
      </dsp:txBody>
      <dsp:txXfrm>
        <a:off x="185543" y="1252346"/>
        <a:ext cx="2334146" cy="612672"/>
      </dsp:txXfrm>
    </dsp:sp>
    <dsp:sp modelId="{03779BD4-52E4-429F-B854-570E3F3C461A}">
      <dsp:nvSpPr>
        <dsp:cNvPr id="0" name=""/>
        <dsp:cNvSpPr/>
      </dsp:nvSpPr>
      <dsp:spPr>
        <a:xfrm>
          <a:off x="0" y="2483524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008FE-974A-4388-ABC9-C97B9B0297E8}">
      <dsp:nvSpPr>
        <dsp:cNvPr id="0" name=""/>
        <dsp:cNvSpPr/>
      </dsp:nvSpPr>
      <dsp:spPr>
        <a:xfrm>
          <a:off x="152399" y="2209801"/>
          <a:ext cx="2378697" cy="728048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Choose a camera lens and adjust zoom</a:t>
          </a:r>
          <a:endParaRPr lang="en-US" sz="1600" kern="1200" dirty="0"/>
        </a:p>
      </dsp:txBody>
      <dsp:txXfrm>
        <a:off x="187939" y="2245341"/>
        <a:ext cx="2307617" cy="656968"/>
      </dsp:txXfrm>
    </dsp:sp>
    <dsp:sp modelId="{E5E9EBEE-3678-4FFE-A993-FA37A69DB577}">
      <dsp:nvSpPr>
        <dsp:cNvPr id="0" name=""/>
        <dsp:cNvSpPr/>
      </dsp:nvSpPr>
      <dsp:spPr>
        <a:xfrm>
          <a:off x="0" y="3526804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1BB22-0530-42B1-849F-B70D4D2F1B04}">
      <dsp:nvSpPr>
        <dsp:cNvPr id="0" name=""/>
        <dsp:cNvSpPr/>
      </dsp:nvSpPr>
      <dsp:spPr>
        <a:xfrm>
          <a:off x="152401" y="3276600"/>
          <a:ext cx="2345707" cy="67896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Mapping to screen</a:t>
          </a:r>
          <a:endParaRPr lang="en-US" sz="1600" kern="1200" dirty="0"/>
        </a:p>
      </dsp:txBody>
      <dsp:txXfrm>
        <a:off x="185545" y="3309744"/>
        <a:ext cx="2279419" cy="6126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799D2-ECD3-4020-BECB-EEC0B0BF1B2F}">
      <dsp:nvSpPr>
        <dsp:cNvPr id="0" name=""/>
        <dsp:cNvSpPr/>
      </dsp:nvSpPr>
      <dsp:spPr>
        <a:xfrm>
          <a:off x="0" y="347875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954AE-7E3A-4BE6-8B2D-9450430DB858}">
      <dsp:nvSpPr>
        <dsp:cNvPr id="0" name=""/>
        <dsp:cNvSpPr/>
      </dsp:nvSpPr>
      <dsp:spPr>
        <a:xfrm>
          <a:off x="152399" y="159240"/>
          <a:ext cx="2354444" cy="67896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Viewing Transformation</a:t>
          </a:r>
          <a:endParaRPr lang="en-US" sz="1600" kern="1200" dirty="0"/>
        </a:p>
      </dsp:txBody>
      <dsp:txXfrm>
        <a:off x="185543" y="192384"/>
        <a:ext cx="2288156" cy="612672"/>
      </dsp:txXfrm>
    </dsp:sp>
    <dsp:sp modelId="{7C69AE42-02B7-433E-A2DE-C13CE0A4BA14}">
      <dsp:nvSpPr>
        <dsp:cNvPr id="0" name=""/>
        <dsp:cNvSpPr/>
      </dsp:nvSpPr>
      <dsp:spPr>
        <a:xfrm>
          <a:off x="0" y="1391155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F5127-B0A6-4F92-B8D3-6AB4357ACC6C}">
      <dsp:nvSpPr>
        <dsp:cNvPr id="0" name=""/>
        <dsp:cNvSpPr/>
      </dsp:nvSpPr>
      <dsp:spPr>
        <a:xfrm>
          <a:off x="152399" y="1219202"/>
          <a:ext cx="2476360" cy="67896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Modeling Transformation</a:t>
          </a:r>
          <a:endParaRPr lang="en-US" sz="1600" kern="1200" dirty="0"/>
        </a:p>
      </dsp:txBody>
      <dsp:txXfrm>
        <a:off x="185543" y="1252346"/>
        <a:ext cx="2410072" cy="612672"/>
      </dsp:txXfrm>
    </dsp:sp>
    <dsp:sp modelId="{03779BD4-52E4-429F-B854-570E3F3C461A}">
      <dsp:nvSpPr>
        <dsp:cNvPr id="0" name=""/>
        <dsp:cNvSpPr/>
      </dsp:nvSpPr>
      <dsp:spPr>
        <a:xfrm>
          <a:off x="0" y="2483524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008FE-974A-4388-ABC9-C97B9B0297E8}">
      <dsp:nvSpPr>
        <dsp:cNvPr id="0" name=""/>
        <dsp:cNvSpPr/>
      </dsp:nvSpPr>
      <dsp:spPr>
        <a:xfrm>
          <a:off x="135841" y="2209801"/>
          <a:ext cx="2607358" cy="728048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Projection Transformation</a:t>
          </a:r>
          <a:endParaRPr lang="en-US" sz="1600" kern="1200" dirty="0"/>
        </a:p>
      </dsp:txBody>
      <dsp:txXfrm>
        <a:off x="171381" y="2245341"/>
        <a:ext cx="2536278" cy="656968"/>
      </dsp:txXfrm>
    </dsp:sp>
    <dsp:sp modelId="{E5E9EBEE-3678-4FFE-A993-FA37A69DB577}">
      <dsp:nvSpPr>
        <dsp:cNvPr id="0" name=""/>
        <dsp:cNvSpPr/>
      </dsp:nvSpPr>
      <dsp:spPr>
        <a:xfrm>
          <a:off x="0" y="3526804"/>
          <a:ext cx="27432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1BB22-0530-42B1-849F-B70D4D2F1B04}">
      <dsp:nvSpPr>
        <dsp:cNvPr id="0" name=""/>
        <dsp:cNvSpPr/>
      </dsp:nvSpPr>
      <dsp:spPr>
        <a:xfrm>
          <a:off x="152401" y="3276600"/>
          <a:ext cx="2531087" cy="67896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2581" tIns="0" rIns="7258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Viewport Transformation</a:t>
          </a:r>
          <a:endParaRPr lang="en-US" sz="1600" kern="1200" dirty="0"/>
        </a:p>
      </dsp:txBody>
      <dsp:txXfrm>
        <a:off x="185545" y="3309744"/>
        <a:ext cx="2464799" cy="6126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6FB821-831F-4CE6-9AB9-B0AFA11BD5D9}">
      <dsp:nvSpPr>
        <dsp:cNvPr id="0" name=""/>
        <dsp:cNvSpPr/>
      </dsp:nvSpPr>
      <dsp:spPr>
        <a:xfrm>
          <a:off x="0" y="220983"/>
          <a:ext cx="1028699" cy="6172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Vertex Data</a:t>
          </a:r>
          <a:endParaRPr lang="en-US" sz="1000" kern="1200" dirty="0"/>
        </a:p>
      </dsp:txBody>
      <dsp:txXfrm>
        <a:off x="18078" y="239061"/>
        <a:ext cx="992543" cy="581064"/>
      </dsp:txXfrm>
    </dsp:sp>
    <dsp:sp modelId="{C7FE1509-4F0F-46E7-9163-321E7A4F1C59}">
      <dsp:nvSpPr>
        <dsp:cNvPr id="0" name=""/>
        <dsp:cNvSpPr/>
      </dsp:nvSpPr>
      <dsp:spPr>
        <a:xfrm rot="1056754">
          <a:off x="1126207" y="632593"/>
          <a:ext cx="228810" cy="25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1127816" y="673231"/>
        <a:ext cx="160167" cy="153071"/>
      </dsp:txXfrm>
    </dsp:sp>
    <dsp:sp modelId="{44EC7489-290F-4272-95B6-02B0FEE7C31C}">
      <dsp:nvSpPr>
        <dsp:cNvPr id="0" name=""/>
        <dsp:cNvSpPr/>
      </dsp:nvSpPr>
      <dsp:spPr>
        <a:xfrm>
          <a:off x="1440180" y="678182"/>
          <a:ext cx="1028699" cy="61722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ModelView</a:t>
          </a:r>
          <a:r>
            <a:rPr lang="en-US" sz="1000" kern="1200" dirty="0" smtClean="0"/>
            <a:t> Matrix</a:t>
          </a:r>
          <a:endParaRPr lang="en-US" sz="1000" kern="1200" dirty="0"/>
        </a:p>
      </dsp:txBody>
      <dsp:txXfrm>
        <a:off x="1458258" y="696260"/>
        <a:ext cx="992543" cy="581064"/>
      </dsp:txXfrm>
    </dsp:sp>
    <dsp:sp modelId="{3AF0BA11-6C04-4156-9FAC-63696DFEC64B}">
      <dsp:nvSpPr>
        <dsp:cNvPr id="0" name=""/>
        <dsp:cNvSpPr/>
      </dsp:nvSpPr>
      <dsp:spPr>
        <a:xfrm rot="1219378">
          <a:off x="2564511" y="1128217"/>
          <a:ext cx="232561" cy="25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566683" y="1167124"/>
        <a:ext cx="162793" cy="153071"/>
      </dsp:txXfrm>
    </dsp:sp>
    <dsp:sp modelId="{8EB0AF9F-8EDE-4115-898B-99B391FE7879}">
      <dsp:nvSpPr>
        <dsp:cNvPr id="0" name=""/>
        <dsp:cNvSpPr/>
      </dsp:nvSpPr>
      <dsp:spPr>
        <a:xfrm>
          <a:off x="2880360" y="1211578"/>
          <a:ext cx="1028699" cy="61722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Projection Matrix</a:t>
          </a:r>
          <a:endParaRPr lang="en-US" sz="1000" kern="1200" dirty="0"/>
        </a:p>
      </dsp:txBody>
      <dsp:txXfrm>
        <a:off x="2898438" y="1229656"/>
        <a:ext cx="992543" cy="581064"/>
      </dsp:txXfrm>
    </dsp:sp>
    <dsp:sp modelId="{0E168336-D03D-482F-A96B-7F6CF816DCF5}">
      <dsp:nvSpPr>
        <dsp:cNvPr id="0" name=""/>
        <dsp:cNvSpPr/>
      </dsp:nvSpPr>
      <dsp:spPr>
        <a:xfrm rot="1219404">
          <a:off x="4004691" y="1661619"/>
          <a:ext cx="232562" cy="25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4006863" y="1700526"/>
        <a:ext cx="162793" cy="153071"/>
      </dsp:txXfrm>
    </dsp:sp>
    <dsp:sp modelId="{909897FC-7EFC-40B8-9B8B-BA76FF8B8BFF}">
      <dsp:nvSpPr>
        <dsp:cNvPr id="0" name=""/>
        <dsp:cNvSpPr/>
      </dsp:nvSpPr>
      <dsp:spPr>
        <a:xfrm>
          <a:off x="4320540" y="1744985"/>
          <a:ext cx="1028699" cy="61722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Perspective Division</a:t>
          </a:r>
          <a:endParaRPr lang="en-US" sz="1000" kern="1200" dirty="0"/>
        </a:p>
      </dsp:txBody>
      <dsp:txXfrm>
        <a:off x="4338618" y="1763063"/>
        <a:ext cx="992543" cy="581064"/>
      </dsp:txXfrm>
    </dsp:sp>
    <dsp:sp modelId="{80FB405B-9A85-4046-9332-07F7699611AF}">
      <dsp:nvSpPr>
        <dsp:cNvPr id="0" name=""/>
        <dsp:cNvSpPr/>
      </dsp:nvSpPr>
      <dsp:spPr>
        <a:xfrm rot="1219378">
          <a:off x="5444871" y="2195020"/>
          <a:ext cx="232561" cy="25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447043" y="2233927"/>
        <a:ext cx="162793" cy="153071"/>
      </dsp:txXfrm>
    </dsp:sp>
    <dsp:sp modelId="{E78ED7F7-CF21-4A33-9086-69378EC3D3C5}">
      <dsp:nvSpPr>
        <dsp:cNvPr id="0" name=""/>
        <dsp:cNvSpPr/>
      </dsp:nvSpPr>
      <dsp:spPr>
        <a:xfrm>
          <a:off x="5760719" y="2278381"/>
          <a:ext cx="1028699" cy="6172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Viewport Transformation</a:t>
          </a:r>
          <a:endParaRPr lang="en-US" sz="1000" kern="1200" dirty="0"/>
        </a:p>
      </dsp:txBody>
      <dsp:txXfrm>
        <a:off x="5778797" y="2296459"/>
        <a:ext cx="992543" cy="581064"/>
      </dsp:txXfrm>
    </dsp:sp>
    <dsp:sp modelId="{192CA075-0CBB-4BAF-892E-9035371708E0}">
      <dsp:nvSpPr>
        <dsp:cNvPr id="0" name=""/>
        <dsp:cNvSpPr/>
      </dsp:nvSpPr>
      <dsp:spPr>
        <a:xfrm rot="18181">
          <a:off x="6892288" y="2463273"/>
          <a:ext cx="218087" cy="25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6892288" y="2514123"/>
        <a:ext cx="152661" cy="153071"/>
      </dsp:txXfrm>
    </dsp:sp>
    <dsp:sp modelId="{476B5E57-1C5F-4735-B2C3-F4B8BF2D5510}">
      <dsp:nvSpPr>
        <dsp:cNvPr id="0" name=""/>
        <dsp:cNvSpPr/>
      </dsp:nvSpPr>
      <dsp:spPr>
        <a:xfrm>
          <a:off x="7200899" y="2285997"/>
          <a:ext cx="1028699" cy="617220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7218977" y="2304075"/>
        <a:ext cx="992543" cy="5810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8ABC9-B26F-41FD-A73E-8506D48E9AA7}">
      <dsp:nvSpPr>
        <dsp:cNvPr id="0" name=""/>
        <dsp:cNvSpPr/>
      </dsp:nvSpPr>
      <dsp:spPr>
        <a:xfrm>
          <a:off x="115258" y="3528407"/>
          <a:ext cx="38100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1C3E83-6DFF-4DCA-82AE-50CA9D0F1A67}">
      <dsp:nvSpPr>
        <dsp:cNvPr id="0" name=""/>
        <dsp:cNvSpPr/>
      </dsp:nvSpPr>
      <dsp:spPr>
        <a:xfrm>
          <a:off x="111501" y="2012900"/>
          <a:ext cx="38100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63C0E-19DB-415E-83EB-6C424E602A9A}">
      <dsp:nvSpPr>
        <dsp:cNvPr id="0" name=""/>
        <dsp:cNvSpPr/>
      </dsp:nvSpPr>
      <dsp:spPr>
        <a:xfrm>
          <a:off x="111501" y="497393"/>
          <a:ext cx="38100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7530B-59F4-478A-9D16-B93B4B29F30E}">
      <dsp:nvSpPr>
        <dsp:cNvPr id="0" name=""/>
        <dsp:cNvSpPr/>
      </dsp:nvSpPr>
      <dsp:spPr>
        <a:xfrm>
          <a:off x="1552599" y="554"/>
          <a:ext cx="1918404" cy="496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has no source, </a:t>
          </a:r>
          <a:r>
            <a:rPr lang="en-US" sz="1200" b="0" i="0" kern="1200" dirty="0" smtClean="0"/>
            <a:t>considered to be everywhere</a:t>
          </a:r>
          <a:r>
            <a:rPr lang="en-US" sz="1200" kern="1200" dirty="0" smtClean="0"/>
            <a:t>. </a:t>
          </a:r>
          <a:endParaRPr lang="en-US" sz="1200" kern="1200" dirty="0"/>
        </a:p>
      </dsp:txBody>
      <dsp:txXfrm>
        <a:off x="1552599" y="554"/>
        <a:ext cx="1918404" cy="496838"/>
      </dsp:txXfrm>
    </dsp:sp>
    <dsp:sp modelId="{FF5B0DD1-C9E1-430C-9CA7-B540BEB04FDF}">
      <dsp:nvSpPr>
        <dsp:cNvPr id="0" name=""/>
        <dsp:cNvSpPr/>
      </dsp:nvSpPr>
      <dsp:spPr>
        <a:xfrm>
          <a:off x="-111501" y="554"/>
          <a:ext cx="1436607" cy="496838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Ambient Light</a:t>
          </a:r>
          <a:endParaRPr lang="en-US" sz="1500" kern="1200" dirty="0"/>
        </a:p>
      </dsp:txBody>
      <dsp:txXfrm>
        <a:off x="-87243" y="24812"/>
        <a:ext cx="1388091" cy="472580"/>
      </dsp:txXfrm>
    </dsp:sp>
    <dsp:sp modelId="{35BD70A7-4CC7-495B-835D-82B6C6D1D362}">
      <dsp:nvSpPr>
        <dsp:cNvPr id="0" name=""/>
        <dsp:cNvSpPr/>
      </dsp:nvSpPr>
      <dsp:spPr>
        <a:xfrm>
          <a:off x="0" y="497393"/>
          <a:ext cx="3810000" cy="9938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glLightfv</a:t>
          </a:r>
          <a:r>
            <a:rPr lang="en-US" sz="1200" kern="1200" dirty="0" smtClean="0"/>
            <a:t>(GL_LIGHT0, GL_AMBIENT,  </a:t>
          </a:r>
          <a:r>
            <a:rPr lang="en-US" sz="1200" kern="1200" dirty="0" err="1" smtClean="0"/>
            <a:t>light_amb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0" y="497393"/>
        <a:ext cx="3810000" cy="993826"/>
      </dsp:txXfrm>
    </dsp:sp>
    <dsp:sp modelId="{42645E94-7833-4105-B89C-AFDC035DA995}">
      <dsp:nvSpPr>
        <dsp:cNvPr id="0" name=""/>
        <dsp:cNvSpPr/>
      </dsp:nvSpPr>
      <dsp:spPr>
        <a:xfrm>
          <a:off x="1364771" y="1516061"/>
          <a:ext cx="2294061" cy="496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smtClean="0"/>
            <a:t>shines upon an object indirectly</a:t>
          </a:r>
          <a:endParaRPr lang="en-US" sz="1200" kern="1200" dirty="0"/>
        </a:p>
      </dsp:txBody>
      <dsp:txXfrm>
        <a:off x="1364771" y="1516061"/>
        <a:ext cx="2294061" cy="496838"/>
      </dsp:txXfrm>
    </dsp:sp>
    <dsp:sp modelId="{69D0E547-939B-4BAF-B052-98EA49C9E851}">
      <dsp:nvSpPr>
        <dsp:cNvPr id="0" name=""/>
        <dsp:cNvSpPr/>
      </dsp:nvSpPr>
      <dsp:spPr>
        <a:xfrm>
          <a:off x="-111501" y="1516061"/>
          <a:ext cx="1436607" cy="496838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1408926"/>
            <a:satOff val="-10081"/>
            <a:lumOff val="-589"/>
            <a:alphaOff val="0"/>
          </a:schemeClr>
        </a:solidFill>
        <a:ln w="28575" cap="flat" cmpd="sng" algn="ctr">
          <a:solidFill>
            <a:schemeClr val="accent2">
              <a:hueOff val="1408926"/>
              <a:satOff val="-10081"/>
              <a:lumOff val="-5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Diffuse Light</a:t>
          </a:r>
          <a:endParaRPr lang="en-US" sz="1500" kern="1200" dirty="0"/>
        </a:p>
      </dsp:txBody>
      <dsp:txXfrm>
        <a:off x="-87243" y="1540319"/>
        <a:ext cx="1388091" cy="472580"/>
      </dsp:txXfrm>
    </dsp:sp>
    <dsp:sp modelId="{6D4D1B7F-AF03-4417-9303-FD13E14B1697}">
      <dsp:nvSpPr>
        <dsp:cNvPr id="0" name=""/>
        <dsp:cNvSpPr/>
      </dsp:nvSpPr>
      <dsp:spPr>
        <a:xfrm>
          <a:off x="0" y="2012900"/>
          <a:ext cx="3810000" cy="9938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 </a:t>
          </a:r>
          <a:r>
            <a:rPr lang="en-US" sz="1200" kern="1200" dirty="0" err="1" smtClean="0"/>
            <a:t>glLightfv</a:t>
          </a:r>
          <a:r>
            <a:rPr lang="en-US" sz="1200" kern="1200" dirty="0" smtClean="0"/>
            <a:t>(GL_LIGHT0, GL_DIFFUSE,  </a:t>
          </a:r>
          <a:r>
            <a:rPr lang="en-US" sz="1200" kern="1200" dirty="0" err="1" smtClean="0"/>
            <a:t>light_diff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0" y="2012900"/>
        <a:ext cx="3810000" cy="993826"/>
      </dsp:txXfrm>
    </dsp:sp>
    <dsp:sp modelId="{3EC543F2-A291-402F-B8E6-2D5FB1957542}">
      <dsp:nvSpPr>
        <dsp:cNvPr id="0" name=""/>
        <dsp:cNvSpPr/>
      </dsp:nvSpPr>
      <dsp:spPr>
        <a:xfrm>
          <a:off x="1364778" y="3031568"/>
          <a:ext cx="2301560" cy="496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smtClean="0"/>
            <a:t>highlights an object with a reflective color.</a:t>
          </a:r>
          <a:endParaRPr lang="en-US" sz="1200" kern="1200" dirty="0"/>
        </a:p>
      </dsp:txBody>
      <dsp:txXfrm>
        <a:off x="1364778" y="3031568"/>
        <a:ext cx="2301560" cy="496838"/>
      </dsp:txXfrm>
    </dsp:sp>
    <dsp:sp modelId="{D583290F-9A89-481F-8CA0-B557DC981342}">
      <dsp:nvSpPr>
        <dsp:cNvPr id="0" name=""/>
        <dsp:cNvSpPr/>
      </dsp:nvSpPr>
      <dsp:spPr>
        <a:xfrm>
          <a:off x="-115258" y="3031568"/>
          <a:ext cx="1451635" cy="496838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2817852"/>
            <a:satOff val="-20162"/>
            <a:lumOff val="-1177"/>
            <a:alphaOff val="0"/>
          </a:schemeClr>
        </a:solidFill>
        <a:ln w="28575" cap="flat" cmpd="sng" algn="ctr">
          <a:solidFill>
            <a:schemeClr val="accent2">
              <a:hueOff val="2817852"/>
              <a:satOff val="-20162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Specular Light</a:t>
          </a:r>
          <a:endParaRPr lang="en-US" sz="1500" kern="1200" dirty="0"/>
        </a:p>
      </dsp:txBody>
      <dsp:txXfrm>
        <a:off x="-91000" y="3055826"/>
        <a:ext cx="1403119" cy="472580"/>
      </dsp:txXfrm>
    </dsp:sp>
    <dsp:sp modelId="{952E123A-15F3-45ED-906E-3DCE91009BCE}">
      <dsp:nvSpPr>
        <dsp:cNvPr id="0" name=""/>
        <dsp:cNvSpPr/>
      </dsp:nvSpPr>
      <dsp:spPr>
        <a:xfrm>
          <a:off x="0" y="3528407"/>
          <a:ext cx="3810000" cy="9938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 </a:t>
          </a:r>
          <a:r>
            <a:rPr lang="en-US" sz="1200" kern="1200" dirty="0" err="1" smtClean="0"/>
            <a:t>glLightfv</a:t>
          </a:r>
          <a:r>
            <a:rPr lang="en-US" sz="1200" kern="1200" dirty="0" smtClean="0"/>
            <a:t>(GL_LIGHT0, GL_SPECULAR, </a:t>
          </a:r>
          <a:r>
            <a:rPr lang="en-US" sz="1200" kern="1200" dirty="0" err="1" smtClean="0"/>
            <a:t>light_spec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0" y="3528407"/>
        <a:ext cx="3810000" cy="9938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20D0A-28E0-44A1-B18C-C21C2AFD5B4B}">
      <dsp:nvSpPr>
        <dsp:cNvPr id="0" name=""/>
        <dsp:cNvSpPr/>
      </dsp:nvSpPr>
      <dsp:spPr>
        <a:xfrm>
          <a:off x="3036568" y="803589"/>
          <a:ext cx="2560818" cy="7156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992"/>
              </a:lnTo>
              <a:lnTo>
                <a:pt x="2560818" y="473992"/>
              </a:lnTo>
              <a:lnTo>
                <a:pt x="2560818" y="715675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F5F57-356E-42E4-A5E0-0982196DE58B}">
      <dsp:nvSpPr>
        <dsp:cNvPr id="0" name=""/>
        <dsp:cNvSpPr/>
      </dsp:nvSpPr>
      <dsp:spPr>
        <a:xfrm>
          <a:off x="1065460" y="803589"/>
          <a:ext cx="1971107" cy="715675"/>
        </a:xfrm>
        <a:custGeom>
          <a:avLst/>
          <a:gdLst/>
          <a:ahLst/>
          <a:cxnLst/>
          <a:rect l="0" t="0" r="0" b="0"/>
          <a:pathLst>
            <a:path>
              <a:moveTo>
                <a:pt x="1971107" y="0"/>
              </a:moveTo>
              <a:lnTo>
                <a:pt x="1971107" y="473992"/>
              </a:lnTo>
              <a:lnTo>
                <a:pt x="0" y="473992"/>
              </a:lnTo>
              <a:lnTo>
                <a:pt x="0" y="715675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1F6C81-2041-48F1-9286-F7D986118CAD}">
      <dsp:nvSpPr>
        <dsp:cNvPr id="0" name=""/>
        <dsp:cNvSpPr/>
      </dsp:nvSpPr>
      <dsp:spPr>
        <a:xfrm>
          <a:off x="2690679" y="176714"/>
          <a:ext cx="691777" cy="62687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5346F6-062B-4471-ACF5-53DDE16B8A05}">
      <dsp:nvSpPr>
        <dsp:cNvPr id="0" name=""/>
        <dsp:cNvSpPr/>
      </dsp:nvSpPr>
      <dsp:spPr>
        <a:xfrm>
          <a:off x="3382441" y="179119"/>
          <a:ext cx="2320156" cy="62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Light</a:t>
          </a:r>
          <a:endParaRPr lang="en-US" sz="2400" kern="1200" dirty="0"/>
        </a:p>
      </dsp:txBody>
      <dsp:txXfrm>
        <a:off x="3382441" y="179119"/>
        <a:ext cx="2320156" cy="624972"/>
      </dsp:txXfrm>
    </dsp:sp>
    <dsp:sp modelId="{926CA1BE-9CB8-46A0-B4A8-1A4775437793}">
      <dsp:nvSpPr>
        <dsp:cNvPr id="0" name=""/>
        <dsp:cNvSpPr/>
      </dsp:nvSpPr>
      <dsp:spPr>
        <a:xfrm>
          <a:off x="726524" y="1519264"/>
          <a:ext cx="677872" cy="59153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B30C5-F976-4547-B572-627A6ADD48BA}">
      <dsp:nvSpPr>
        <dsp:cNvPr id="0" name=""/>
        <dsp:cNvSpPr/>
      </dsp:nvSpPr>
      <dsp:spPr>
        <a:xfrm>
          <a:off x="0" y="2059203"/>
          <a:ext cx="2973163" cy="570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Positional / Spotlight </a:t>
          </a:r>
          <a:endParaRPr lang="en-US" sz="2400" kern="1200" dirty="0"/>
        </a:p>
      </dsp:txBody>
      <dsp:txXfrm>
        <a:off x="0" y="2059203"/>
        <a:ext cx="2973163" cy="570572"/>
      </dsp:txXfrm>
    </dsp:sp>
    <dsp:sp modelId="{8EA57B63-3173-480C-8A05-8B9315A4DA56}">
      <dsp:nvSpPr>
        <dsp:cNvPr id="0" name=""/>
        <dsp:cNvSpPr/>
      </dsp:nvSpPr>
      <dsp:spPr>
        <a:xfrm>
          <a:off x="5278736" y="1519264"/>
          <a:ext cx="637300" cy="58774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67810A-85B9-4FCB-9C09-F1E0A4032D91}">
      <dsp:nvSpPr>
        <dsp:cNvPr id="0" name=""/>
        <dsp:cNvSpPr/>
      </dsp:nvSpPr>
      <dsp:spPr>
        <a:xfrm>
          <a:off x="4968782" y="2135505"/>
          <a:ext cx="1681718" cy="407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Directional</a:t>
          </a:r>
          <a:endParaRPr lang="en-US" sz="3200" b="0" kern="1200" dirty="0"/>
        </a:p>
      </dsp:txBody>
      <dsp:txXfrm>
        <a:off x="4968782" y="2135505"/>
        <a:ext cx="1681718" cy="40743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47AEFD-120D-456D-AE60-200359D83CDC}">
      <dsp:nvSpPr>
        <dsp:cNvPr id="0" name=""/>
        <dsp:cNvSpPr/>
      </dsp:nvSpPr>
      <dsp:spPr>
        <a:xfrm>
          <a:off x="0" y="4303007"/>
          <a:ext cx="82296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B615D5-6157-4672-AD8D-831834F1307F}">
      <dsp:nvSpPr>
        <dsp:cNvPr id="0" name=""/>
        <dsp:cNvSpPr/>
      </dsp:nvSpPr>
      <dsp:spPr>
        <a:xfrm>
          <a:off x="0" y="3303880"/>
          <a:ext cx="82296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8ABC9-B26F-41FD-A73E-8506D48E9AA7}">
      <dsp:nvSpPr>
        <dsp:cNvPr id="0" name=""/>
        <dsp:cNvSpPr/>
      </dsp:nvSpPr>
      <dsp:spPr>
        <a:xfrm>
          <a:off x="0" y="2304754"/>
          <a:ext cx="82296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1C3E83-6DFF-4DCA-82AE-50CA9D0F1A67}">
      <dsp:nvSpPr>
        <dsp:cNvPr id="0" name=""/>
        <dsp:cNvSpPr/>
      </dsp:nvSpPr>
      <dsp:spPr>
        <a:xfrm>
          <a:off x="0" y="1315102"/>
          <a:ext cx="82296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63C0E-19DB-415E-83EB-6C424E602A9A}">
      <dsp:nvSpPr>
        <dsp:cNvPr id="0" name=""/>
        <dsp:cNvSpPr/>
      </dsp:nvSpPr>
      <dsp:spPr>
        <a:xfrm>
          <a:off x="0" y="325451"/>
          <a:ext cx="8229600" cy="0"/>
        </a:xfrm>
        <a:prstGeom prst="line">
          <a:avLst/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7530B-59F4-478A-9D16-B93B4B29F30E}">
      <dsp:nvSpPr>
        <dsp:cNvPr id="0" name=""/>
        <dsp:cNvSpPr/>
      </dsp:nvSpPr>
      <dsp:spPr>
        <a:xfrm>
          <a:off x="2385667" y="1007"/>
          <a:ext cx="5597961" cy="324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b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accent2"/>
              </a:solidFill>
            </a:rPr>
            <a:t>                                                                                                default  = (0.2, 0.2, 0.2, 1.0) </a:t>
          </a:r>
          <a:endParaRPr lang="en-US" sz="1000" b="1" kern="1200" dirty="0">
            <a:solidFill>
              <a:schemeClr val="accent2"/>
            </a:solidFill>
          </a:endParaRPr>
        </a:p>
      </dsp:txBody>
      <dsp:txXfrm>
        <a:off x="2385667" y="1007"/>
        <a:ext cx="5597961" cy="324443"/>
      </dsp:txXfrm>
    </dsp:sp>
    <dsp:sp modelId="{FF5B0DD1-C9E1-430C-9CA7-B540BEB04FDF}">
      <dsp:nvSpPr>
        <dsp:cNvPr id="0" name=""/>
        <dsp:cNvSpPr/>
      </dsp:nvSpPr>
      <dsp:spPr>
        <a:xfrm>
          <a:off x="10" y="0"/>
          <a:ext cx="955224" cy="324443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Ambient</a:t>
          </a:r>
          <a:endParaRPr lang="en-US" sz="1400" kern="1200" dirty="0"/>
        </a:p>
      </dsp:txBody>
      <dsp:txXfrm>
        <a:off x="15851" y="15841"/>
        <a:ext cx="923542" cy="308602"/>
      </dsp:txXfrm>
    </dsp:sp>
    <dsp:sp modelId="{35BD70A7-4CC7-495B-835D-82B6C6D1D362}">
      <dsp:nvSpPr>
        <dsp:cNvPr id="0" name=""/>
        <dsp:cNvSpPr/>
      </dsp:nvSpPr>
      <dsp:spPr>
        <a:xfrm>
          <a:off x="0" y="355458"/>
          <a:ext cx="8229600" cy="6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GLfloat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mat_amb</a:t>
          </a:r>
          <a:r>
            <a:rPr lang="en-US" sz="1200" kern="1200" dirty="0" smtClean="0"/>
            <a:t> [] = {0.1, 0.5, 0.8, 1.0};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glMaterialfv</a:t>
          </a:r>
          <a:r>
            <a:rPr lang="en-US" sz="1200" kern="1200" dirty="0" smtClean="0"/>
            <a:t>(GL_FRONT_AND_BACK, GL_AMBIENT, </a:t>
          </a:r>
          <a:r>
            <a:rPr lang="en-US" sz="1200" kern="1200" dirty="0" err="1" smtClean="0"/>
            <a:t>mat_amb</a:t>
          </a:r>
          <a:r>
            <a:rPr lang="en-US" sz="1200" kern="1200" dirty="0" smtClean="0"/>
            <a:t>);</a:t>
          </a:r>
          <a:endParaRPr lang="en-US" sz="1200" kern="1200" dirty="0"/>
        </a:p>
      </dsp:txBody>
      <dsp:txXfrm>
        <a:off x="0" y="355458"/>
        <a:ext cx="8229600" cy="648985"/>
      </dsp:txXfrm>
    </dsp:sp>
    <dsp:sp modelId="{42645E94-7833-4105-B89C-AFDC035DA995}">
      <dsp:nvSpPr>
        <dsp:cNvPr id="0" name=""/>
        <dsp:cNvSpPr/>
      </dsp:nvSpPr>
      <dsp:spPr>
        <a:xfrm>
          <a:off x="1512253" y="986642"/>
          <a:ext cx="5984670" cy="324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b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en-US" sz="1000" b="1" kern="1200" dirty="0" smtClean="0">
              <a:solidFill>
                <a:schemeClr val="accent5">
                  <a:lumMod val="75000"/>
                </a:schemeClr>
              </a:solidFill>
            </a:rPr>
            <a:t>In real life diffuse and ambient colors are set to the same value            default = (0.8, 0.8, 0.8, 1.</a:t>
          </a:r>
          <a:r>
            <a:rPr lang="en-US" sz="1000" b="1" kern="1200" dirty="0" smtClean="0">
              <a:solidFill>
                <a:schemeClr val="accent5"/>
              </a:solidFill>
            </a:rPr>
            <a:t>0)</a:t>
          </a:r>
          <a:endParaRPr lang="en-US" sz="1000" b="1" kern="1200" dirty="0">
            <a:solidFill>
              <a:schemeClr val="accent5"/>
            </a:solidFill>
          </a:endParaRPr>
        </a:p>
      </dsp:txBody>
      <dsp:txXfrm>
        <a:off x="1512253" y="986642"/>
        <a:ext cx="5984670" cy="324443"/>
      </dsp:txXfrm>
    </dsp:sp>
    <dsp:sp modelId="{69D0E547-939B-4BAF-B052-98EA49C9E851}">
      <dsp:nvSpPr>
        <dsp:cNvPr id="0" name=""/>
        <dsp:cNvSpPr/>
      </dsp:nvSpPr>
      <dsp:spPr>
        <a:xfrm>
          <a:off x="10" y="990600"/>
          <a:ext cx="983768" cy="324443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704463"/>
            <a:satOff val="-5041"/>
            <a:lumOff val="-294"/>
            <a:alphaOff val="0"/>
          </a:schemeClr>
        </a:solidFill>
        <a:ln w="28575" cap="flat" cmpd="sng" algn="ctr">
          <a:solidFill>
            <a:schemeClr val="accent2">
              <a:hueOff val="704463"/>
              <a:satOff val="-5041"/>
              <a:lumOff val="-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Diffuse</a:t>
          </a:r>
          <a:endParaRPr lang="en-US" sz="1400" kern="1200" dirty="0"/>
        </a:p>
      </dsp:txBody>
      <dsp:txXfrm>
        <a:off x="15851" y="1006441"/>
        <a:ext cx="952086" cy="308602"/>
      </dsp:txXfrm>
    </dsp:sp>
    <dsp:sp modelId="{6D4D1B7F-AF03-4417-9303-FD13E14B1697}">
      <dsp:nvSpPr>
        <dsp:cNvPr id="0" name=""/>
        <dsp:cNvSpPr/>
      </dsp:nvSpPr>
      <dsp:spPr>
        <a:xfrm>
          <a:off x="0" y="1374936"/>
          <a:ext cx="8229600" cy="6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GLfloat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mat_diff</a:t>
          </a:r>
          <a:r>
            <a:rPr lang="en-US" sz="1200" kern="1200" dirty="0" smtClean="0"/>
            <a:t> [] = {0.1, 0.5, 0.8, 1.0};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glMaterialfv</a:t>
          </a:r>
          <a:r>
            <a:rPr lang="en-US" sz="1200" kern="1200" dirty="0" smtClean="0"/>
            <a:t>(GL_FRONT_AND_BACK, GL_DIFFUSE, </a:t>
          </a:r>
          <a:r>
            <a:rPr lang="en-US" sz="1200" kern="1200" dirty="0" err="1" smtClean="0"/>
            <a:t>mat_diff</a:t>
          </a:r>
          <a:r>
            <a:rPr lang="en-US" sz="1200" kern="1200" dirty="0" smtClean="0"/>
            <a:t>);</a:t>
          </a:r>
          <a:endParaRPr lang="en-US" sz="1200" kern="1200" dirty="0"/>
        </a:p>
      </dsp:txBody>
      <dsp:txXfrm>
        <a:off x="0" y="1374936"/>
        <a:ext cx="8229600" cy="648985"/>
      </dsp:txXfrm>
    </dsp:sp>
    <dsp:sp modelId="{3EC543F2-A291-402F-B8E6-2D5FB1957542}">
      <dsp:nvSpPr>
        <dsp:cNvPr id="0" name=""/>
        <dsp:cNvSpPr/>
      </dsp:nvSpPr>
      <dsp:spPr>
        <a:xfrm>
          <a:off x="2472935" y="1980310"/>
          <a:ext cx="5423424" cy="324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b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accent5">
                  <a:lumMod val="75000"/>
                </a:schemeClr>
              </a:solidFill>
            </a:rPr>
            <a:t>                                                                                               default = (0.0, 0.0, 0.0, 1.0) </a:t>
          </a:r>
          <a:endParaRPr lang="en-US" sz="1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472935" y="1980310"/>
        <a:ext cx="5423424" cy="324443"/>
      </dsp:txXfrm>
    </dsp:sp>
    <dsp:sp modelId="{D583290F-9A89-481F-8CA0-B557DC981342}">
      <dsp:nvSpPr>
        <dsp:cNvPr id="0" name=""/>
        <dsp:cNvSpPr/>
      </dsp:nvSpPr>
      <dsp:spPr>
        <a:xfrm>
          <a:off x="0" y="1973564"/>
          <a:ext cx="977370" cy="324443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1408926"/>
            <a:satOff val="-10081"/>
            <a:lumOff val="-589"/>
            <a:alphaOff val="0"/>
          </a:schemeClr>
        </a:solidFill>
        <a:ln w="28575" cap="flat" cmpd="sng" algn="ctr">
          <a:solidFill>
            <a:schemeClr val="accent2">
              <a:hueOff val="1408926"/>
              <a:satOff val="-10081"/>
              <a:lumOff val="-5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Specular</a:t>
          </a:r>
          <a:endParaRPr lang="en-US" sz="1400" kern="1200" dirty="0"/>
        </a:p>
      </dsp:txBody>
      <dsp:txXfrm>
        <a:off x="15841" y="1989405"/>
        <a:ext cx="945688" cy="308602"/>
      </dsp:txXfrm>
    </dsp:sp>
    <dsp:sp modelId="{952E123A-15F3-45ED-906E-3DCE91009BCE}">
      <dsp:nvSpPr>
        <dsp:cNvPr id="0" name=""/>
        <dsp:cNvSpPr/>
      </dsp:nvSpPr>
      <dsp:spPr>
        <a:xfrm>
          <a:off x="0" y="2345683"/>
          <a:ext cx="8229600" cy="6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 </a:t>
          </a:r>
          <a:r>
            <a:rPr lang="en-US" sz="1200" kern="1200" dirty="0" err="1" smtClean="0"/>
            <a:t>GLfloat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mat_spec</a:t>
          </a:r>
          <a:r>
            <a:rPr lang="en-US" sz="1200" kern="1200" dirty="0" smtClean="0"/>
            <a:t> [] = {1.0, 1.0, 1.0, 1.0};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glMaterialfv</a:t>
          </a:r>
          <a:r>
            <a:rPr lang="en-US" sz="1200" kern="1200" dirty="0" smtClean="0"/>
            <a:t>(GL_FRONT, GL_SPECULAR, </a:t>
          </a:r>
          <a:r>
            <a:rPr lang="en-US" sz="1200" kern="1200" dirty="0" err="1" smtClean="0"/>
            <a:t>mat_spec</a:t>
          </a:r>
          <a:r>
            <a:rPr lang="en-US" sz="1200" kern="1200" dirty="0" smtClean="0"/>
            <a:t>);</a:t>
          </a:r>
          <a:endParaRPr lang="en-US" sz="1200" kern="1200" dirty="0"/>
        </a:p>
      </dsp:txBody>
      <dsp:txXfrm>
        <a:off x="0" y="2345683"/>
        <a:ext cx="8229600" cy="648985"/>
      </dsp:txXfrm>
    </dsp:sp>
    <dsp:sp modelId="{24C6D794-125B-449F-B9CA-ED59CD83BD12}">
      <dsp:nvSpPr>
        <dsp:cNvPr id="0" name=""/>
        <dsp:cNvSpPr/>
      </dsp:nvSpPr>
      <dsp:spPr>
        <a:xfrm>
          <a:off x="1750307" y="2971800"/>
          <a:ext cx="5946669" cy="343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b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accent3"/>
              </a:solidFill>
            </a:rPr>
            <a:t>controls the size and brightness of the highlight, value range (0. to 128.)                 default =0.0</a:t>
          </a:r>
          <a:endParaRPr lang="en-US" sz="1000" b="1" kern="1200" dirty="0">
            <a:solidFill>
              <a:schemeClr val="accent3"/>
            </a:solidFill>
          </a:endParaRPr>
        </a:p>
      </dsp:txBody>
      <dsp:txXfrm>
        <a:off x="1750307" y="2971800"/>
        <a:ext cx="5946669" cy="343394"/>
      </dsp:txXfrm>
    </dsp:sp>
    <dsp:sp modelId="{0F297D38-89B5-421D-84DD-55B9E8A01642}">
      <dsp:nvSpPr>
        <dsp:cNvPr id="0" name=""/>
        <dsp:cNvSpPr/>
      </dsp:nvSpPr>
      <dsp:spPr>
        <a:xfrm>
          <a:off x="0" y="2971799"/>
          <a:ext cx="920454" cy="324443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2113389"/>
            <a:satOff val="-15122"/>
            <a:lumOff val="-883"/>
            <a:alphaOff val="0"/>
          </a:schemeClr>
        </a:solidFill>
        <a:ln w="28575" cap="flat" cmpd="sng" algn="ctr">
          <a:solidFill>
            <a:schemeClr val="accent2">
              <a:hueOff val="2113389"/>
              <a:satOff val="-15122"/>
              <a:lumOff val="-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Shininess</a:t>
          </a:r>
          <a:endParaRPr lang="en-US" sz="1400" kern="1200" dirty="0"/>
        </a:p>
      </dsp:txBody>
      <dsp:txXfrm>
        <a:off x="15841" y="2987640"/>
        <a:ext cx="888772" cy="308602"/>
      </dsp:txXfrm>
    </dsp:sp>
    <dsp:sp modelId="{96989B58-0046-465C-87BD-E1149A1C0044}">
      <dsp:nvSpPr>
        <dsp:cNvPr id="0" name=""/>
        <dsp:cNvSpPr/>
      </dsp:nvSpPr>
      <dsp:spPr>
        <a:xfrm>
          <a:off x="0" y="3335373"/>
          <a:ext cx="8229600" cy="6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GLfloat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low_shininess</a:t>
          </a:r>
          <a:r>
            <a:rPr lang="en-US" sz="1200" kern="1200" dirty="0" smtClean="0"/>
            <a:t> [] = {5.};   // the higher value the smaller and brighter (more focused) the highlight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glMaterialfv</a:t>
          </a:r>
          <a:r>
            <a:rPr lang="en-US" sz="1200" kern="1200" dirty="0" smtClean="0"/>
            <a:t>(GL_FRONT, GL_SHININESS, </a:t>
          </a:r>
          <a:r>
            <a:rPr lang="en-US" sz="1200" kern="1200" dirty="0" err="1" smtClean="0"/>
            <a:t>low_shininess</a:t>
          </a:r>
          <a:r>
            <a:rPr lang="en-US" sz="1200" kern="1200" dirty="0" smtClean="0"/>
            <a:t>);</a:t>
          </a:r>
          <a:endParaRPr lang="en-US" sz="1200" kern="1200" dirty="0"/>
        </a:p>
      </dsp:txBody>
      <dsp:txXfrm>
        <a:off x="0" y="3335373"/>
        <a:ext cx="8229600" cy="648985"/>
      </dsp:txXfrm>
    </dsp:sp>
    <dsp:sp modelId="{7E4C56CC-94DA-4BCE-AA64-04BE58897957}">
      <dsp:nvSpPr>
        <dsp:cNvPr id="0" name=""/>
        <dsp:cNvSpPr/>
      </dsp:nvSpPr>
      <dsp:spPr>
        <a:xfrm>
          <a:off x="1219207" y="4038599"/>
          <a:ext cx="5715009" cy="237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b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accent3"/>
              </a:solidFill>
            </a:rPr>
            <a:t>emissive color of material (usually to simulate a light source),      default  =  (0.0, 0.0, 0.0, 1.0)</a:t>
          </a:r>
          <a:endParaRPr lang="en-US" sz="1000" b="1" kern="1200" dirty="0">
            <a:solidFill>
              <a:schemeClr val="accent3"/>
            </a:solidFill>
          </a:endParaRPr>
        </a:p>
      </dsp:txBody>
      <dsp:txXfrm>
        <a:off x="1219207" y="4038599"/>
        <a:ext cx="5715009" cy="237054"/>
      </dsp:txXfrm>
    </dsp:sp>
    <dsp:sp modelId="{27D27CDF-45C8-4E02-954E-9CA2EF66DD56}">
      <dsp:nvSpPr>
        <dsp:cNvPr id="0" name=""/>
        <dsp:cNvSpPr/>
      </dsp:nvSpPr>
      <dsp:spPr>
        <a:xfrm>
          <a:off x="3444" y="3962399"/>
          <a:ext cx="910954" cy="324443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2817852"/>
            <a:satOff val="-20162"/>
            <a:lumOff val="-1177"/>
            <a:alphaOff val="0"/>
          </a:schemeClr>
        </a:solidFill>
        <a:ln w="28575" cap="flat" cmpd="sng" algn="ctr">
          <a:solidFill>
            <a:schemeClr val="accent2">
              <a:hueOff val="2817852"/>
              <a:satOff val="-20162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Emission</a:t>
          </a:r>
          <a:endParaRPr lang="en-US" sz="1400" kern="1200" dirty="0"/>
        </a:p>
      </dsp:txBody>
      <dsp:txXfrm>
        <a:off x="19285" y="3978240"/>
        <a:ext cx="879272" cy="308602"/>
      </dsp:txXfrm>
    </dsp:sp>
    <dsp:sp modelId="{76D1462C-0EDC-49CA-B49B-6308E29CE841}">
      <dsp:nvSpPr>
        <dsp:cNvPr id="0" name=""/>
        <dsp:cNvSpPr/>
      </dsp:nvSpPr>
      <dsp:spPr>
        <a:xfrm>
          <a:off x="0" y="4304014"/>
          <a:ext cx="8229600" cy="6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GLfloat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mat_emission</a:t>
          </a:r>
          <a:r>
            <a:rPr lang="en-US" sz="1200" kern="1200" dirty="0" smtClean="0"/>
            <a:t>[] = {0.3, 0.2, 0.2, 0.0};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glMaterialfv</a:t>
          </a:r>
          <a:r>
            <a:rPr lang="en-US" sz="1200" kern="1200" dirty="0" smtClean="0"/>
            <a:t>(GL_FRONT, GL_EMISSION, </a:t>
          </a:r>
          <a:r>
            <a:rPr lang="en-US" sz="1200" kern="1200" dirty="0" err="1" smtClean="0"/>
            <a:t>mat_emission</a:t>
          </a:r>
          <a:r>
            <a:rPr lang="en-US" sz="1200" kern="1200" dirty="0" smtClean="0"/>
            <a:t>);</a:t>
          </a:r>
          <a:endParaRPr lang="en-US" sz="1200" kern="1200" dirty="0"/>
        </a:p>
      </dsp:txBody>
      <dsp:txXfrm>
        <a:off x="0" y="4304014"/>
        <a:ext cx="8229600" cy="64898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5EB38-AAEB-4463-A2B5-A799BCC4F9D1}">
      <dsp:nvSpPr>
        <dsp:cNvPr id="0" name=""/>
        <dsp:cNvSpPr/>
      </dsp:nvSpPr>
      <dsp:spPr>
        <a:xfrm>
          <a:off x="0" y="388647"/>
          <a:ext cx="8382000" cy="14848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520700" rIns="65053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u="none" kern="1200" dirty="0" smtClean="0"/>
            <a:t>OpenGL: http://www.opengl.org</a:t>
          </a:r>
          <a:endParaRPr lang="en-US" sz="1600" u="none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GLUT:  http://www.freeglut.org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Reference: http://www.glprogramming.com/blue/ </a:t>
          </a:r>
          <a:endParaRPr lang="en-US" sz="1600" kern="1200" dirty="0"/>
        </a:p>
      </dsp:txBody>
      <dsp:txXfrm>
        <a:off x="0" y="388647"/>
        <a:ext cx="8382000" cy="1484807"/>
      </dsp:txXfrm>
    </dsp:sp>
    <dsp:sp modelId="{3C84CB15-1FA1-4AAF-9760-8E558F527A60}">
      <dsp:nvSpPr>
        <dsp:cNvPr id="0" name=""/>
        <dsp:cNvSpPr/>
      </dsp:nvSpPr>
      <dsp:spPr>
        <a:xfrm>
          <a:off x="419100" y="19647"/>
          <a:ext cx="5867400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Online documentation</a:t>
          </a:r>
          <a:endParaRPr lang="en-US" sz="1800" kern="1200" dirty="0"/>
        </a:p>
      </dsp:txBody>
      <dsp:txXfrm>
        <a:off x="455126" y="55673"/>
        <a:ext cx="5795348" cy="665948"/>
      </dsp:txXfrm>
    </dsp:sp>
    <dsp:sp modelId="{731E7287-DD51-4C3E-AE14-4A636A1E559C}">
      <dsp:nvSpPr>
        <dsp:cNvPr id="0" name=""/>
        <dsp:cNvSpPr/>
      </dsp:nvSpPr>
      <dsp:spPr>
        <a:xfrm>
          <a:off x="0" y="2377455"/>
          <a:ext cx="8382000" cy="8465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1408926"/>
              <a:satOff val="-10081"/>
              <a:lumOff val="-5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520700" rIns="65053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From OpenGL.org (examples and tutorials): http://www.opengl.org/code</a:t>
          </a:r>
          <a:endParaRPr lang="en-US" sz="1600" kern="1200" dirty="0"/>
        </a:p>
      </dsp:txBody>
      <dsp:txXfrm>
        <a:off x="0" y="2377455"/>
        <a:ext cx="8382000" cy="846562"/>
      </dsp:txXfrm>
    </dsp:sp>
    <dsp:sp modelId="{12109B76-DF5E-4208-8CEB-C2A0F353FC29}">
      <dsp:nvSpPr>
        <dsp:cNvPr id="0" name=""/>
        <dsp:cNvSpPr/>
      </dsp:nvSpPr>
      <dsp:spPr>
        <a:xfrm>
          <a:off x="419100" y="2008455"/>
          <a:ext cx="5867400" cy="738000"/>
        </a:xfrm>
        <a:prstGeom prst="roundRect">
          <a:avLst/>
        </a:prstGeom>
        <a:solidFill>
          <a:schemeClr val="accent2">
            <a:hueOff val="1408926"/>
            <a:satOff val="-10081"/>
            <a:lumOff val="-58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 Examples:</a:t>
          </a:r>
          <a:endParaRPr lang="en-US" sz="2500" kern="1200" dirty="0"/>
        </a:p>
      </dsp:txBody>
      <dsp:txXfrm>
        <a:off x="455126" y="2044481"/>
        <a:ext cx="5795348" cy="665948"/>
      </dsp:txXfrm>
    </dsp:sp>
    <dsp:sp modelId="{E4287A69-4E5E-4B8D-940B-0A8B8B704CE3}">
      <dsp:nvSpPr>
        <dsp:cNvPr id="0" name=""/>
        <dsp:cNvSpPr/>
      </dsp:nvSpPr>
      <dsp:spPr>
        <a:xfrm>
          <a:off x="0" y="3728017"/>
          <a:ext cx="8382000" cy="11291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2817852"/>
              <a:satOff val="-20162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520700" rIns="65053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“Red book”: OpenGL Programming Guide. Woo, </a:t>
          </a:r>
          <a:r>
            <a:rPr lang="en-US" sz="1400" kern="1200" dirty="0" err="1" smtClean="0"/>
            <a:t>Neider</a:t>
          </a:r>
          <a:r>
            <a:rPr lang="en-US" sz="1400" kern="1200" dirty="0" smtClean="0"/>
            <a:t>, Davis, </a:t>
          </a:r>
          <a:r>
            <a:rPr lang="en-US" sz="1400" kern="1200" dirty="0" err="1" smtClean="0"/>
            <a:t>Shreiner</a:t>
          </a:r>
          <a:r>
            <a:rPr lang="en-US" sz="1400" kern="1200" dirty="0" smtClean="0"/>
            <a:t>. ISBN 0-201-60458-2.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“Blue book”: OpenGL Reference Manual. </a:t>
          </a:r>
          <a:r>
            <a:rPr lang="en-US" sz="1400" kern="1200" dirty="0" err="1" smtClean="0"/>
            <a:t>Shreiner</a:t>
          </a:r>
          <a:r>
            <a:rPr lang="en-US" sz="1400" kern="1200" dirty="0" smtClean="0"/>
            <a:t>. ISBN 0-201-65765-1</a:t>
          </a:r>
          <a:endParaRPr lang="en-US" sz="1400" kern="1200" dirty="0"/>
        </a:p>
      </dsp:txBody>
      <dsp:txXfrm>
        <a:off x="0" y="3728017"/>
        <a:ext cx="8382000" cy="1129134"/>
      </dsp:txXfrm>
    </dsp:sp>
    <dsp:sp modelId="{71A17842-BBAF-4D61-A65B-12035754111E}">
      <dsp:nvSpPr>
        <dsp:cNvPr id="0" name=""/>
        <dsp:cNvSpPr/>
      </dsp:nvSpPr>
      <dsp:spPr>
        <a:xfrm>
          <a:off x="419100" y="3359017"/>
          <a:ext cx="5867400" cy="738000"/>
        </a:xfrm>
        <a:prstGeom prst="roundRect">
          <a:avLst/>
        </a:prstGeom>
        <a:solidFill>
          <a:schemeClr val="accent2">
            <a:hueOff val="2817852"/>
            <a:satOff val="-20162"/>
            <a:lumOff val="-117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Books:</a:t>
          </a:r>
          <a:endParaRPr lang="en-US" sz="2500" kern="1200" dirty="0"/>
        </a:p>
      </dsp:txBody>
      <dsp:txXfrm>
        <a:off x="455126" y="3395043"/>
        <a:ext cx="5795348" cy="6659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23C6B-F0C9-414F-87DE-4BE2859BE884}">
      <dsp:nvSpPr>
        <dsp:cNvPr id="0" name=""/>
        <dsp:cNvSpPr/>
      </dsp:nvSpPr>
      <dsp:spPr>
        <a:xfrm rot="5400000">
          <a:off x="359244" y="1371984"/>
          <a:ext cx="1009964" cy="11498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70436-A0C9-4D0B-BF29-D46D70952AF6}">
      <dsp:nvSpPr>
        <dsp:cNvPr id="0" name=""/>
        <dsp:cNvSpPr/>
      </dsp:nvSpPr>
      <dsp:spPr>
        <a:xfrm>
          <a:off x="4635" y="216797"/>
          <a:ext cx="2504338" cy="119007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3D Application</a:t>
          </a:r>
          <a:endParaRPr lang="en-US" sz="2400" kern="1200" dirty="0"/>
        </a:p>
      </dsp:txBody>
      <dsp:txXfrm>
        <a:off x="62740" y="274902"/>
        <a:ext cx="2388128" cy="1073864"/>
      </dsp:txXfrm>
    </dsp:sp>
    <dsp:sp modelId="{FCD0DC6E-9912-41DF-9A6E-14C7DE973213}">
      <dsp:nvSpPr>
        <dsp:cNvPr id="0" name=""/>
        <dsp:cNvSpPr/>
      </dsp:nvSpPr>
      <dsp:spPr>
        <a:xfrm>
          <a:off x="2772200" y="326018"/>
          <a:ext cx="3488067" cy="9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Top level user’s application </a:t>
          </a:r>
          <a:endParaRPr lang="en-US" sz="1800" kern="1200" dirty="0"/>
        </a:p>
      </dsp:txBody>
      <dsp:txXfrm>
        <a:off x="2772200" y="326018"/>
        <a:ext cx="3488067" cy="961870"/>
      </dsp:txXfrm>
    </dsp:sp>
    <dsp:sp modelId="{6373688E-DEED-47B0-8890-3C3D1C53FE57}">
      <dsp:nvSpPr>
        <dsp:cNvPr id="0" name=""/>
        <dsp:cNvSpPr/>
      </dsp:nvSpPr>
      <dsp:spPr>
        <a:xfrm rot="5400000">
          <a:off x="2161198" y="2758097"/>
          <a:ext cx="1009964" cy="11498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EF58B-3079-4E39-8A3C-A1EACB65168F}">
      <dsp:nvSpPr>
        <dsp:cNvPr id="0" name=""/>
        <dsp:cNvSpPr/>
      </dsp:nvSpPr>
      <dsp:spPr>
        <a:xfrm>
          <a:off x="1467522" y="1580516"/>
          <a:ext cx="3757477" cy="119007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Scene graph middleware </a:t>
          </a:r>
          <a:endParaRPr lang="en-US" sz="2400" kern="1200" dirty="0"/>
        </a:p>
      </dsp:txBody>
      <dsp:txXfrm>
        <a:off x="1525627" y="1638621"/>
        <a:ext cx="3641267" cy="1073864"/>
      </dsp:txXfrm>
    </dsp:sp>
    <dsp:sp modelId="{51489A9D-6279-46C8-BFBD-107BD26D1652}">
      <dsp:nvSpPr>
        <dsp:cNvPr id="0" name=""/>
        <dsp:cNvSpPr/>
      </dsp:nvSpPr>
      <dsp:spPr>
        <a:xfrm>
          <a:off x="5334005" y="1752597"/>
          <a:ext cx="2128317" cy="9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OpenSceneGraph</a:t>
          </a:r>
          <a:endParaRPr lang="en-US" sz="1600" kern="1200" dirty="0"/>
        </a:p>
      </dsp:txBody>
      <dsp:txXfrm>
        <a:off x="5334005" y="1752597"/>
        <a:ext cx="2128317" cy="961870"/>
      </dsp:txXfrm>
    </dsp:sp>
    <dsp:sp modelId="{071C8E7F-1FDB-4EBB-A0FF-450A3E4289D3}">
      <dsp:nvSpPr>
        <dsp:cNvPr id="0" name=""/>
        <dsp:cNvSpPr/>
      </dsp:nvSpPr>
      <dsp:spPr>
        <a:xfrm>
          <a:off x="3258408" y="3020613"/>
          <a:ext cx="3695386" cy="119007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Low-level rendering API </a:t>
          </a:r>
          <a:endParaRPr lang="en-US" sz="2400" kern="1200" dirty="0"/>
        </a:p>
      </dsp:txBody>
      <dsp:txXfrm>
        <a:off x="3316513" y="3078718"/>
        <a:ext cx="3579176" cy="1073864"/>
      </dsp:txXfrm>
    </dsp:sp>
    <dsp:sp modelId="{22F72CB6-7F1A-4C98-99EF-2B63FAB6A474}">
      <dsp:nvSpPr>
        <dsp:cNvPr id="0" name=""/>
        <dsp:cNvSpPr/>
      </dsp:nvSpPr>
      <dsp:spPr>
        <a:xfrm>
          <a:off x="6993047" y="3124196"/>
          <a:ext cx="1236552" cy="9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OpenGL</a:t>
          </a:r>
          <a:endParaRPr lang="en-US" sz="1800" kern="1200" dirty="0"/>
        </a:p>
      </dsp:txBody>
      <dsp:txXfrm>
        <a:off x="6993047" y="3124196"/>
        <a:ext cx="1236552" cy="96187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A4CAA-7E83-46ED-A9BE-33CF0BA0A327}">
      <dsp:nvSpPr>
        <dsp:cNvPr id="0" name=""/>
        <dsp:cNvSpPr/>
      </dsp:nvSpPr>
      <dsp:spPr>
        <a:xfrm>
          <a:off x="459" y="332061"/>
          <a:ext cx="1560611" cy="757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Online</a:t>
          </a:r>
          <a:endParaRPr lang="en-US" sz="1800" kern="1200" dirty="0"/>
        </a:p>
      </dsp:txBody>
      <dsp:txXfrm>
        <a:off x="459" y="332061"/>
        <a:ext cx="1560611" cy="757122"/>
      </dsp:txXfrm>
    </dsp:sp>
    <dsp:sp modelId="{9A3E5F85-AF6A-4AA6-B392-0DD0045697D0}">
      <dsp:nvSpPr>
        <dsp:cNvPr id="0" name=""/>
        <dsp:cNvSpPr/>
      </dsp:nvSpPr>
      <dsp:spPr>
        <a:xfrm>
          <a:off x="1561071" y="521831"/>
          <a:ext cx="312122" cy="377581"/>
        </a:xfrm>
        <a:prstGeom prst="leftBrace">
          <a:avLst>
            <a:gd name="adj1" fmla="val 35000"/>
            <a:gd name="adj2" fmla="val 50000"/>
          </a:avLst>
        </a:prstGeom>
        <a:noFill/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11594-1935-46D7-A5AB-7FD33563A44E}">
      <dsp:nvSpPr>
        <dsp:cNvPr id="0" name=""/>
        <dsp:cNvSpPr/>
      </dsp:nvSpPr>
      <dsp:spPr>
        <a:xfrm>
          <a:off x="1998042" y="2849"/>
          <a:ext cx="5465219" cy="14155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www.OpenSceneGraph.org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www.openscenegraph.org/documentation/ </a:t>
          </a:r>
          <a:r>
            <a:rPr lang="en-US" sz="1800" kern="1200" dirty="0" err="1" smtClean="0"/>
            <a:t>OpenSceneGraphReferenceDocs</a:t>
          </a:r>
          <a:endParaRPr lang="en-US" sz="1800" kern="1200" dirty="0"/>
        </a:p>
      </dsp:txBody>
      <dsp:txXfrm>
        <a:off x="1998042" y="2849"/>
        <a:ext cx="5465219" cy="1415544"/>
      </dsp:txXfrm>
    </dsp:sp>
    <dsp:sp modelId="{32B8F145-205D-4DA7-AC6C-E5E5A2BD82AF}">
      <dsp:nvSpPr>
        <dsp:cNvPr id="0" name=""/>
        <dsp:cNvSpPr/>
      </dsp:nvSpPr>
      <dsp:spPr>
        <a:xfrm>
          <a:off x="459" y="1537551"/>
          <a:ext cx="1555142" cy="695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Examples</a:t>
          </a:r>
          <a:endParaRPr lang="en-US" sz="1800" kern="1200" dirty="0"/>
        </a:p>
      </dsp:txBody>
      <dsp:txXfrm>
        <a:off x="459" y="1537551"/>
        <a:ext cx="1555142" cy="695581"/>
      </dsp:txXfrm>
    </dsp:sp>
    <dsp:sp modelId="{F995D22B-5772-47FA-BD60-CF9DB83E0D4E}">
      <dsp:nvSpPr>
        <dsp:cNvPr id="0" name=""/>
        <dsp:cNvSpPr/>
      </dsp:nvSpPr>
      <dsp:spPr>
        <a:xfrm>
          <a:off x="1555601" y="1696551"/>
          <a:ext cx="311028" cy="377581"/>
        </a:xfrm>
        <a:prstGeom prst="leftBrace">
          <a:avLst>
            <a:gd name="adj1" fmla="val 35000"/>
            <a:gd name="adj2" fmla="val 50000"/>
          </a:avLst>
        </a:prstGeom>
        <a:noFill/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6667A-BB62-42C9-961E-EC761440824F}">
      <dsp:nvSpPr>
        <dsp:cNvPr id="0" name=""/>
        <dsp:cNvSpPr/>
      </dsp:nvSpPr>
      <dsp:spPr>
        <a:xfrm>
          <a:off x="1991041" y="1425963"/>
          <a:ext cx="5476098" cy="9187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http://www.openscenegraph.org/projects/osg/wiki/Support/Tutorials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</dsp:txBody>
      <dsp:txXfrm>
        <a:off x="1991041" y="1425963"/>
        <a:ext cx="5476098" cy="918757"/>
      </dsp:txXfrm>
    </dsp:sp>
    <dsp:sp modelId="{67016A46-0296-4C28-9B92-CFFDC7500A49}">
      <dsp:nvSpPr>
        <dsp:cNvPr id="0" name=""/>
        <dsp:cNvSpPr/>
      </dsp:nvSpPr>
      <dsp:spPr>
        <a:xfrm>
          <a:off x="459" y="2375371"/>
          <a:ext cx="1626224" cy="1662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Books</a:t>
          </a: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www.osgbooks.com</a:t>
          </a:r>
          <a:endParaRPr lang="en-US" sz="1200" kern="1200" dirty="0"/>
        </a:p>
      </dsp:txBody>
      <dsp:txXfrm>
        <a:off x="459" y="2375371"/>
        <a:ext cx="1626224" cy="1662695"/>
      </dsp:txXfrm>
    </dsp:sp>
    <dsp:sp modelId="{83EDE579-D29D-4141-9B9A-A5696390DA28}">
      <dsp:nvSpPr>
        <dsp:cNvPr id="0" name=""/>
        <dsp:cNvSpPr/>
      </dsp:nvSpPr>
      <dsp:spPr>
        <a:xfrm>
          <a:off x="1626684" y="3010936"/>
          <a:ext cx="255240" cy="391565"/>
        </a:xfrm>
        <a:prstGeom prst="leftBrace">
          <a:avLst>
            <a:gd name="adj1" fmla="val 35000"/>
            <a:gd name="adj2" fmla="val 50000"/>
          </a:avLst>
        </a:prstGeom>
        <a:noFill/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B7A82A-BE17-4D3E-9EEE-F867015AFCFA}">
      <dsp:nvSpPr>
        <dsp:cNvPr id="0" name=""/>
        <dsp:cNvSpPr/>
      </dsp:nvSpPr>
      <dsp:spPr>
        <a:xfrm>
          <a:off x="1984020" y="2352289"/>
          <a:ext cx="5473598" cy="17088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OpenSceneGraph</a:t>
          </a:r>
          <a:r>
            <a:rPr lang="en-US" sz="1800" kern="1200" dirty="0" smtClean="0"/>
            <a:t> Quick Start Guide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OpenSceneGraph</a:t>
          </a:r>
          <a:r>
            <a:rPr lang="en-US" sz="1800" kern="1200" dirty="0" smtClean="0"/>
            <a:t> Reference Guides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OpenSceneGraph</a:t>
          </a:r>
          <a:r>
            <a:rPr lang="en-US" sz="1800" kern="1200" dirty="0" smtClean="0"/>
            <a:t> 3.0: Beginner's Guide </a:t>
          </a:r>
          <a:endParaRPr lang="en-US" sz="1800" kern="1200" dirty="0"/>
        </a:p>
      </dsp:txBody>
      <dsp:txXfrm>
        <a:off x="1984020" y="2352289"/>
        <a:ext cx="5473598" cy="1708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diagrams.loki3.com/BracketList+Icon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FD00F-ACA8-4DE3-B875-DC9F470B7CCE}" type="datetimeFigureOut">
              <a:rPr lang="en-US" smtClean="0"/>
              <a:t>9/23/2011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Graphics Programming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01C06-1239-45DC-B168-D601D75530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6636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A84EB-9355-48AE-93A0-B8372A5A3609}" type="datetimeFigureOut">
              <a:rPr lang="en-US" smtClean="0"/>
              <a:t>9/23/2011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Graphics Programming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B0E60-6288-470B-B69B-9E1BACBE8D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147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B0E60-6288-470B-B69B-9E1BACBE8D2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8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B0E60-6288-470B-B69B-9E1BACBE8D2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06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 a color Computer screen, the hardware causes each pixel on the screen to emit different amounts of red, green and</a:t>
            </a:r>
            <a:r>
              <a:rPr lang="en-US" baseline="0" dirty="0" smtClean="0"/>
              <a:t> blue light. These are called RGB values. They are often stored together with a forth “A”-value, called alpha, which is used for blending and transparency.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general, use the RGBA mode for your OpenGL applications; it provides more flexibility than the color-index mode for effects such as shading, lighting, color mapping, fog, antialiasing, and blending.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 using the color-index mode in the following cases: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 a limited number of bit-planes available; the color-index mode can produce less-coarse shading than the RGBA mode.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are not concerned about using "real" colors; for example, using several colors in a topographic map to designate relative elevations.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you're porting an existing application that uses color-index mode extensively.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 want to use color-map animation and effects in your application. (This is not possible on true-color devices.)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B0E60-6288-470B-B69B-9E1BACBE8D2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49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Viewing:</a:t>
            </a:r>
            <a:r>
              <a:rPr lang="en-US" baseline="0" dirty="0" smtClean="0"/>
              <a:t> Camera Analogy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B0E60-6288-470B-B69B-9E1BACBE8D2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9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A93-1DD7-4054-82C7-36EFA9FDD3CC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055DF-7A65-452C-9754-6E1B8AFC095E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6385-C0F0-4AE1-B80C-9E7AB9EAE08C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35DF-9AD8-4EA6-9470-D36A91F6115B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CDB0-F37F-44E8-B073-AE5E3746DBFE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03EC6-B2E8-43F7-B7A8-3F72DE11E01A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0E923-50D4-453B-BC0E-5F0DCCB64E57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8C7A-DF59-4DAE-8535-1DE431A0F5AA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1085-7DC7-4286-9110-6D8C0C862D90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5D47A-F8E2-410B-9DF7-2643A2C90753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B33D-308B-4BB6-9DDB-3BBEB0F8DD2D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994184D-E8CE-4B16-B000-2704039B9ED8}" type="datetime1">
              <a:rPr lang="en-US" smtClean="0"/>
              <a:t>9/23/2011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B90C3AE-3293-445D-A5DB-17DC8E02B2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3" Type="http://schemas.openxmlformats.org/officeDocument/2006/relationships/image" Target="../media/image2.gif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0" Type="http://schemas.openxmlformats.org/officeDocument/2006/relationships/diagramData" Target="../diagrams/data5.xml"/><Relationship Id="rId4" Type="http://schemas.openxmlformats.org/officeDocument/2006/relationships/image" Target="../media/image8.png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gi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.gif"/><Relationship Id="rId12" Type="http://schemas.openxmlformats.org/officeDocument/2006/relationships/image" Target="../media/image1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7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gi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gif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openscenegraph.org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.gif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tech/research/tutorials" TargetMode="External"/><Relationship Id="rId2" Type="http://schemas.openxmlformats.org/officeDocument/2006/relationships/hyperlink" Target="mailto:help@katana.bu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1"/>
            <a:ext cx="8458200" cy="4267200"/>
          </a:xfrm>
        </p:spPr>
        <p:txBody>
          <a:bodyPr/>
          <a:lstStyle/>
          <a:p>
            <a:r>
              <a:rPr lang="en-US" dirty="0" smtClean="0"/>
              <a:t>OpenGL &amp; OpenSceneGraph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143000"/>
            <a:ext cx="6400800" cy="83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/>
                </a:solidFill>
              </a:rPr>
              <a:t>Graphics Programming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2398"/>
            <a:ext cx="8229600" cy="1600200"/>
          </a:xfrm>
        </p:spPr>
        <p:txBody>
          <a:bodyPr/>
          <a:lstStyle/>
          <a:p>
            <a:r>
              <a:rPr lang="en-US" dirty="0" smtClean="0"/>
              <a:t>Graphics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267200" cy="3505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OpenSceneGraph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800" dirty="0" smtClean="0"/>
              <a:t>Higher level, built upon OpenGL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 smtClean="0"/>
              <a:t>Written in standard C++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Windows, Linux, Mac and few more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2D</a:t>
            </a:r>
            <a:r>
              <a:rPr lang="en-US" sz="1800" dirty="0"/>
              <a:t>, 3D computer graphics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81000" y="2590800"/>
            <a:ext cx="4178808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OpenGL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800" dirty="0"/>
              <a:t>Low-level API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cross-language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cross-platform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2D, 3D computer graphics</a:t>
            </a:r>
          </a:p>
          <a:p>
            <a:endParaRPr lang="en-US" sz="1800" dirty="0"/>
          </a:p>
        </p:txBody>
      </p:sp>
      <p:pic>
        <p:nvPicPr>
          <p:cNvPr id="6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16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Overview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98033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SCV-Work\Tutorials\openGL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205" y="2367806"/>
            <a:ext cx="998789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SCV-Work\Tutorials\Osglogo2.0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625" y="2283719"/>
            <a:ext cx="838200" cy="65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SCV-Work\Tutorials\she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539">
            <a:off x="583648" y="1971437"/>
            <a:ext cx="802322" cy="62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42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r>
              <a:rPr lang="en-US" sz="3600" dirty="0" smtClean="0"/>
              <a:t>Simple GLUT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25000" lnSpcReduction="20000"/>
          </a:bodyPr>
          <a:lstStyle/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stdio.h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stdlib.h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#include &lt;GL/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glut.h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void display(void);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init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(void);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int main(int argc, char **argv)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/* GLUT Configuration 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2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glutInit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(&amp;argc, argv);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/* Create Window and give a title*/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2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glutCreateWindow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("Sample GL Window");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/* Set display as a callback for the current window 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2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glutDisplayFunc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200" b="1" i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display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/* Set basic 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openGL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 states */</a:t>
            </a:r>
          </a:p>
          <a:p>
            <a:r>
              <a:rPr lang="en-US" sz="3600" i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200" b="1" i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init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/* Enter GLUT event processing loop, 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   which interprets events and calls respective callback routines 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2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glutMainLoop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/* Exit the program 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r>
              <a:rPr lang="en-US" sz="3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/* display is called by the glut main loop once for every animated frame 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200" b="1" i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display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(void</a:t>
            </a:r>
            <a:r>
              <a:rPr lang="en-US" sz="3600" dirty="0" smtClean="0">
                <a:latin typeface="Courier New" pitchFamily="49" charset="0"/>
                <a:cs typeface="Courier New" pitchFamily="49" charset="0"/>
              </a:rPr>
              <a:t>){}</a:t>
            </a:r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/* called once to set up basic opengl state */</a:t>
            </a:r>
          </a:p>
          <a:p>
            <a:r>
              <a:rPr lang="en-US" sz="36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200" b="1" i="1" dirty="0" err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init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(void</a:t>
            </a:r>
            <a:r>
              <a:rPr lang="en-US" sz="3600" dirty="0" smtClean="0">
                <a:latin typeface="Courier New" pitchFamily="49" charset="0"/>
                <a:cs typeface="Courier New" pitchFamily="49" charset="0"/>
              </a:rPr>
              <a:t>){}</a:t>
            </a:r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2400" y="1524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Step0.c</a:t>
            </a:r>
            <a:endParaRPr lang="en-US" b="1" dirty="0">
              <a:solidFill>
                <a:schemeClr val="accent5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2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600200"/>
          </a:xfrm>
        </p:spPr>
        <p:txBody>
          <a:bodyPr/>
          <a:lstStyle/>
          <a:p>
            <a:r>
              <a:rPr lang="en-US" sz="3600" dirty="0" smtClean="0"/>
              <a:t>Steps to edit, compile and run the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i="1" dirty="0" smtClean="0"/>
              <a:t>Edit the source file in the editor, save it and exit</a:t>
            </a:r>
          </a:p>
          <a:p>
            <a:r>
              <a:rPr lang="en-US" dirty="0" smtClean="0"/>
              <a:t>&gt;</a:t>
            </a:r>
            <a:r>
              <a:rPr lang="en-US" b="1" dirty="0" smtClean="0"/>
              <a:t>make</a:t>
            </a:r>
            <a:r>
              <a:rPr lang="en-US" dirty="0" smtClean="0"/>
              <a:t> </a:t>
            </a:r>
            <a:r>
              <a:rPr lang="en-US" dirty="0" err="1" smtClean="0"/>
              <a:t>file_name</a:t>
            </a:r>
            <a:endParaRPr lang="en-US" dirty="0" smtClean="0"/>
          </a:p>
          <a:p>
            <a:r>
              <a:rPr lang="en-US" dirty="0"/>
              <a:t>&gt;</a:t>
            </a:r>
            <a:r>
              <a:rPr lang="en-US" dirty="0" err="1" smtClean="0"/>
              <a:t>file_name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i="1" dirty="0" smtClean="0"/>
              <a:t>step0.c</a:t>
            </a:r>
            <a:r>
              <a:rPr lang="en-US" dirty="0" smtClean="0"/>
              <a:t>:</a:t>
            </a:r>
          </a:p>
          <a:p>
            <a:r>
              <a:rPr lang="en-US" dirty="0"/>
              <a:t>&gt;</a:t>
            </a:r>
            <a:r>
              <a:rPr lang="en-US" b="1" dirty="0" smtClean="0"/>
              <a:t>make</a:t>
            </a:r>
            <a:r>
              <a:rPr lang="en-US" dirty="0" smtClean="0"/>
              <a:t> </a:t>
            </a:r>
            <a:r>
              <a:rPr lang="en-US" i="1" dirty="0" smtClean="0"/>
              <a:t>step0</a:t>
            </a:r>
          </a:p>
          <a:p>
            <a:r>
              <a:rPr lang="en-US" i="1" dirty="0"/>
              <a:t>&gt;</a:t>
            </a:r>
            <a:r>
              <a:rPr lang="en-US" i="1" dirty="0" smtClean="0"/>
              <a:t>step0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8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Primitives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898001"/>
              </p:ext>
            </p:extLst>
          </p:nvPr>
        </p:nvGraphicFramePr>
        <p:xfrm>
          <a:off x="990600" y="1828800"/>
          <a:ext cx="7162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46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r>
              <a:rPr lang="en-US" sz="3600" dirty="0" smtClean="0"/>
              <a:t>Colors:   RGBA vs. Color-Index</a:t>
            </a:r>
            <a:endParaRPr lang="en-US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653698"/>
              </p:ext>
            </p:extLst>
          </p:nvPr>
        </p:nvGraphicFramePr>
        <p:xfrm>
          <a:off x="762000" y="1542464"/>
          <a:ext cx="7543800" cy="2800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GB 24bits palette sample imag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66" y="4456302"/>
            <a:ext cx="12001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reen color test VGA 256color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85314"/>
            <a:ext cx="180822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08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924800" cy="762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Viewing: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Camera Analogy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 descr="Z:\eslee\GL-lecture\ch3\fig3-1.gif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676400"/>
            <a:ext cx="3048000" cy="485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91434778"/>
              </p:ext>
            </p:extLst>
          </p:nvPr>
        </p:nvGraphicFramePr>
        <p:xfrm>
          <a:off x="381000" y="1981200"/>
          <a:ext cx="2743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912257761"/>
              </p:ext>
            </p:extLst>
          </p:nvPr>
        </p:nvGraphicFramePr>
        <p:xfrm>
          <a:off x="6172200" y="1981200"/>
          <a:ext cx="2743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51368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26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Projection</a:t>
            </a:r>
            <a:br>
              <a:rPr lang="en-US" sz="2800" dirty="0" smtClean="0"/>
            </a:br>
            <a:r>
              <a:rPr lang="en-US" sz="2800" dirty="0" smtClean="0"/>
              <a:t>Perspective    vs.    Orthographic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2209800"/>
            <a:ext cx="4041648" cy="39136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Objects </a:t>
            </a:r>
            <a:r>
              <a:rPr lang="en-US" sz="1400" dirty="0"/>
              <a:t>which are far away are smaller than those nearby; 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Does </a:t>
            </a:r>
            <a:r>
              <a:rPr lang="en-US" sz="1400" dirty="0"/>
              <a:t>not preserve the shape of the objects.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Perspective view points give more information about </a:t>
            </a:r>
            <a:r>
              <a:rPr lang="en-US" sz="1400" dirty="0" smtClean="0"/>
              <a:t>depth; Easier </a:t>
            </a:r>
            <a:r>
              <a:rPr lang="en-US" sz="1400" dirty="0"/>
              <a:t>to view because you use </a:t>
            </a:r>
            <a:r>
              <a:rPr lang="en-US" sz="1400" dirty="0" smtClean="0"/>
              <a:t>perspective </a:t>
            </a:r>
            <a:r>
              <a:rPr lang="en-US" sz="1400" dirty="0"/>
              <a:t>views in real life</a:t>
            </a:r>
            <a:r>
              <a:rPr lang="en-US" sz="1400" dirty="0" smtClean="0"/>
              <a:t>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Useful in architecture, game design, art etc.</a:t>
            </a:r>
            <a:endParaRPr lang="en-US" sz="14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72584" y="1676400"/>
            <a:ext cx="4041648" cy="46482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All objects appear the same size regardless the distance;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Orthographic views make it much easier to compare sizes of the objects. It is possible to accurately measure the distances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All views are at the same scale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Very useful for  cartography, engineering drawings, machine parts.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39528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7F7F7F">
                <a:alpha val="40000"/>
              </a:srgbClr>
            </a:glow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819" y="1676400"/>
            <a:ext cx="4029075" cy="1828800"/>
          </a:xfrm>
          <a:prstGeom prst="rect">
            <a:avLst/>
          </a:prstGeom>
          <a:noFill/>
          <a:ln>
            <a:noFill/>
          </a:ln>
          <a:effectLst>
            <a:glow rad="63500">
              <a:srgbClr val="7F7F7F">
                <a:alpha val="40000"/>
              </a:srgbClr>
            </a:glow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SCV-Work\Tutorials\bu-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sz="3600" dirty="0" smtClean="0"/>
              <a:t>Setting up the scene and adding color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2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mydraw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(void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)   {</a:t>
            </a: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s-ES" sz="4200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glColor3f</a:t>
            </a:r>
            <a:r>
              <a:rPr lang="es-ES" sz="4000" dirty="0">
                <a:latin typeface="Courier New" pitchFamily="49" charset="0"/>
                <a:cs typeface="Courier New" pitchFamily="49" charset="0"/>
              </a:rPr>
              <a:t>( </a:t>
            </a:r>
            <a:r>
              <a:rPr lang="es-ES" sz="4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1.0</a:t>
            </a:r>
            <a:r>
              <a:rPr lang="es-E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s-ES" sz="40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0.0</a:t>
            </a:r>
            <a:r>
              <a:rPr lang="es-E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s-ES" sz="40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0.0</a:t>
            </a:r>
            <a:r>
              <a:rPr lang="es-ES" sz="4000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s-ES" sz="4000" dirty="0" smtClean="0">
                <a:latin typeface="Courier New" pitchFamily="49" charset="0"/>
                <a:cs typeface="Courier New" pitchFamily="49" charset="0"/>
              </a:rPr>
              <a:t> /* </a:t>
            </a:r>
            <a:r>
              <a:rPr lang="es-ES" sz="4000" dirty="0">
                <a:latin typeface="Courier New" pitchFamily="49" charset="0"/>
                <a:cs typeface="Courier New" pitchFamily="49" charset="0"/>
              </a:rPr>
              <a:t>red </a:t>
            </a:r>
            <a:r>
              <a:rPr lang="es-ES" sz="4000" dirty="0" smtClean="0">
                <a:latin typeface="Courier New" pitchFamily="49" charset="0"/>
                <a:cs typeface="Courier New" pitchFamily="49" charset="0"/>
              </a:rPr>
              <a:t>color */</a:t>
            </a:r>
          </a:p>
          <a:p>
            <a:r>
              <a:rPr lang="es-ES" sz="4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s-ES" sz="4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glut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SolidTeapot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(.5);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 /* draw teapot */</a:t>
            </a: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2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display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(void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)   {   /* called every time the image has to be redrawn */</a:t>
            </a: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Clear(GL_COLOR_BUFFER_BIT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| GL_DEPTH_BUFFER_BIT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);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initialize color and depth buffers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*/</a:t>
            </a: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mydraw();        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call the routine that actually draws what you want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*/ </a:t>
            </a: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glut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SwapBuffers();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/* show the just-filled frame buffer */</a:t>
            </a: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2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init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(void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) {       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called once to set up basic opengl state */</a:t>
            </a:r>
          </a:p>
          <a:p>
            <a:pPr marL="0" indent="0">
              <a:buNone/>
            </a:pP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Enable(GL_DEPTH_TEST);   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Use depth buffering for hidden surface elimination.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*/</a:t>
            </a:r>
          </a:p>
          <a:p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MatrixMode(GL_PROJECTION);             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Set up the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projection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matrix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*/</a:t>
            </a: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LoadIdentity();</a:t>
            </a: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//           </a:t>
            </a: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left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right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4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bottom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40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top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near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far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Frustum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-1.0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-1.0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1.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10.0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); // perspective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view</a:t>
            </a: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Ortho  (</a:t>
            </a: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4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-1.0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1.0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1.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10.0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// orthographic view</a:t>
            </a: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en-US" sz="4000" b="1" dirty="0">
                <a:latin typeface="Courier New" pitchFamily="49" charset="0"/>
                <a:cs typeface="Courier New" pitchFamily="49" charset="0"/>
              </a:rPr>
              <a:t>glu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Perspective(45.0f, 1., 1., 10.);       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//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perspective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view</a:t>
            </a: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4000" dirty="0"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MatrixMode(GL_MODELVIEW);              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Set up the model view matrix */</a:t>
            </a: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LoadIdentity();</a:t>
            </a:r>
          </a:p>
          <a:p>
            <a:endParaRPr lang="en-US" sz="4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4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eye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000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center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up-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dir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4000" b="1" dirty="0" smtClean="0">
                <a:latin typeface="Courier New" pitchFamily="49" charset="0"/>
                <a:cs typeface="Courier New" pitchFamily="49" charset="0"/>
              </a:rPr>
              <a:t>glu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LookAt(</a:t>
            </a:r>
            <a:r>
              <a:rPr lang="en-US" sz="4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4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.,0.,2.,</a:t>
            </a:r>
            <a:r>
              <a:rPr lang="en-US" sz="40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0.,0.,0.,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0.,1.,0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);     /* 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Camera position */</a:t>
            </a:r>
          </a:p>
          <a:p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4000" dirty="0">
                <a:latin typeface="Courier New" pitchFamily="49" charset="0"/>
                <a:cs typeface="Courier New" pitchFamily="49" charset="0"/>
              </a:rPr>
              <a:t>int </a:t>
            </a:r>
            <a:r>
              <a:rPr lang="en-US" sz="42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sz="4000" dirty="0">
                <a:latin typeface="Courier New" pitchFamily="49" charset="0"/>
                <a:cs typeface="Courier New" pitchFamily="49" charset="0"/>
              </a:rPr>
              <a:t>(int argc, char **argv</a:t>
            </a:r>
            <a:r>
              <a:rPr lang="en-US" sz="4000" dirty="0" smtClean="0">
                <a:latin typeface="Courier New" pitchFamily="49" charset="0"/>
                <a:cs typeface="Courier New" pitchFamily="49" charset="0"/>
              </a:rPr>
              <a:t>){ …..}</a:t>
            </a:r>
            <a:endParaRPr lang="en-US" sz="4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2400" y="1524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Step1.c</a:t>
            </a:r>
            <a:endParaRPr lang="en-US" b="1" dirty="0">
              <a:solidFill>
                <a:schemeClr val="accent5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2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GLUT primitives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</a:t>
            </a:r>
            <a:r>
              <a:rPr lang="en-US" sz="1400" b="1" dirty="0" err="1">
                <a:solidFill>
                  <a:schemeClr val="accent5"/>
                </a:solidFill>
              </a:rPr>
              <a:t>Solid</a:t>
            </a:r>
            <a:r>
              <a:rPr lang="en-US" sz="1400" b="1" dirty="0" err="1">
                <a:solidFill>
                  <a:srgbClr val="C00000"/>
                </a:solidFill>
              </a:rPr>
              <a:t>Sphere</a:t>
            </a:r>
            <a:r>
              <a:rPr lang="en-US" sz="1400" dirty="0"/>
              <a:t>(</a:t>
            </a:r>
            <a:r>
              <a:rPr lang="en-US" sz="1400" dirty="0" err="1"/>
              <a:t>GLdouble</a:t>
            </a:r>
            <a:r>
              <a:rPr lang="en-US" sz="1400" dirty="0"/>
              <a:t> radius, </a:t>
            </a:r>
            <a:r>
              <a:rPr lang="en-US" sz="1400" dirty="0" err="1"/>
              <a:t>GLint</a:t>
            </a:r>
            <a:r>
              <a:rPr lang="en-US" sz="1400" dirty="0"/>
              <a:t> slices, </a:t>
            </a:r>
            <a:r>
              <a:rPr lang="en-US" sz="1400" dirty="0" err="1"/>
              <a:t>GLint</a:t>
            </a:r>
            <a:r>
              <a:rPr lang="en-US" sz="1400" dirty="0"/>
              <a:t> stacks);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void </a:t>
            </a:r>
            <a:r>
              <a:rPr lang="en-US" sz="1400" dirty="0" err="1"/>
              <a:t>glut</a:t>
            </a:r>
            <a:r>
              <a:rPr lang="en-US" sz="1400" b="1" dirty="0" err="1">
                <a:solidFill>
                  <a:schemeClr val="accent5"/>
                </a:solidFill>
              </a:rPr>
              <a:t>Wire</a:t>
            </a:r>
            <a:r>
              <a:rPr lang="en-US" sz="1400" b="1" dirty="0" err="1">
                <a:solidFill>
                  <a:srgbClr val="C00000"/>
                </a:solidFill>
              </a:rPr>
              <a:t>Sphere</a:t>
            </a:r>
            <a:r>
              <a:rPr lang="en-US" sz="1400" dirty="0"/>
              <a:t>(</a:t>
            </a:r>
            <a:r>
              <a:rPr lang="en-US" sz="1400" dirty="0" err="1"/>
              <a:t>GLdouble</a:t>
            </a:r>
            <a:r>
              <a:rPr lang="en-US" sz="1400" dirty="0"/>
              <a:t> radius, </a:t>
            </a:r>
            <a:r>
              <a:rPr lang="en-US" sz="1400" dirty="0" err="1"/>
              <a:t>GLint</a:t>
            </a:r>
            <a:r>
              <a:rPr lang="en-US" sz="1400" dirty="0"/>
              <a:t> slices, </a:t>
            </a:r>
            <a:r>
              <a:rPr lang="en-US" sz="1400" dirty="0" err="1"/>
              <a:t>GLint</a:t>
            </a:r>
            <a:r>
              <a:rPr lang="en-US" sz="1400" dirty="0"/>
              <a:t> stacks</a:t>
            </a:r>
            <a:r>
              <a:rPr lang="en-US" sz="1400" dirty="0" smtClean="0"/>
              <a:t>);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Cube</a:t>
            </a:r>
            <a:r>
              <a:rPr lang="en-US" sz="1400" dirty="0"/>
              <a:t>(</a:t>
            </a:r>
            <a:r>
              <a:rPr lang="en-US" sz="1400" dirty="0" err="1"/>
              <a:t>GLdouble</a:t>
            </a:r>
            <a:r>
              <a:rPr lang="en-US" sz="1400" dirty="0"/>
              <a:t> size);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Cone</a:t>
            </a:r>
            <a:r>
              <a:rPr lang="en-US" sz="1400" dirty="0"/>
              <a:t>(</a:t>
            </a:r>
            <a:r>
              <a:rPr lang="en-US" sz="1400" dirty="0" err="1"/>
              <a:t>GLdouble</a:t>
            </a:r>
            <a:r>
              <a:rPr lang="en-US" sz="1400" dirty="0"/>
              <a:t> base, </a:t>
            </a:r>
            <a:r>
              <a:rPr lang="en-US" sz="1400" dirty="0" err="1"/>
              <a:t>GLdouble</a:t>
            </a:r>
            <a:r>
              <a:rPr lang="en-US" sz="1400" dirty="0"/>
              <a:t> height, </a:t>
            </a:r>
            <a:r>
              <a:rPr lang="en-US" sz="1400" dirty="0" err="1"/>
              <a:t>GLint</a:t>
            </a:r>
            <a:r>
              <a:rPr lang="en-US" sz="1400" dirty="0"/>
              <a:t> slices, </a:t>
            </a:r>
            <a:r>
              <a:rPr lang="en-US" sz="1400" dirty="0" err="1"/>
              <a:t>GLint</a:t>
            </a:r>
            <a:r>
              <a:rPr lang="en-US" sz="1400" dirty="0"/>
              <a:t> stacks);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Torus</a:t>
            </a:r>
            <a:r>
              <a:rPr lang="en-US" sz="1400" dirty="0"/>
              <a:t>(</a:t>
            </a:r>
            <a:r>
              <a:rPr lang="en-US" sz="1400" dirty="0" err="1"/>
              <a:t>GLdouble</a:t>
            </a:r>
            <a:r>
              <a:rPr lang="en-US" sz="1400" dirty="0"/>
              <a:t> </a:t>
            </a:r>
            <a:r>
              <a:rPr lang="en-US" sz="1400" dirty="0" err="1"/>
              <a:t>innerRadius</a:t>
            </a:r>
            <a:r>
              <a:rPr lang="en-US" sz="1400" dirty="0"/>
              <a:t>, </a:t>
            </a:r>
            <a:r>
              <a:rPr lang="en-US" sz="1400" dirty="0" err="1"/>
              <a:t>GLdouble</a:t>
            </a:r>
            <a:r>
              <a:rPr lang="en-US" sz="1400" dirty="0"/>
              <a:t> </a:t>
            </a:r>
            <a:r>
              <a:rPr lang="en-US" sz="1400" dirty="0" err="1"/>
              <a:t>outerRadius</a:t>
            </a:r>
            <a:r>
              <a:rPr lang="en-US" sz="1400" dirty="0"/>
              <a:t>, </a:t>
            </a:r>
            <a:r>
              <a:rPr lang="en-US" sz="1400" dirty="0" err="1"/>
              <a:t>GLint</a:t>
            </a:r>
            <a:r>
              <a:rPr lang="en-US" sz="1400" dirty="0"/>
              <a:t> </a:t>
            </a:r>
            <a:r>
              <a:rPr lang="en-US" sz="1400" dirty="0" err="1"/>
              <a:t>nsides</a:t>
            </a:r>
            <a:r>
              <a:rPr lang="en-US" sz="1400" dirty="0"/>
              <a:t>, </a:t>
            </a:r>
            <a:r>
              <a:rPr lang="en-US" sz="1400" dirty="0" err="1"/>
              <a:t>GLint</a:t>
            </a:r>
            <a:r>
              <a:rPr lang="en-US" sz="1400" dirty="0"/>
              <a:t> rings);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Dodecahedron</a:t>
            </a:r>
            <a:r>
              <a:rPr lang="en-US" sz="1400" dirty="0"/>
              <a:t>(void); </a:t>
            </a:r>
            <a:r>
              <a:rPr lang="en-US" sz="1400" dirty="0" smtClean="0"/>
              <a:t>    // radius </a:t>
            </a:r>
            <a:r>
              <a:rPr lang="en-US" sz="1400" dirty="0" err="1" smtClean="0"/>
              <a:t>sqrt</a:t>
            </a:r>
            <a:r>
              <a:rPr lang="en-US" sz="1400" dirty="0" smtClean="0"/>
              <a:t>(3)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Tetrahedron</a:t>
            </a:r>
            <a:r>
              <a:rPr lang="en-US" sz="1400" dirty="0"/>
              <a:t>(void</a:t>
            </a:r>
            <a:r>
              <a:rPr lang="en-US" sz="1400" dirty="0" smtClean="0"/>
              <a:t>);         // </a:t>
            </a:r>
            <a:r>
              <a:rPr lang="en-US" sz="1400" dirty="0"/>
              <a:t>radius </a:t>
            </a:r>
            <a:r>
              <a:rPr lang="en-US" sz="1400" dirty="0" err="1"/>
              <a:t>sqrt</a:t>
            </a:r>
            <a:r>
              <a:rPr lang="en-US" sz="1400" dirty="0"/>
              <a:t>(3</a:t>
            </a:r>
            <a:r>
              <a:rPr lang="en-US" sz="1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Icosahedron</a:t>
            </a:r>
            <a:r>
              <a:rPr lang="en-US" sz="1400" dirty="0"/>
              <a:t>(void</a:t>
            </a:r>
            <a:r>
              <a:rPr lang="en-US" sz="1400" dirty="0" smtClean="0"/>
              <a:t>)          // radius 1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void </a:t>
            </a:r>
            <a:r>
              <a:rPr lang="en-US" sz="1400" dirty="0" err="1"/>
              <a:t>glutSolid</a:t>
            </a:r>
            <a:r>
              <a:rPr lang="en-US" sz="1400" b="1" dirty="0" err="1">
                <a:solidFill>
                  <a:srgbClr val="C00000"/>
                </a:solidFill>
              </a:rPr>
              <a:t>Octahedron</a:t>
            </a:r>
            <a:r>
              <a:rPr lang="en-US" sz="1400" dirty="0"/>
              <a:t>(void</a:t>
            </a:r>
            <a:r>
              <a:rPr lang="en-US" sz="1400" dirty="0" smtClean="0"/>
              <a:t>);          // radius 1</a:t>
            </a:r>
            <a:endParaRPr lang="en-US" sz="1400" dirty="0"/>
          </a:p>
          <a:p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8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r>
              <a:rPr lang="en-US" sz="3200" dirty="0" smtClean="0"/>
              <a:t>Callback routines &amp; Window Resizing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4200" dirty="0"/>
          </a:p>
          <a:p>
            <a:r>
              <a:rPr lang="en-US" sz="4200" dirty="0" smtClean="0"/>
              <a:t>void </a:t>
            </a:r>
            <a:r>
              <a:rPr lang="en-US" sz="4200" b="1" dirty="0">
                <a:solidFill>
                  <a:schemeClr val="accent5"/>
                </a:solidFill>
              </a:rPr>
              <a:t>keypress</a:t>
            </a:r>
            <a:r>
              <a:rPr lang="en-US" sz="4200" dirty="0"/>
              <a:t>( unsigned char key, int x, int y</a:t>
            </a:r>
            <a:r>
              <a:rPr lang="en-US" sz="4200" dirty="0" smtClean="0"/>
              <a:t>)  { … }</a:t>
            </a:r>
          </a:p>
          <a:p>
            <a:endParaRPr lang="en-US" sz="4200" dirty="0" smtClean="0"/>
          </a:p>
          <a:p>
            <a:r>
              <a:rPr lang="en-US" sz="4200" dirty="0" smtClean="0"/>
              <a:t>void </a:t>
            </a:r>
            <a:r>
              <a:rPr lang="en-US" sz="4200" b="1" dirty="0">
                <a:solidFill>
                  <a:schemeClr val="accent4"/>
                </a:solidFill>
              </a:rPr>
              <a:t>mousepress</a:t>
            </a:r>
            <a:r>
              <a:rPr lang="en-US" sz="4200" dirty="0"/>
              <a:t>( int button, int state, int x, int y</a:t>
            </a:r>
            <a:r>
              <a:rPr lang="en-US" sz="4200" dirty="0" smtClean="0"/>
              <a:t>)  { … }</a:t>
            </a:r>
            <a:endParaRPr lang="en-US" sz="4200" dirty="0"/>
          </a:p>
          <a:p>
            <a:endParaRPr lang="en-US" sz="4200" dirty="0"/>
          </a:p>
          <a:p>
            <a:r>
              <a:rPr lang="en-US" sz="4200" dirty="0" smtClean="0"/>
              <a:t>void </a:t>
            </a:r>
            <a:r>
              <a:rPr lang="en-US" sz="4200" b="1" dirty="0">
                <a:solidFill>
                  <a:srgbClr val="C00000"/>
                </a:solidFill>
              </a:rPr>
              <a:t>resize</a:t>
            </a:r>
            <a:r>
              <a:rPr lang="en-US" sz="4200" dirty="0"/>
              <a:t>(int width, int height</a:t>
            </a:r>
            <a:r>
              <a:rPr lang="en-US" sz="4200" dirty="0" smtClean="0"/>
              <a:t>)  {</a:t>
            </a:r>
            <a:endParaRPr lang="en-US" sz="4200" dirty="0"/>
          </a:p>
          <a:p>
            <a:r>
              <a:rPr lang="en-US" sz="4200" dirty="0"/>
              <a:t>  </a:t>
            </a:r>
            <a:r>
              <a:rPr lang="en-US" sz="4200" dirty="0" smtClean="0"/>
              <a:t>       double </a:t>
            </a:r>
            <a:r>
              <a:rPr lang="en-US" sz="4200" dirty="0"/>
              <a:t>aspect</a:t>
            </a:r>
            <a:r>
              <a:rPr lang="en-US" sz="4200" dirty="0" smtClean="0"/>
              <a:t>;</a:t>
            </a:r>
            <a:endParaRPr lang="en-US" sz="4200" dirty="0"/>
          </a:p>
          <a:p>
            <a:r>
              <a:rPr lang="en-US" sz="4200" dirty="0" smtClean="0"/>
              <a:t>         </a:t>
            </a:r>
            <a:r>
              <a:rPr lang="en-US" sz="4200" dirty="0" err="1" smtClean="0"/>
              <a:t>glViewport</a:t>
            </a:r>
            <a:r>
              <a:rPr lang="en-US" sz="4200" dirty="0" smtClean="0"/>
              <a:t>(0,0,width,height); </a:t>
            </a:r>
            <a:r>
              <a:rPr lang="en-US" sz="4200" dirty="0"/>
              <a:t>/* Reset the viewport </a:t>
            </a:r>
            <a:r>
              <a:rPr lang="en-US" sz="4200" dirty="0" smtClean="0"/>
              <a:t>*/</a:t>
            </a:r>
            <a:endParaRPr lang="en-US" sz="4200" dirty="0"/>
          </a:p>
          <a:p>
            <a:r>
              <a:rPr lang="en-US" sz="4200" dirty="0" smtClean="0"/>
              <a:t>         aspect </a:t>
            </a:r>
            <a:r>
              <a:rPr lang="en-US" sz="4200" dirty="0"/>
              <a:t>= (</a:t>
            </a:r>
            <a:r>
              <a:rPr lang="en-US" sz="4200" dirty="0" smtClean="0"/>
              <a:t>double)width / </a:t>
            </a:r>
            <a:r>
              <a:rPr lang="en-US" sz="4200" dirty="0"/>
              <a:t>(double)height</a:t>
            </a:r>
            <a:r>
              <a:rPr lang="en-US" sz="4200" dirty="0" smtClean="0"/>
              <a:t>;     </a:t>
            </a:r>
            <a:r>
              <a:rPr lang="en-US" sz="4200" dirty="0"/>
              <a:t>/* compute aspect </a:t>
            </a:r>
            <a:r>
              <a:rPr lang="en-US" sz="4200" dirty="0" smtClean="0"/>
              <a:t>*/</a:t>
            </a:r>
          </a:p>
          <a:p>
            <a:r>
              <a:rPr lang="en-US" sz="4200" dirty="0"/>
              <a:t> </a:t>
            </a:r>
            <a:r>
              <a:rPr lang="en-US" sz="4200" dirty="0" smtClean="0"/>
              <a:t>        glMatrixMode(GL_PROJECTION</a:t>
            </a:r>
            <a:r>
              <a:rPr lang="en-US" sz="4200" dirty="0"/>
              <a:t>);</a:t>
            </a:r>
          </a:p>
          <a:p>
            <a:r>
              <a:rPr lang="en-US" sz="4200" dirty="0"/>
              <a:t>  </a:t>
            </a:r>
            <a:r>
              <a:rPr lang="en-US" sz="4200" dirty="0" smtClean="0"/>
              <a:t>       glLoadIdentity</a:t>
            </a:r>
            <a:r>
              <a:rPr lang="en-US" sz="4200" dirty="0"/>
              <a:t>(); </a:t>
            </a:r>
            <a:r>
              <a:rPr lang="en-US" sz="4200" dirty="0" smtClean="0"/>
              <a:t>              //</a:t>
            </a:r>
            <a:r>
              <a:rPr lang="en-US" sz="4200" dirty="0"/>
              <a:t>reset projection matrix</a:t>
            </a:r>
          </a:p>
          <a:p>
            <a:endParaRPr lang="en-US" sz="4200" dirty="0"/>
          </a:p>
          <a:p>
            <a:r>
              <a:rPr lang="en-US" sz="4200" dirty="0" smtClean="0"/>
              <a:t>         if </a:t>
            </a:r>
            <a:r>
              <a:rPr lang="en-US" sz="4200" dirty="0"/>
              <a:t>(aspect &lt; </a:t>
            </a:r>
            <a:r>
              <a:rPr lang="en-US" sz="4200" dirty="0" smtClean="0"/>
              <a:t>1.0) {  glOrtho</a:t>
            </a:r>
            <a:r>
              <a:rPr lang="en-US" sz="4200" dirty="0"/>
              <a:t>(-4., 4., -4./aspect, 4./aspect, 1., 10</a:t>
            </a:r>
            <a:r>
              <a:rPr lang="en-US" sz="4200" dirty="0" smtClean="0"/>
              <a:t>.);  }</a:t>
            </a:r>
            <a:endParaRPr lang="en-US" sz="4200" dirty="0"/>
          </a:p>
          <a:p>
            <a:r>
              <a:rPr lang="en-US" sz="4200" dirty="0"/>
              <a:t>  </a:t>
            </a:r>
            <a:r>
              <a:rPr lang="en-US" sz="4200" dirty="0" smtClean="0"/>
              <a:t>       else                    {  glOrtho</a:t>
            </a:r>
            <a:r>
              <a:rPr lang="en-US" sz="4200" dirty="0"/>
              <a:t>(-4.*aspect, 4.*aspect, -4., 4., 1., 10</a:t>
            </a:r>
            <a:r>
              <a:rPr lang="en-US" sz="4200" dirty="0" smtClean="0"/>
              <a:t>.); }</a:t>
            </a:r>
            <a:endParaRPr lang="en-US" sz="4200" dirty="0"/>
          </a:p>
          <a:p>
            <a:endParaRPr lang="en-US" sz="4200" dirty="0"/>
          </a:p>
          <a:p>
            <a:r>
              <a:rPr lang="en-US" sz="4200" dirty="0"/>
              <a:t>  </a:t>
            </a:r>
            <a:r>
              <a:rPr lang="en-US" sz="4200" dirty="0" smtClean="0"/>
              <a:t>       glMatrixMode(GL_MODELVIEW</a:t>
            </a:r>
            <a:r>
              <a:rPr lang="en-US" sz="4200" dirty="0"/>
              <a:t>);</a:t>
            </a:r>
          </a:p>
          <a:p>
            <a:r>
              <a:rPr lang="en-US" sz="4200" dirty="0"/>
              <a:t>  </a:t>
            </a:r>
            <a:r>
              <a:rPr lang="en-US" sz="4200" dirty="0" smtClean="0"/>
              <a:t>       glLoadIdentity</a:t>
            </a:r>
            <a:r>
              <a:rPr lang="en-US" sz="4200" dirty="0"/>
              <a:t>();</a:t>
            </a:r>
          </a:p>
          <a:p>
            <a:r>
              <a:rPr lang="en-US" sz="4200" dirty="0" smtClean="0"/>
              <a:t>         gluLookAt(0</a:t>
            </a:r>
            <a:r>
              <a:rPr lang="en-US" sz="4200" dirty="0"/>
              <a:t>., 0., 5., 0., 0., 0., 0., 1., 0</a:t>
            </a:r>
            <a:r>
              <a:rPr lang="en-US" sz="4200" dirty="0" smtClean="0"/>
              <a:t>.);</a:t>
            </a:r>
            <a:endParaRPr lang="en-US" sz="4200" dirty="0"/>
          </a:p>
          <a:p>
            <a:r>
              <a:rPr lang="en-US" sz="4200" dirty="0"/>
              <a:t>}</a:t>
            </a:r>
          </a:p>
          <a:p>
            <a:endParaRPr lang="en-US" sz="4200" dirty="0"/>
          </a:p>
          <a:p>
            <a:r>
              <a:rPr lang="en-US" sz="4200" b="1" dirty="0" smtClean="0"/>
              <a:t>int </a:t>
            </a:r>
            <a:r>
              <a:rPr lang="en-US" sz="4200" b="1" dirty="0"/>
              <a:t>main</a:t>
            </a:r>
            <a:r>
              <a:rPr lang="en-US" sz="4200" dirty="0"/>
              <a:t>(int argc, char **argv</a:t>
            </a:r>
            <a:r>
              <a:rPr lang="en-US" sz="4200" dirty="0" smtClean="0"/>
              <a:t>)  {</a:t>
            </a:r>
          </a:p>
          <a:p>
            <a:r>
              <a:rPr lang="en-US" sz="4200" dirty="0"/>
              <a:t> </a:t>
            </a:r>
            <a:r>
              <a:rPr lang="en-US" sz="4200" dirty="0" smtClean="0"/>
              <a:t>   ……</a:t>
            </a:r>
            <a:endParaRPr lang="en-US" sz="4200" dirty="0"/>
          </a:p>
          <a:p>
            <a:r>
              <a:rPr lang="en-US" sz="4200" dirty="0" smtClean="0"/>
              <a:t>   glutDisplayFunc(display);          /* </a:t>
            </a:r>
            <a:r>
              <a:rPr lang="en-US" sz="4200" dirty="0"/>
              <a:t>Set display as a callback for the current window </a:t>
            </a:r>
            <a:r>
              <a:rPr lang="en-US" sz="4200" dirty="0" smtClean="0"/>
              <a:t>*/</a:t>
            </a:r>
            <a:endParaRPr lang="en-US" sz="4200" dirty="0"/>
          </a:p>
          <a:p>
            <a:r>
              <a:rPr lang="en-US" sz="4200" dirty="0" smtClean="0"/>
              <a:t>   glutReshapeFunc(</a:t>
            </a:r>
            <a:r>
              <a:rPr lang="en-US" sz="4200" b="1" dirty="0" smtClean="0">
                <a:solidFill>
                  <a:srgbClr val="C00000"/>
                </a:solidFill>
              </a:rPr>
              <a:t>resize</a:t>
            </a:r>
            <a:r>
              <a:rPr lang="en-US" sz="4200" dirty="0" smtClean="0"/>
              <a:t>);        /* </a:t>
            </a:r>
            <a:r>
              <a:rPr lang="en-US" sz="4200" dirty="0"/>
              <a:t>Set callback function that respond to resizing the window </a:t>
            </a:r>
            <a:r>
              <a:rPr lang="en-US" sz="4200" dirty="0" smtClean="0"/>
              <a:t>*/</a:t>
            </a:r>
            <a:endParaRPr lang="en-US" sz="4200" dirty="0"/>
          </a:p>
          <a:p>
            <a:r>
              <a:rPr lang="en-US" sz="4200" dirty="0"/>
              <a:t> </a:t>
            </a:r>
            <a:r>
              <a:rPr lang="en-US" sz="4200" dirty="0" smtClean="0"/>
              <a:t>  </a:t>
            </a:r>
            <a:r>
              <a:rPr lang="en-US" sz="4200" dirty="0"/>
              <a:t>glutKeyboardFunc (</a:t>
            </a:r>
            <a:r>
              <a:rPr lang="en-US" sz="4200" b="1" dirty="0">
                <a:solidFill>
                  <a:schemeClr val="accent5"/>
                </a:solidFill>
              </a:rPr>
              <a:t>keypress</a:t>
            </a:r>
            <a:r>
              <a:rPr lang="en-US" sz="4200" dirty="0"/>
              <a:t>); /* Set callback function that responds on keyboard pressing </a:t>
            </a:r>
            <a:r>
              <a:rPr lang="en-US" sz="4200" dirty="0" smtClean="0"/>
              <a:t>*/</a:t>
            </a:r>
            <a:endParaRPr lang="en-US" sz="4200" dirty="0"/>
          </a:p>
          <a:p>
            <a:r>
              <a:rPr lang="en-US" sz="4200" dirty="0"/>
              <a:t> </a:t>
            </a:r>
            <a:r>
              <a:rPr lang="en-US" sz="4200" dirty="0" smtClean="0"/>
              <a:t>  </a:t>
            </a:r>
            <a:r>
              <a:rPr lang="en-US" sz="4200" dirty="0"/>
              <a:t>glutMouseFunc(</a:t>
            </a:r>
            <a:r>
              <a:rPr lang="en-US" sz="4200" b="1" dirty="0">
                <a:solidFill>
                  <a:schemeClr val="accent4"/>
                </a:solidFill>
              </a:rPr>
              <a:t>mousepress</a:t>
            </a:r>
            <a:r>
              <a:rPr lang="en-US" sz="4200" dirty="0"/>
              <a:t>); /* Set callback function that responds on the mouse click </a:t>
            </a:r>
            <a:r>
              <a:rPr lang="en-US" sz="4200" dirty="0" smtClean="0"/>
              <a:t>*/</a:t>
            </a:r>
            <a:endParaRPr lang="en-US" sz="4200" dirty="0"/>
          </a:p>
          <a:p>
            <a:r>
              <a:rPr lang="en-US" sz="4200" dirty="0" smtClean="0"/>
              <a:t>   init</a:t>
            </a:r>
            <a:r>
              <a:rPr lang="en-US" sz="4200" dirty="0"/>
              <a:t>();</a:t>
            </a:r>
          </a:p>
          <a:p>
            <a:r>
              <a:rPr lang="en-US" sz="4200" dirty="0" smtClean="0"/>
              <a:t>   glutMainLoop();</a:t>
            </a:r>
          </a:p>
          <a:p>
            <a:r>
              <a:rPr lang="en-US" sz="4200" dirty="0"/>
              <a:t> </a:t>
            </a:r>
            <a:r>
              <a:rPr lang="en-US" sz="4200" dirty="0" smtClean="0"/>
              <a:t>  return </a:t>
            </a:r>
            <a:r>
              <a:rPr lang="en-US" sz="4200" dirty="0"/>
              <a:t>0;</a:t>
            </a:r>
          </a:p>
          <a:p>
            <a:r>
              <a:rPr lang="en-US" sz="4200" dirty="0"/>
              <a:t>}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2400" y="1524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Step2.c</a:t>
            </a:r>
            <a:endParaRPr lang="en-US" b="1" dirty="0">
              <a:solidFill>
                <a:schemeClr val="accent5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6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9087"/>
            <a:ext cx="8229600" cy="914400"/>
          </a:xfrm>
        </p:spPr>
        <p:txBody>
          <a:bodyPr/>
          <a:lstStyle/>
          <a:p>
            <a:r>
              <a:rPr lang="en-US" sz="3200" dirty="0" smtClean="0"/>
              <a:t>OpenGL Primitives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209800"/>
            <a:ext cx="4114800" cy="391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glBegin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(GL_LINES);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glVertex3f(10.0f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0.0f); 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glVertex3f(20.0f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0.0f); </a:t>
            </a:r>
          </a:p>
          <a:p>
            <a:pPr marL="0" indent="0">
              <a:buNone/>
            </a:pP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glVertex3f(10.0f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5.0f, 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glVertex3f(20.0f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5.0f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0.0f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glEnd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3301927" cy="477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8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243"/>
            <a:ext cx="8229600" cy="762000"/>
          </a:xfrm>
        </p:spPr>
        <p:txBody>
          <a:bodyPr/>
          <a:lstStyle/>
          <a:p>
            <a:r>
              <a:rPr lang="en-US" sz="3200" dirty="0" smtClean="0"/>
              <a:t>Define a box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02163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600" b="1" dirty="0" err="1">
                <a:latin typeface="Courier New" pitchFamily="49" charset="0"/>
                <a:cs typeface="Courier New" pitchFamily="49" charset="0"/>
              </a:rPr>
              <a:t>boxDef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( float length, float height, float width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en-US" sz="2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600" dirty="0" err="1" smtClean="0">
                <a:latin typeface="Courier New" pitchFamily="49" charset="0"/>
                <a:cs typeface="Courier New" pitchFamily="49" charset="0"/>
              </a:rPr>
              <a:t>glBegin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(GL_QUADS);</a:t>
            </a:r>
          </a:p>
          <a:p>
            <a:endParaRPr lang="en-US" sz="2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/* you can color each side or even each vertex in different color */</a:t>
            </a:r>
            <a:endParaRPr lang="en-US" sz="17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  glColor3f(0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., .35, 1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.);</a:t>
            </a:r>
          </a:p>
          <a:p>
            <a:endParaRPr lang="en-US" sz="2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glVertex3f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(-length/2., height/2., width/2.);</a:t>
            </a: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glVertex3f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( length/2., height/2., width/2.);</a:t>
            </a: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glVertex3f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( length/2., height/2.,-width/2.);</a:t>
            </a: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glVertex3f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(-length/2., height/2.,-width/2.);</a:t>
            </a: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/* 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add here other sides */</a:t>
            </a:r>
          </a:p>
          <a:p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        …..</a:t>
            </a: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600" dirty="0" err="1" smtClean="0">
                <a:latin typeface="Courier New" pitchFamily="49" charset="0"/>
                <a:cs typeface="Courier New" pitchFamily="49" charset="0"/>
              </a:rPr>
              <a:t>glEnd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en-US" sz="2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2400" y="1524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Step3.c</a:t>
            </a:r>
            <a:endParaRPr lang="en-US" b="1" dirty="0">
              <a:solidFill>
                <a:schemeClr val="accent5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3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762000"/>
          </a:xfrm>
        </p:spPr>
        <p:txBody>
          <a:bodyPr/>
          <a:lstStyle/>
          <a:p>
            <a:r>
              <a:rPr lang="en-US" sz="3600" dirty="0" smtClean="0"/>
              <a:t>OpenGL Transformations</a:t>
            </a:r>
            <a:endParaRPr lang="en-US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7508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1676400" y="26670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24200" y="310509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572000" y="363849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019800" y="4162365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467600" y="440049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81100" y="32004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Object Coordinates</a:t>
            </a:r>
            <a:endParaRPr lang="en-US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638425" y="36384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Eye</a:t>
            </a:r>
          </a:p>
          <a:p>
            <a:pPr algn="ctr"/>
            <a:r>
              <a:rPr lang="en-US" sz="1000" b="1" dirty="0" smtClean="0"/>
              <a:t>Coordinates</a:t>
            </a:r>
            <a:endParaRPr lang="en-US" sz="1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076700" y="41718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Clip</a:t>
            </a:r>
          </a:p>
          <a:p>
            <a:pPr algn="ctr"/>
            <a:r>
              <a:rPr lang="en-US" sz="1000" b="1" dirty="0" smtClean="0"/>
              <a:t>Coordinates</a:t>
            </a:r>
            <a:endParaRPr lang="en-US" sz="1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562600" y="46290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Device</a:t>
            </a:r>
          </a:p>
          <a:p>
            <a:pPr algn="ctr"/>
            <a:r>
              <a:rPr lang="en-US" sz="1000" b="1" dirty="0" smtClean="0"/>
              <a:t>Coordinates</a:t>
            </a:r>
            <a:endParaRPr lang="en-US" sz="1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972300" y="48576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Window</a:t>
            </a:r>
          </a:p>
          <a:p>
            <a:pPr algn="ctr"/>
            <a:r>
              <a:rPr lang="en-US" sz="1000" b="1" dirty="0" smtClean="0"/>
              <a:t>Coordinates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456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3600" dirty="0" smtClean="0"/>
              <a:t>Model View Transformations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err="1"/>
              <a:t>glMatrixMode</a:t>
            </a:r>
            <a:r>
              <a:rPr lang="en-US" sz="1600" dirty="0"/>
              <a:t>(GL_MODELVIEW); </a:t>
            </a:r>
            <a:endParaRPr lang="en-US" sz="1600" dirty="0" smtClean="0"/>
          </a:p>
          <a:p>
            <a:r>
              <a:rPr lang="en-US" sz="1600" dirty="0" err="1" smtClean="0"/>
              <a:t>glLoadIdentity</a:t>
            </a:r>
            <a:r>
              <a:rPr lang="en-US" sz="1600" dirty="0"/>
              <a:t>();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s-ES" sz="1600" dirty="0" err="1"/>
              <a:t>glTranslate</a:t>
            </a:r>
            <a:r>
              <a:rPr lang="es-ES" sz="1600" dirty="0"/>
              <a:t>(x, y, z</a:t>
            </a:r>
            <a:r>
              <a:rPr lang="es-ES" sz="1600" dirty="0" smtClean="0"/>
              <a:t>);                    </a:t>
            </a:r>
            <a:r>
              <a:rPr lang="en-US" sz="1600" dirty="0" smtClean="0"/>
              <a:t>/* </a:t>
            </a:r>
            <a:r>
              <a:rPr lang="en-US" sz="1600" dirty="0"/>
              <a:t>transformation L</a:t>
            </a:r>
            <a:r>
              <a:rPr lang="en-US" sz="1600" dirty="0" smtClean="0"/>
              <a:t> </a:t>
            </a:r>
            <a:r>
              <a:rPr lang="en-US" sz="1600" dirty="0"/>
              <a:t>*/</a:t>
            </a:r>
            <a:endParaRPr lang="es-ES" sz="1600" dirty="0"/>
          </a:p>
          <a:p>
            <a:r>
              <a:rPr lang="es-ES" sz="1600" dirty="0" err="1"/>
              <a:t>glRotate</a:t>
            </a:r>
            <a:r>
              <a:rPr lang="es-ES" sz="1600" dirty="0"/>
              <a:t> (</a:t>
            </a:r>
            <a:r>
              <a:rPr lang="es-ES" sz="1600" dirty="0" err="1"/>
              <a:t>angle</a:t>
            </a:r>
            <a:r>
              <a:rPr lang="es-ES" sz="1600" dirty="0"/>
              <a:t>, x, y, z</a:t>
            </a:r>
            <a:r>
              <a:rPr lang="es-ES" sz="1600" dirty="0" smtClean="0"/>
              <a:t>);             </a:t>
            </a:r>
            <a:r>
              <a:rPr lang="en-US" sz="1600" dirty="0" smtClean="0"/>
              <a:t>/* transformation M </a:t>
            </a:r>
            <a:r>
              <a:rPr lang="en-US" sz="1600" dirty="0"/>
              <a:t>*/</a:t>
            </a:r>
            <a:endParaRPr lang="es-ES" sz="1600" dirty="0"/>
          </a:p>
          <a:p>
            <a:r>
              <a:rPr lang="es-ES" sz="1600" dirty="0" err="1"/>
              <a:t>glScale</a:t>
            </a:r>
            <a:r>
              <a:rPr lang="es-ES" sz="1600" dirty="0"/>
              <a:t> (x, y, z</a:t>
            </a:r>
            <a:r>
              <a:rPr lang="es-ES" sz="1600" dirty="0" smtClean="0"/>
              <a:t>);                         </a:t>
            </a:r>
            <a:r>
              <a:rPr lang="en-US" sz="1600" dirty="0" smtClean="0"/>
              <a:t>/* transformation N </a:t>
            </a:r>
            <a:r>
              <a:rPr lang="en-US" sz="1600" dirty="0"/>
              <a:t>*/</a:t>
            </a:r>
            <a:endParaRPr lang="es-ES" sz="1600" dirty="0" smtClean="0"/>
          </a:p>
          <a:p>
            <a:r>
              <a:rPr lang="es-ES" sz="1600" dirty="0" smtClean="0"/>
              <a:t>                                         </a:t>
            </a:r>
          </a:p>
          <a:p>
            <a:r>
              <a:rPr lang="es-ES" sz="1600" dirty="0" smtClean="0"/>
              <a:t>                                                 </a:t>
            </a:r>
            <a:r>
              <a:rPr lang="es-ES" sz="1600" dirty="0" err="1" smtClean="0"/>
              <a:t>Order</a:t>
            </a:r>
            <a:r>
              <a:rPr lang="es-ES" sz="1600" dirty="0" smtClean="0"/>
              <a:t> of </a:t>
            </a:r>
            <a:r>
              <a:rPr lang="es-ES" sz="1600" dirty="0" err="1" smtClean="0"/>
              <a:t>operations</a:t>
            </a:r>
            <a:r>
              <a:rPr lang="es-ES" sz="1600" dirty="0" smtClean="0"/>
              <a:t>:     L * M * N * v </a:t>
            </a:r>
            <a:endParaRPr lang="es-ES" sz="1600" dirty="0"/>
          </a:p>
          <a:p>
            <a:endParaRPr lang="es-ES" sz="1600" dirty="0"/>
          </a:p>
          <a:p>
            <a:r>
              <a:rPr lang="es-ES" sz="1600" dirty="0" err="1" smtClean="0"/>
              <a:t>Draw</a:t>
            </a:r>
            <a:r>
              <a:rPr lang="es-ES" sz="1600" dirty="0" smtClean="0"/>
              <a:t> </a:t>
            </a:r>
            <a:r>
              <a:rPr lang="es-ES" sz="1600" dirty="0" err="1" smtClean="0"/>
              <a:t>Geometry</a:t>
            </a:r>
            <a:endParaRPr lang="es-E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114800"/>
            <a:ext cx="46482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7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z="3600" dirty="0" smtClean="0"/>
              <a:t>Model View Transformations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View from a plane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Orbit an object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457200" y="2667000"/>
            <a:ext cx="4041648" cy="3459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pilotView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 … ) 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glRotatef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(roll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0.0, 0.0, 1.0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glRotatef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(pitch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0.0, 1.0, 0.0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glRotatef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(heading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1.0, 0.0, 0.0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glTranslatef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(-x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-y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-z);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672584" y="2667000"/>
            <a:ext cx="4319016" cy="3459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polarView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 … )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glTranslatef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(0.0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0.0, -distance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glRotated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(-twist, 0.0, 0.0, 1.0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glRotated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(-elevation, 1.0,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0.0,0.0);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glRotated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(azimuth, 0.0, 0.0, 1.0);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343400"/>
            <a:ext cx="2185987" cy="171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7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3600" dirty="0" smtClean="0"/>
              <a:t>OpenGL Display Lists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// create one display list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GLuint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glGenLists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(1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compile the display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list</a:t>
            </a:r>
          </a:p>
          <a:p>
            <a:pPr marL="0" indent="0">
              <a:buNone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glNewList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(index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GL_COMPILE);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glBegin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(GL_TRIANGLES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glVertex3fv(v0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glVertex3fv(v1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glVertex3fv(v2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glEnd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 marL="0" indent="0">
              <a:buNone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glEndList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... 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draw the display list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glCallList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(index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... </a:t>
            </a:r>
          </a:p>
          <a:p>
            <a:pPr marL="0" indent="0"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delete it if it is not used any more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glDeleteLists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(index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1);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80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5029200" cy="914400"/>
          </a:xfrm>
        </p:spPr>
        <p:txBody>
          <a:bodyPr/>
          <a:lstStyle/>
          <a:p>
            <a:r>
              <a:rPr lang="en-US" sz="3600" dirty="0" smtClean="0"/>
              <a:t>Lighting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62871979"/>
              </p:ext>
            </p:extLst>
          </p:nvPr>
        </p:nvGraphicFramePr>
        <p:xfrm>
          <a:off x="457200" y="1905000"/>
          <a:ext cx="3810000" cy="452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creenshot - Ambient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050" y="1747706"/>
            <a:ext cx="1316679" cy="131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creenshot - Diffus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351" y="3256798"/>
            <a:ext cx="1317378" cy="131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creenshot - Specular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844" y="4772089"/>
            <a:ext cx="1317379" cy="131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41086" y="277073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Ambient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38989" y="4315336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Diffuse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546134" y="5781691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Specular</a:t>
            </a:r>
            <a:endParaRPr lang="en-US" dirty="0"/>
          </a:p>
        </p:txBody>
      </p:sp>
      <p:pic>
        <p:nvPicPr>
          <p:cNvPr id="2058" name="Picture 10" descr="Screenshot - Ambient+Diffus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196" y="2514600"/>
            <a:ext cx="1317378" cy="131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766885" y="3569804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Ambient &amp; Diffuse</a:t>
            </a:r>
            <a:endParaRPr lang="en-US" sz="1200" dirty="0"/>
          </a:p>
        </p:txBody>
      </p:sp>
      <p:pic>
        <p:nvPicPr>
          <p:cNvPr id="2060" name="Picture 12" descr="Screenshot - Diffuse+Specula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30528"/>
            <a:ext cx="1294308" cy="129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748010" y="5147837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Diffuse &amp; Specular</a:t>
            </a:r>
            <a:endParaRPr lang="en-US" sz="1200" dirty="0"/>
          </a:p>
        </p:txBody>
      </p:sp>
      <p:pic>
        <p:nvPicPr>
          <p:cNvPr id="2062" name="Picture 14" descr="Screenshot - Ambient+Diffuse+Specula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885" y="3362516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290885" y="337850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Ambient, Diffuse &amp; Specular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99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7" y="609600"/>
            <a:ext cx="8229600" cy="762000"/>
          </a:xfrm>
        </p:spPr>
        <p:txBody>
          <a:bodyPr/>
          <a:lstStyle/>
          <a:p>
            <a:r>
              <a:rPr lang="en-US" sz="3600" dirty="0" smtClean="0"/>
              <a:t>Light(s) Position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4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35147590"/>
              </p:ext>
            </p:extLst>
          </p:nvPr>
        </p:nvGraphicFramePr>
        <p:xfrm>
          <a:off x="1143000" y="2209828"/>
          <a:ext cx="7239000" cy="3344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5998" y="1676400"/>
            <a:ext cx="4643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</a:rPr>
              <a:t>At least 8 lights available.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5163234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GLfloat</a:t>
            </a:r>
            <a:r>
              <a:rPr lang="en-US" sz="1200" dirty="0" smtClean="0"/>
              <a:t> </a:t>
            </a:r>
            <a:r>
              <a:rPr lang="en-US" sz="1200" dirty="0" err="1" smtClean="0"/>
              <a:t>light_pos</a:t>
            </a:r>
            <a:r>
              <a:rPr lang="en-US" sz="1200" dirty="0" smtClean="0"/>
              <a:t>[] = { x, y, z, w }   // 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value: w=1 – for positional, w=0 – for directional</a:t>
            </a:r>
          </a:p>
          <a:p>
            <a:r>
              <a:rPr lang="en-US" sz="1200" dirty="0" smtClean="0"/>
              <a:t> </a:t>
            </a:r>
          </a:p>
          <a:p>
            <a:r>
              <a:rPr lang="en-US" sz="1200" dirty="0" err="1" smtClean="0"/>
              <a:t>glLightfv</a:t>
            </a:r>
            <a:r>
              <a:rPr lang="en-US" sz="1200" dirty="0" smtClean="0"/>
              <a:t> (GL_LIGHT0, GL_POSITION, </a:t>
            </a:r>
            <a:r>
              <a:rPr lang="en-US" sz="1200" dirty="0" err="1" smtClean="0"/>
              <a:t>light_pos</a:t>
            </a:r>
            <a:r>
              <a:rPr lang="en-US" sz="1200" dirty="0" smtClean="0"/>
              <a:t>)</a:t>
            </a:r>
          </a:p>
          <a:p>
            <a:endParaRPr lang="en-US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524000" y="3505201"/>
            <a:ext cx="336726" cy="266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988825" y="3301767"/>
            <a:ext cx="79066" cy="333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363249" y="3301767"/>
            <a:ext cx="76200" cy="2936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571750" y="3535262"/>
            <a:ext cx="32385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705100" y="3969041"/>
            <a:ext cx="342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371600" y="3969041"/>
            <a:ext cx="345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855618" y="3054642"/>
            <a:ext cx="417909" cy="47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005636" y="3130841"/>
            <a:ext cx="535782" cy="601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160418" y="3301767"/>
            <a:ext cx="623439" cy="667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0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038600" y="514349"/>
            <a:ext cx="5029200" cy="76977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Material Properties</a:t>
            </a:r>
            <a:endParaRPr lang="en-US" sz="2800" dirty="0"/>
          </a:p>
        </p:txBody>
      </p:sp>
      <p:graphicFrame>
        <p:nvGraphicFramePr>
          <p:cNvPr id="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290404"/>
              </p:ext>
            </p:extLst>
          </p:nvPr>
        </p:nvGraphicFramePr>
        <p:xfrm>
          <a:off x="457200" y="12954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80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Default Lighting values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476377"/>
              </p:ext>
            </p:extLst>
          </p:nvPr>
        </p:nvGraphicFramePr>
        <p:xfrm>
          <a:off x="381000" y="1760063"/>
          <a:ext cx="8305799" cy="4640736"/>
        </p:xfrm>
        <a:graphic>
          <a:graphicData uri="http://schemas.openxmlformats.org/drawingml/2006/table">
            <a:tbl>
              <a:tblPr/>
              <a:tblGrid>
                <a:gridCol w="2743200"/>
                <a:gridCol w="2489453"/>
                <a:gridCol w="3073146"/>
              </a:tblGrid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71663" y="1760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112685"/>
              </p:ext>
            </p:extLst>
          </p:nvPr>
        </p:nvGraphicFramePr>
        <p:xfrm>
          <a:off x="533400" y="1676401"/>
          <a:ext cx="8153400" cy="4571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514600"/>
                <a:gridCol w="3276600"/>
              </a:tblGrid>
              <a:tr h="537882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Parameter Name</a:t>
                      </a:r>
                      <a:endParaRPr lang="en-US" dirty="0"/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Default Value</a:t>
                      </a:r>
                      <a:endParaRPr lang="en-US" dirty="0"/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Meaning</a:t>
                      </a:r>
                      <a:endParaRPr lang="en-US"/>
                    </a:p>
                  </a:txBody>
                  <a:tcPr marL="76200" marR="76200" marT="76200" marB="76200"/>
                </a:tc>
              </a:tr>
              <a:tr h="806823">
                <a:tc>
                  <a:txBody>
                    <a:bodyPr/>
                    <a:lstStyle/>
                    <a:p>
                      <a:r>
                        <a:rPr lang="en-US" sz="1600" dirty="0"/>
                        <a:t>GL_AMBIENT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(0.0, 0.0, 0.0, 1.0)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ambient RGBA intensity of light</a:t>
                      </a:r>
                    </a:p>
                  </a:txBody>
                  <a:tcPr marL="76200" marR="76200" marT="76200" marB="76200"/>
                </a:tc>
              </a:tr>
              <a:tr h="806823">
                <a:tc>
                  <a:txBody>
                    <a:bodyPr/>
                    <a:lstStyle/>
                    <a:p>
                      <a:r>
                        <a:rPr lang="en-US" sz="1600" dirty="0"/>
                        <a:t>GL_DIFFUSE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(1.0, 1.0, 1.0, 1.0)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diffuse RGBA intensity of light</a:t>
                      </a:r>
                    </a:p>
                  </a:txBody>
                  <a:tcPr marL="76200" marR="76200" marT="76200" marB="76200"/>
                </a:tc>
              </a:tr>
              <a:tr h="806823">
                <a:tc>
                  <a:txBody>
                    <a:bodyPr/>
                    <a:lstStyle/>
                    <a:p>
                      <a:r>
                        <a:rPr lang="en-US" sz="1600"/>
                        <a:t>GL_SPECULAR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(1.0, 1.0, 1.0, 1.0)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specular RGBA intensity of light</a:t>
                      </a:r>
                    </a:p>
                  </a:txBody>
                  <a:tcPr marL="76200" marR="76200" marT="76200" marB="76200"/>
                </a:tc>
              </a:tr>
              <a:tr h="806823">
                <a:tc>
                  <a:txBody>
                    <a:bodyPr/>
                    <a:lstStyle/>
                    <a:p>
                      <a:r>
                        <a:rPr lang="en-US" sz="1600"/>
                        <a:t>GL_POSITION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(0.0, 0.0, 1.0, 0.0)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</a:t>
                      </a:r>
                      <a:r>
                        <a:rPr lang="en-US" sz="1600" i="1" dirty="0"/>
                        <a:t>x, y, z, w</a:t>
                      </a:r>
                      <a:r>
                        <a:rPr lang="en-US" sz="1600" dirty="0"/>
                        <a:t>) position of light</a:t>
                      </a:r>
                    </a:p>
                  </a:txBody>
                  <a:tcPr marL="76200" marR="76200" marT="76200" marB="76200"/>
                </a:tc>
              </a:tr>
              <a:tr h="806823">
                <a:tc>
                  <a:txBody>
                    <a:bodyPr/>
                    <a:lstStyle/>
                    <a:p>
                      <a:r>
                        <a:rPr lang="en-US" sz="1600"/>
                        <a:t>GL_SPOT_DIRECTION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(0.0, 0.0, -1.0)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</a:t>
                      </a:r>
                      <a:r>
                        <a:rPr lang="en-US" sz="1600" i="1" dirty="0"/>
                        <a:t>x, y, z</a:t>
                      </a:r>
                      <a:r>
                        <a:rPr lang="en-US" sz="1600" dirty="0"/>
                        <a:t>) direction of spotlight</a:t>
                      </a:r>
                    </a:p>
                  </a:txBody>
                  <a:tcPr marL="76200" marR="76200" marT="76200" marB="762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93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3600" dirty="0" smtClean="0"/>
              <a:t>Default Material values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733720"/>
              </p:ext>
            </p:extLst>
          </p:nvPr>
        </p:nvGraphicFramePr>
        <p:xfrm>
          <a:off x="381000" y="1760063"/>
          <a:ext cx="8305799" cy="4640736"/>
        </p:xfrm>
        <a:graphic>
          <a:graphicData uri="http://schemas.openxmlformats.org/drawingml/2006/table">
            <a:tbl>
              <a:tblPr/>
              <a:tblGrid>
                <a:gridCol w="2743200"/>
                <a:gridCol w="2489453"/>
                <a:gridCol w="3073146"/>
              </a:tblGrid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34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71663" y="1760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008248"/>
              </p:ext>
            </p:extLst>
          </p:nvPr>
        </p:nvGraphicFramePr>
        <p:xfrm>
          <a:off x="381000" y="1143000"/>
          <a:ext cx="8382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965533"/>
                <a:gridCol w="3368467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Parameter Name</a:t>
                      </a:r>
                      <a:endParaRPr lang="en-US" sz="1600" dirty="0"/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Default Value</a:t>
                      </a:r>
                      <a:endParaRPr lang="en-US" sz="1600" dirty="0"/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/>
                        <a:t>Meaning</a:t>
                      </a:r>
                      <a:endParaRPr lang="en-US" sz="1600"/>
                    </a:p>
                  </a:txBody>
                  <a:tcPr marL="76200" marR="76200" marT="76200" marB="7620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1600"/>
                        <a:t>GL_AMBIENT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(0.2, 0.2, 0.2, 1.0)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ambient color of material</a:t>
                      </a:r>
                    </a:p>
                  </a:txBody>
                  <a:tcPr marL="76200" marR="76200" marT="76200" marB="7620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1600" dirty="0"/>
                        <a:t>GL_DIFFUSE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(0.8, 0.8, 0.8, 1.0)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diffuse color of material</a:t>
                      </a:r>
                    </a:p>
                  </a:txBody>
                  <a:tcPr marL="76200" marR="76200" marT="76200" marB="7620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1600"/>
                        <a:t>GL_AMBIENT_AND_DIFFUSE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 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ambient and diffuse color of material</a:t>
                      </a:r>
                    </a:p>
                  </a:txBody>
                  <a:tcPr marL="76200" marR="76200" marT="76200" marB="7620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1600"/>
                        <a:t>GL_SPECULAR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(0.0, 0.0, 0.0, 1.0)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specular color of material</a:t>
                      </a:r>
                    </a:p>
                  </a:txBody>
                  <a:tcPr marL="76200" marR="76200" marT="76200" marB="7620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1600"/>
                        <a:t>GL_SHININESS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0.0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specular </a:t>
                      </a:r>
                      <a:r>
                        <a:rPr lang="en-US" sz="1600" dirty="0" smtClean="0"/>
                        <a:t>exponent</a:t>
                      </a:r>
                    </a:p>
                    <a:p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range of </a:t>
                      </a:r>
                      <a:r>
                        <a:rPr lang="en-US" sz="14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  <a:r>
                        <a:rPr lang="en-US" sz="14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128.0</a:t>
                      </a:r>
                      <a:endParaRPr lang="en-US" sz="1400" dirty="0"/>
                    </a:p>
                  </a:txBody>
                  <a:tcPr marL="76200" marR="76200" marT="76200" marB="7620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1600"/>
                        <a:t>GL_EMISSION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(0.0, 0.0, 0.0, 1.0)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emissive color of </a:t>
                      </a:r>
                      <a:r>
                        <a:rPr lang="en-US" sz="1600" dirty="0" smtClean="0"/>
                        <a:t>material</a:t>
                      </a:r>
                    </a:p>
                    <a:p>
                      <a:r>
                        <a:rPr lang="en-US" sz="1600" dirty="0" smtClean="0"/>
                        <a:t>(to simulate a light)</a:t>
                      </a:r>
                      <a:endParaRPr lang="en-US" sz="1600" dirty="0"/>
                    </a:p>
                  </a:txBody>
                  <a:tcPr marL="76200" marR="76200" marT="76200" marB="762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28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 simple way to define light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Light: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set </a:t>
            </a:r>
            <a:r>
              <a:rPr lang="en-US" dirty="0"/>
              <a:t>diffuse to the color you want the light to be </a:t>
            </a:r>
            <a:endParaRPr lang="en-US" dirty="0" smtClean="0"/>
          </a:p>
          <a:p>
            <a:pPr lvl="1"/>
            <a:r>
              <a:rPr lang="en-US" dirty="0" smtClean="0"/>
              <a:t>set </a:t>
            </a:r>
            <a:r>
              <a:rPr lang="en-US" dirty="0"/>
              <a:t>specular equal to diffuse </a:t>
            </a:r>
            <a:endParaRPr lang="en-US" dirty="0" smtClean="0"/>
          </a:p>
          <a:p>
            <a:pPr lvl="1"/>
            <a:r>
              <a:rPr lang="en-US" dirty="0" smtClean="0"/>
              <a:t>set </a:t>
            </a:r>
            <a:r>
              <a:rPr lang="en-US" dirty="0"/>
              <a:t>ambient to 1/4 of diffuse. </a:t>
            </a:r>
            <a:endParaRPr lang="en-US" dirty="0" smtClean="0"/>
          </a:p>
          <a:p>
            <a:pPr marL="457200" lvl="1" indent="0">
              <a:buNone/>
            </a:pPr>
            <a:endParaRPr lang="en-US" b="1" dirty="0" smtClean="0"/>
          </a:p>
          <a:p>
            <a:r>
              <a:rPr lang="en-US" b="1" dirty="0"/>
              <a:t>M</a:t>
            </a:r>
            <a:r>
              <a:rPr lang="en-US" b="1" dirty="0" smtClean="0"/>
              <a:t>aterial</a:t>
            </a:r>
            <a:r>
              <a:rPr lang="en-US" b="1" dirty="0"/>
              <a:t>: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set </a:t>
            </a:r>
            <a:r>
              <a:rPr lang="en-US" dirty="0"/>
              <a:t>diffuse to the color you want the material to </a:t>
            </a:r>
            <a:r>
              <a:rPr lang="en-US" dirty="0" smtClean="0"/>
              <a:t>be</a:t>
            </a:r>
          </a:p>
          <a:p>
            <a:pPr lvl="1"/>
            <a:r>
              <a:rPr lang="en-US" dirty="0" smtClean="0"/>
              <a:t>set </a:t>
            </a:r>
            <a:r>
              <a:rPr lang="en-US" dirty="0"/>
              <a:t>specular to a gray (white is brightest reflection, black is no reflection) </a:t>
            </a:r>
            <a:endParaRPr lang="en-US" dirty="0" smtClean="0"/>
          </a:p>
          <a:p>
            <a:pPr lvl="1"/>
            <a:r>
              <a:rPr lang="en-US" dirty="0" smtClean="0"/>
              <a:t>set </a:t>
            </a:r>
            <a:r>
              <a:rPr lang="en-US" dirty="0"/>
              <a:t>ambient to 1/4 of </a:t>
            </a:r>
            <a:r>
              <a:rPr lang="en-US" dirty="0" smtClean="0"/>
              <a:t>diffuse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smtClean="0"/>
              <a:t>Enable Lighting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953000"/>
          </a:xfrm>
        </p:spPr>
        <p:txBody>
          <a:bodyPr>
            <a:normAutofit lnSpcReduction="10000"/>
          </a:bodyPr>
          <a:lstStyle/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 /* Enable a single OpenGL light. */</a:t>
            </a: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glLightfv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(GL_LIGHT0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GL_DIFFUSE,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light_diffuse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glLightfv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(GL_LIGHT0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GL_POSITION,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light_position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glEnable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(GL_LIGHT0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glEnable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(GL_LIGHTING);</a:t>
            </a:r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glClearColor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(0.0, 0.0, 0.0, 0.0);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// background color</a:t>
            </a: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glShadeModel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(GL_SMOOTH);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// shading algorithm</a:t>
            </a: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glMaterialfv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(GL_FRONT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GL_SPECULAR,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mat_specular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glMaterialfv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(GL_FRONT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GL_SHININESS,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mat_shininess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glEnable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GL_NORMALIZE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 //enable normalizing to avoid problems with light!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glBegin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(GL_QUADS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); // specify a normal either per vertex or per polygon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400" dirty="0">
                <a:latin typeface="Courier New" pitchFamily="49" charset="0"/>
                <a:cs typeface="Courier New" pitchFamily="49" charset="0"/>
              </a:rPr>
            </a:br>
            <a:r>
              <a:rPr lang="en-US" sz="1400" dirty="0">
                <a:latin typeface="Courier New" pitchFamily="49" charset="0"/>
                <a:cs typeface="Courier New" pitchFamily="49" charset="0"/>
              </a:rPr>
              <a:t>   </a:t>
            </a:r>
            <a:r>
              <a:rPr lang="en-US" sz="1400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</a:rPr>
              <a:t>glNormal3f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0, 1);</a:t>
            </a:r>
            <a:br>
              <a:rPr lang="en-US" sz="1400" dirty="0">
                <a:latin typeface="Courier New" pitchFamily="49" charset="0"/>
                <a:cs typeface="Courier New" pitchFamily="49" charset="0"/>
              </a:rPr>
            </a:br>
            <a:r>
              <a:rPr lang="en-US" sz="1400" dirty="0">
                <a:latin typeface="Courier New" pitchFamily="49" charset="0"/>
                <a:cs typeface="Courier New" pitchFamily="49" charset="0"/>
              </a:rPr>
              <a:t>  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glVertex3fv(a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400" dirty="0">
                <a:latin typeface="Courier New" pitchFamily="49" charset="0"/>
                <a:cs typeface="Courier New" pitchFamily="49" charset="0"/>
              </a:rPr>
            </a:br>
            <a:r>
              <a:rPr lang="en-US" sz="1400" dirty="0">
                <a:latin typeface="Courier New" pitchFamily="49" charset="0"/>
                <a:cs typeface="Courier New" pitchFamily="49" charset="0"/>
              </a:rPr>
              <a:t>  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glVertex3fv(b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400" dirty="0">
                <a:latin typeface="Courier New" pitchFamily="49" charset="0"/>
                <a:cs typeface="Courier New" pitchFamily="49" charset="0"/>
              </a:rPr>
            </a:br>
            <a:r>
              <a:rPr lang="en-US" sz="1400" dirty="0">
                <a:latin typeface="Courier New" pitchFamily="49" charset="0"/>
                <a:cs typeface="Courier New" pitchFamily="49" charset="0"/>
              </a:rPr>
              <a:t>  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glVertex3fv(c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400" dirty="0">
                <a:latin typeface="Courier New" pitchFamily="49" charset="0"/>
                <a:cs typeface="Courier New" pitchFamily="49" charset="0"/>
              </a:rPr>
            </a:br>
            <a:r>
              <a:rPr lang="en-US" sz="1400" dirty="0">
                <a:latin typeface="Courier New" pitchFamily="49" charset="0"/>
                <a:cs typeface="Courier New" pitchFamily="49" charset="0"/>
              </a:rPr>
              <a:t>  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glVertex3fv(d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400" dirty="0">
                <a:latin typeface="Courier New" pitchFamily="49" charset="0"/>
                <a:cs typeface="Courier New" pitchFamily="49" charset="0"/>
              </a:rPr>
            </a:b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glEnd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30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2690122065"/>
              </p:ext>
            </p:extLst>
          </p:nvPr>
        </p:nvGraphicFramePr>
        <p:xfrm>
          <a:off x="381000" y="14478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Title 1"/>
          <p:cNvSpPr txBox="1">
            <a:spLocks/>
          </p:cNvSpPr>
          <p:nvPr/>
        </p:nvSpPr>
        <p:spPr>
          <a:xfrm>
            <a:off x="457200" y="485774"/>
            <a:ext cx="8229600" cy="838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OpenGL Helpful Materials</a:t>
            </a:r>
            <a:endParaRPr lang="en-US" sz="3600" dirty="0"/>
          </a:p>
        </p:txBody>
      </p:sp>
      <p:pic>
        <p:nvPicPr>
          <p:cNvPr id="26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71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OpenSceneGraph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Open source</a:t>
            </a:r>
          </a:p>
          <a:p>
            <a:r>
              <a:rPr lang="en-US" dirty="0" smtClean="0"/>
              <a:t>3D Graphics</a:t>
            </a:r>
          </a:p>
          <a:p>
            <a:r>
              <a:rPr lang="en-US" dirty="0" smtClean="0"/>
              <a:t>Use: visual simulation, scientific visualization and modeling, games</a:t>
            </a:r>
          </a:p>
          <a:p>
            <a:r>
              <a:rPr lang="en-US" dirty="0" smtClean="0"/>
              <a:t>Written in C++ using OpenGL</a:t>
            </a:r>
          </a:p>
          <a:p>
            <a:r>
              <a:rPr lang="en-US" dirty="0" smtClean="0"/>
              <a:t>Runs on a variety of OS: Windows, Linux, Mac OS X</a:t>
            </a:r>
          </a:p>
          <a:p>
            <a:r>
              <a:rPr lang="en-US" dirty="0" smtClean="0"/>
              <a:t>Website: </a:t>
            </a:r>
            <a:r>
              <a:rPr lang="en-US" dirty="0" smtClean="0">
                <a:hlinkClick r:id="rId2"/>
              </a:rPr>
              <a:t>http://www.openscenegraph.org</a:t>
            </a:r>
            <a:endParaRPr lang="en-US" dirty="0" smtClean="0"/>
          </a:p>
          <a:p>
            <a:r>
              <a:rPr lang="en-US" dirty="0" smtClean="0"/>
              <a:t>Many utility functions, including 3D file readers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9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OpenSceneGraph</a:t>
            </a:r>
            <a:r>
              <a:rPr lang="en-US" sz="3600" dirty="0" smtClean="0"/>
              <a:t> as a “middleware”</a:t>
            </a:r>
            <a:endParaRPr lang="en-US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169942"/>
              </p:ext>
            </p:extLst>
          </p:nvPr>
        </p:nvGraphicFramePr>
        <p:xfrm>
          <a:off x="457200" y="1828800"/>
          <a:ext cx="82296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Setting Environment Variables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1800" dirty="0" smtClean="0"/>
              <a:t>% </a:t>
            </a:r>
            <a:r>
              <a:rPr lang="en-US" sz="1800" dirty="0" err="1"/>
              <a:t>setenv</a:t>
            </a:r>
            <a:r>
              <a:rPr lang="en-US" sz="1800" dirty="0"/>
              <a:t> OSG_NOTIFY_LEVEL FATAL</a:t>
            </a:r>
          </a:p>
          <a:p>
            <a:r>
              <a:rPr lang="en-US" sz="1800" dirty="0"/>
              <a:t>% </a:t>
            </a:r>
            <a:r>
              <a:rPr lang="en-US" sz="1800" dirty="0" err="1"/>
              <a:t>setenv</a:t>
            </a:r>
            <a:r>
              <a:rPr lang="en-US" sz="1800" dirty="0"/>
              <a:t> </a:t>
            </a:r>
            <a:r>
              <a:rPr lang="en-US" sz="1800" dirty="0" smtClean="0"/>
              <a:t>LD_LIBRARY_PATH /</a:t>
            </a:r>
            <a:r>
              <a:rPr lang="en-US" sz="1800" dirty="0" err="1" smtClean="0"/>
              <a:t>usr</a:t>
            </a:r>
            <a:r>
              <a:rPr lang="en-US" sz="1800" dirty="0" smtClean="0"/>
              <a:t>/local/</a:t>
            </a:r>
            <a:r>
              <a:rPr lang="en-US" sz="1800" dirty="0" err="1" smtClean="0"/>
              <a:t>OpenSceneGraph</a:t>
            </a:r>
            <a:r>
              <a:rPr lang="en-US" sz="1800" dirty="0" smtClean="0"/>
              <a:t>/lib </a:t>
            </a:r>
          </a:p>
          <a:p>
            <a:r>
              <a:rPr lang="en-US" sz="1800" dirty="0" smtClean="0"/>
              <a:t>% make </a:t>
            </a:r>
            <a:r>
              <a:rPr lang="en-US" sz="1800" dirty="0" err="1"/>
              <a:t>ex_simple_viewer</a:t>
            </a:r>
            <a:r>
              <a:rPr lang="en-US" sz="1800" dirty="0"/>
              <a:t> </a:t>
            </a:r>
            <a:endParaRPr lang="en-US" sz="1800" dirty="0" smtClean="0"/>
          </a:p>
          <a:p>
            <a:r>
              <a:rPr lang="en-US" sz="1800" dirty="0" smtClean="0"/>
              <a:t>% </a:t>
            </a:r>
            <a:r>
              <a:rPr lang="en-US" sz="1800" dirty="0" err="1"/>
              <a:t>ex_simple_viewer</a:t>
            </a:r>
            <a:r>
              <a:rPr lang="en-US" sz="1800" dirty="0"/>
              <a:t> </a:t>
            </a:r>
            <a:endParaRPr lang="en-US" sz="1800" dirty="0" smtClean="0"/>
          </a:p>
          <a:p>
            <a:r>
              <a:rPr lang="en-US" sz="1800" dirty="0" smtClean="0"/>
              <a:t>% </a:t>
            </a:r>
            <a:r>
              <a:rPr lang="en-US" sz="1800" dirty="0" err="1" smtClean="0"/>
              <a:t>ex_simple_viewer</a:t>
            </a:r>
            <a:r>
              <a:rPr lang="en-US" sz="1800" dirty="0" smtClean="0"/>
              <a:t> </a:t>
            </a:r>
            <a:r>
              <a:rPr lang="en-US" sz="1800" dirty="0"/>
              <a:t>cow.obj</a:t>
            </a:r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0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Building first OSG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10600" cy="3916363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3600" dirty="0"/>
              <a:t>ex_simple_viewer.cpp</a:t>
            </a:r>
          </a:p>
          <a:p>
            <a:pPr marL="0" indent="0">
              <a:buNone/>
              <a:defRPr/>
            </a:pPr>
            <a:r>
              <a:rPr lang="en-US" sz="3600" dirty="0"/>
              <a:t> </a:t>
            </a:r>
            <a:r>
              <a:rPr lang="en-US" sz="1700" dirty="0" smtClean="0">
                <a:latin typeface="Courier" pitchFamily="49" charset="0"/>
              </a:rPr>
              <a:t>// load </a:t>
            </a:r>
            <a:r>
              <a:rPr lang="en-US" sz="1700" dirty="0">
                <a:latin typeface="Courier" pitchFamily="49" charset="0"/>
              </a:rPr>
              <a:t>the nodes from the </a:t>
            </a:r>
            <a:r>
              <a:rPr lang="en-US" sz="1700" dirty="0" smtClean="0">
                <a:latin typeface="Courier" pitchFamily="49" charset="0"/>
              </a:rPr>
              <a:t>command line </a:t>
            </a:r>
            <a:r>
              <a:rPr lang="en-US" sz="1700" dirty="0">
                <a:latin typeface="Courier" pitchFamily="49" charset="0"/>
              </a:rPr>
              <a:t>arguments.</a:t>
            </a: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   </a:t>
            </a:r>
            <a:r>
              <a:rPr lang="en-US" sz="1700" dirty="0" err="1">
                <a:latin typeface="Courier" pitchFamily="49" charset="0"/>
              </a:rPr>
              <a:t>osg</a:t>
            </a:r>
            <a:r>
              <a:rPr lang="en-US" sz="1700" dirty="0">
                <a:latin typeface="Courier" pitchFamily="49" charset="0"/>
              </a:rPr>
              <a:t>::Node* model = </a:t>
            </a:r>
            <a:r>
              <a:rPr lang="en-US" sz="1700" dirty="0" err="1">
                <a:latin typeface="Courier" pitchFamily="49" charset="0"/>
              </a:rPr>
              <a:t>osgDB</a:t>
            </a:r>
            <a:r>
              <a:rPr lang="en-US" sz="1700" dirty="0">
                <a:latin typeface="Courier" pitchFamily="49" charset="0"/>
              </a:rPr>
              <a:t>::</a:t>
            </a:r>
            <a:r>
              <a:rPr lang="en-US" sz="1700" dirty="0" err="1">
                <a:latin typeface="Courier" pitchFamily="49" charset="0"/>
              </a:rPr>
              <a:t>readNodeFile</a:t>
            </a:r>
            <a:r>
              <a:rPr lang="en-US" sz="1700" dirty="0">
                <a:latin typeface="Courier" pitchFamily="49" charset="0"/>
              </a:rPr>
              <a:t>(</a:t>
            </a:r>
            <a:r>
              <a:rPr lang="en-US" sz="1700" dirty="0" err="1">
                <a:latin typeface="Courier" pitchFamily="49" charset="0"/>
              </a:rPr>
              <a:t>argv</a:t>
            </a:r>
            <a:r>
              <a:rPr lang="en-US" sz="1700" dirty="0">
                <a:latin typeface="Courier" pitchFamily="49" charset="0"/>
              </a:rPr>
              <a:t>[1]);</a:t>
            </a:r>
          </a:p>
          <a:p>
            <a:pPr marL="0" indent="0">
              <a:buNone/>
              <a:defRPr/>
            </a:pPr>
            <a:endParaRPr lang="en-US" sz="17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// initialize the viewer and set the scene to render</a:t>
            </a: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   </a:t>
            </a:r>
            <a:r>
              <a:rPr lang="en-US" sz="1700" dirty="0" err="1">
                <a:latin typeface="Courier" pitchFamily="49" charset="0"/>
              </a:rPr>
              <a:t>osgViewer</a:t>
            </a:r>
            <a:r>
              <a:rPr lang="en-US" sz="1700" dirty="0">
                <a:latin typeface="Courier" pitchFamily="49" charset="0"/>
              </a:rPr>
              <a:t>::Viewer </a:t>
            </a:r>
            <a:r>
              <a:rPr lang="en-US" sz="1700" dirty="0" err="1">
                <a:latin typeface="Courier" pitchFamily="49" charset="0"/>
              </a:rPr>
              <a:t>viewer</a:t>
            </a:r>
            <a:r>
              <a:rPr lang="en-US" sz="1700" dirty="0">
                <a:latin typeface="Courier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   </a:t>
            </a:r>
            <a:r>
              <a:rPr lang="en-US" sz="1700" dirty="0" err="1">
                <a:latin typeface="Courier" pitchFamily="49" charset="0"/>
              </a:rPr>
              <a:t>viewer.setSceneData</a:t>
            </a:r>
            <a:r>
              <a:rPr lang="en-US" sz="1700" dirty="0">
                <a:latin typeface="Courier" pitchFamily="49" charset="0"/>
              </a:rPr>
              <a:t>(model);</a:t>
            </a: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   </a:t>
            </a:r>
            <a:r>
              <a:rPr lang="en-US" sz="1700" dirty="0" err="1">
                <a:latin typeface="Courier" pitchFamily="49" charset="0"/>
              </a:rPr>
              <a:t>viewer.setCameraManipulator</a:t>
            </a:r>
            <a:r>
              <a:rPr lang="en-US" sz="1700" dirty="0">
                <a:latin typeface="Courier" pitchFamily="49" charset="0"/>
              </a:rPr>
              <a:t>(new </a:t>
            </a:r>
            <a:r>
              <a:rPr lang="en-US" sz="1700" dirty="0" err="1">
                <a:latin typeface="Courier" pitchFamily="49" charset="0"/>
              </a:rPr>
              <a:t>osgGA</a:t>
            </a:r>
            <a:r>
              <a:rPr lang="en-US" sz="1700" dirty="0">
                <a:latin typeface="Courier" pitchFamily="49" charset="0"/>
              </a:rPr>
              <a:t>::</a:t>
            </a:r>
            <a:r>
              <a:rPr lang="en-US" sz="1700" dirty="0" err="1">
                <a:latin typeface="Courier" pitchFamily="49" charset="0"/>
              </a:rPr>
              <a:t>TrackballManipulator</a:t>
            </a:r>
            <a:r>
              <a:rPr lang="en-US" sz="1700" dirty="0" smtClean="0">
                <a:latin typeface="Courier" pitchFamily="49" charset="0"/>
              </a:rPr>
              <a:t>());</a:t>
            </a:r>
            <a:endParaRPr lang="en-US" sz="1700" dirty="0">
              <a:latin typeface="Courier" pitchFamily="49" charset="0"/>
            </a:endParaRPr>
          </a:p>
          <a:p>
            <a:pPr marL="0" indent="0">
              <a:buNone/>
              <a:defRPr/>
            </a:pPr>
            <a:endParaRPr lang="en-US" sz="17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   // normal viewer usage.</a:t>
            </a:r>
          </a:p>
          <a:p>
            <a:pPr marL="0" indent="0">
              <a:buNone/>
              <a:defRPr/>
            </a:pPr>
            <a:r>
              <a:rPr lang="en-US" sz="1700" dirty="0">
                <a:latin typeface="Courier" pitchFamily="49" charset="0"/>
              </a:rPr>
              <a:t>    return </a:t>
            </a:r>
            <a:r>
              <a:rPr lang="en-US" sz="1700" dirty="0" err="1">
                <a:latin typeface="Courier" pitchFamily="49" charset="0"/>
              </a:rPr>
              <a:t>viewer.run</a:t>
            </a:r>
            <a:r>
              <a:rPr lang="en-US" sz="1700" dirty="0">
                <a:latin typeface="Courier" pitchFamily="49" charset="0"/>
              </a:rPr>
              <a:t>();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65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Add geometric primitive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600" dirty="0"/>
              <a:t>ex_cone.cpp</a:t>
            </a:r>
          </a:p>
          <a:p>
            <a:pPr marL="0" indent="0">
              <a:buNone/>
              <a:defRPr/>
            </a:pPr>
            <a:r>
              <a:rPr lang="en-US" sz="1600" dirty="0"/>
              <a:t> </a:t>
            </a:r>
            <a:r>
              <a:rPr lang="en-US" sz="1600" dirty="0">
                <a:latin typeface="Courier" pitchFamily="49" charset="0"/>
              </a:rPr>
              <a:t>// Create a vector to represent the "center of the cone"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Vec3 </a:t>
            </a:r>
            <a:r>
              <a:rPr lang="en-US" sz="1600" dirty="0" err="1">
                <a:latin typeface="Courier" pitchFamily="49" charset="0"/>
              </a:rPr>
              <a:t>vcen</a:t>
            </a:r>
            <a:r>
              <a:rPr lang="en-US" sz="1600" dirty="0">
                <a:latin typeface="Courier" pitchFamily="49" charset="0"/>
              </a:rPr>
              <a:t>(</a:t>
            </a:r>
            <a:r>
              <a:rPr lang="en-US" sz="1600" dirty="0" err="1">
                <a:latin typeface="Courier" pitchFamily="49" charset="0"/>
              </a:rPr>
              <a:t>xcen</a:t>
            </a:r>
            <a:r>
              <a:rPr lang="en-US" sz="1600" dirty="0">
                <a:latin typeface="Courier" pitchFamily="49" charset="0"/>
              </a:rPr>
              <a:t>, </a:t>
            </a:r>
            <a:r>
              <a:rPr lang="en-US" sz="1600" dirty="0" err="1">
                <a:latin typeface="Courier" pitchFamily="49" charset="0"/>
              </a:rPr>
              <a:t>ycen</a:t>
            </a:r>
            <a:r>
              <a:rPr lang="en-US" sz="1600" dirty="0">
                <a:latin typeface="Courier" pitchFamily="49" charset="0"/>
              </a:rPr>
              <a:t>, </a:t>
            </a:r>
            <a:r>
              <a:rPr lang="en-US" sz="1600" dirty="0" err="1">
                <a:latin typeface="Courier" pitchFamily="49" charset="0"/>
              </a:rPr>
              <a:t>zcen</a:t>
            </a:r>
            <a:r>
              <a:rPr lang="en-US" sz="1600" dirty="0">
                <a:latin typeface="Courier" pitchFamily="49" charset="0"/>
              </a:rPr>
              <a:t>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Cone* cone = new Cone(</a:t>
            </a:r>
            <a:r>
              <a:rPr lang="en-US" sz="1600" dirty="0" err="1">
                <a:latin typeface="Courier" pitchFamily="49" charset="0"/>
              </a:rPr>
              <a:t>vcen</a:t>
            </a:r>
            <a:r>
              <a:rPr lang="en-US" sz="1600" dirty="0">
                <a:latin typeface="Courier" pitchFamily="49" charset="0"/>
              </a:rPr>
              <a:t>, radius, height);</a:t>
            </a:r>
          </a:p>
          <a:p>
            <a:pPr marL="0" indent="0">
              <a:buNone/>
              <a:defRPr/>
            </a:pPr>
            <a:endParaRPr lang="en-US" sz="16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// Create a </a:t>
            </a:r>
            <a:r>
              <a:rPr lang="en-US" sz="1600" dirty="0" err="1">
                <a:latin typeface="Courier" pitchFamily="49" charset="0"/>
              </a:rPr>
              <a:t>drawable</a:t>
            </a:r>
            <a:r>
              <a:rPr lang="en-US" sz="1600" dirty="0">
                <a:latin typeface="Courier" pitchFamily="49" charset="0"/>
              </a:rPr>
              <a:t> object based on the cone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</a:t>
            </a:r>
            <a:r>
              <a:rPr lang="en-US" sz="1600" dirty="0" err="1">
                <a:latin typeface="Courier" pitchFamily="49" charset="0"/>
              </a:rPr>
              <a:t>ShapeDrawable</a:t>
            </a:r>
            <a:r>
              <a:rPr lang="en-US" sz="1600" dirty="0">
                <a:latin typeface="Courier" pitchFamily="49" charset="0"/>
              </a:rPr>
              <a:t> *</a:t>
            </a:r>
            <a:r>
              <a:rPr lang="en-US" sz="1600" dirty="0" err="1">
                <a:latin typeface="Courier" pitchFamily="49" charset="0"/>
              </a:rPr>
              <a:t>drawable</a:t>
            </a:r>
            <a:r>
              <a:rPr lang="en-US" sz="1600" dirty="0">
                <a:latin typeface="Courier" pitchFamily="49" charset="0"/>
              </a:rPr>
              <a:t> = new </a:t>
            </a:r>
            <a:r>
              <a:rPr lang="en-US" sz="1600" dirty="0" err="1">
                <a:latin typeface="Courier" pitchFamily="49" charset="0"/>
              </a:rPr>
              <a:t>ShapeDrawable</a:t>
            </a:r>
            <a:r>
              <a:rPr lang="en-US" sz="1600" dirty="0">
                <a:latin typeface="Courier" pitchFamily="49" charset="0"/>
              </a:rPr>
              <a:t>(cone);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</a:t>
            </a:r>
            <a:r>
              <a:rPr lang="en-US" sz="1600" dirty="0" err="1">
                <a:latin typeface="Courier" pitchFamily="49" charset="0"/>
              </a:rPr>
              <a:t>drawable</a:t>
            </a:r>
            <a:r>
              <a:rPr lang="en-US" sz="1600" dirty="0">
                <a:latin typeface="Courier" pitchFamily="49" charset="0"/>
              </a:rPr>
              <a:t>-&gt;</a:t>
            </a:r>
            <a:r>
              <a:rPr lang="en-US" sz="1600" dirty="0" err="1">
                <a:latin typeface="Courier" pitchFamily="49" charset="0"/>
              </a:rPr>
              <a:t>setColor</a:t>
            </a:r>
            <a:r>
              <a:rPr lang="en-US" sz="1600" dirty="0">
                <a:latin typeface="Courier" pitchFamily="49" charset="0"/>
              </a:rPr>
              <a:t>(Vec4(color[0], color[1], color[2],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                        color[3]));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Geode* geode = new Geode();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    geode-&gt;</a:t>
            </a:r>
            <a:r>
              <a:rPr lang="en-US" sz="1600" dirty="0" err="1">
                <a:latin typeface="Courier" pitchFamily="49" charset="0"/>
              </a:rPr>
              <a:t>addDrawable</a:t>
            </a:r>
            <a:r>
              <a:rPr lang="en-US" sz="1600" dirty="0">
                <a:latin typeface="Courier" pitchFamily="49" charset="0"/>
              </a:rPr>
              <a:t>(</a:t>
            </a:r>
            <a:r>
              <a:rPr lang="en-US" sz="1600" dirty="0" err="1">
                <a:latin typeface="Courier" pitchFamily="49" charset="0"/>
              </a:rPr>
              <a:t>drawable</a:t>
            </a:r>
            <a:r>
              <a:rPr lang="en-US" sz="1600" dirty="0">
                <a:latin typeface="Courier" pitchFamily="49" charset="0"/>
              </a:rPr>
              <a:t>);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09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Combining Geometry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1600" dirty="0" smtClean="0"/>
              <a:t>ex_arrow.cpp</a:t>
            </a:r>
          </a:p>
          <a:p>
            <a:pPr>
              <a:defRPr/>
            </a:pPr>
            <a:endParaRPr lang="en-US" sz="16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600" dirty="0" err="1">
                <a:latin typeface="Courier" pitchFamily="49" charset="0"/>
              </a:rPr>
              <a:t>MatrixTransform</a:t>
            </a:r>
            <a:r>
              <a:rPr lang="en-US" sz="1600" dirty="0">
                <a:latin typeface="Courier" pitchFamily="49" charset="0"/>
              </a:rPr>
              <a:t>* arrow = new </a:t>
            </a:r>
            <a:r>
              <a:rPr lang="en-US" sz="1600" dirty="0" err="1">
                <a:latin typeface="Courier" pitchFamily="49" charset="0"/>
              </a:rPr>
              <a:t>MatrixTransform</a:t>
            </a:r>
            <a:r>
              <a:rPr lang="en-US" sz="1600" dirty="0" smtClean="0">
                <a:latin typeface="Courier" pitchFamily="49" charset="0"/>
              </a:rPr>
              <a:t>;</a:t>
            </a:r>
          </a:p>
          <a:p>
            <a:pPr marL="0" indent="0">
              <a:buNone/>
              <a:defRPr/>
            </a:pPr>
            <a:endParaRPr lang="en-US" sz="16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arrow-&gt;</a:t>
            </a:r>
            <a:r>
              <a:rPr lang="en-US" sz="1600" dirty="0" err="1">
                <a:latin typeface="Courier" pitchFamily="49" charset="0"/>
              </a:rPr>
              <a:t>setMatrix</a:t>
            </a:r>
            <a:r>
              <a:rPr lang="en-US" sz="1600" dirty="0">
                <a:latin typeface="Courier" pitchFamily="49" charset="0"/>
              </a:rPr>
              <a:t>(Matrix::scale(1.0, 1.0, 1.0</a:t>
            </a:r>
            <a:r>
              <a:rPr lang="en-US" sz="1600" dirty="0" smtClean="0">
                <a:latin typeface="Courier" pitchFamily="49" charset="0"/>
              </a:rPr>
              <a:t>));</a:t>
            </a:r>
          </a:p>
          <a:p>
            <a:pPr marL="0" indent="0">
              <a:buNone/>
              <a:defRPr/>
            </a:pPr>
            <a:endParaRPr lang="en-US" sz="16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arrow-&gt;</a:t>
            </a:r>
            <a:r>
              <a:rPr lang="en-US" sz="1600" dirty="0" err="1">
                <a:latin typeface="Courier" pitchFamily="49" charset="0"/>
              </a:rPr>
              <a:t>addChild</a:t>
            </a:r>
            <a:r>
              <a:rPr lang="en-US" sz="1600" dirty="0">
                <a:latin typeface="Courier" pitchFamily="49" charset="0"/>
              </a:rPr>
              <a:t>(cone</a:t>
            </a:r>
            <a:r>
              <a:rPr lang="en-US" sz="1600" dirty="0" smtClean="0">
                <a:latin typeface="Courier" pitchFamily="49" charset="0"/>
              </a:rPr>
              <a:t>);</a:t>
            </a:r>
          </a:p>
          <a:p>
            <a:pPr marL="0" indent="0">
              <a:buNone/>
              <a:defRPr/>
            </a:pPr>
            <a:endParaRPr lang="en-US" sz="16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arrow-&gt;</a:t>
            </a:r>
            <a:r>
              <a:rPr lang="en-US" sz="1600" dirty="0" err="1">
                <a:latin typeface="Courier" pitchFamily="49" charset="0"/>
              </a:rPr>
              <a:t>addChild</a:t>
            </a:r>
            <a:r>
              <a:rPr lang="en-US" sz="1600" dirty="0">
                <a:latin typeface="Courier" pitchFamily="49" charset="0"/>
              </a:rPr>
              <a:t>(cylinder);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6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88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Solving the scaling problem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make_vec_arrow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shaft_radius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total_length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r, g, b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  <a:defRPr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cone_radius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 2*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shaft_radius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cone_height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cone_radius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shaft_length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total_length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cone_height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cylinder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make_cylinder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(0.0,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0.0,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shaft_length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/2.0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shaft_radius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shaft_length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r, g, b, 1.0);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cone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make_cone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(0.0, 0.0,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shaft_length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cone_height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/4.0,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cone_radius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cone_height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r, g, b, 1.0);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vec_arrow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new Group;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vec_arrow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addChild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(cylinder);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vec_arrow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addChild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(cone);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53200" y="152399"/>
            <a:ext cx="2546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5"/>
                </a:solidFill>
              </a:rPr>
              <a:t>ex_vec_arrow.cpp</a:t>
            </a:r>
            <a:endParaRPr lang="en-US" b="1" dirty="0">
              <a:solidFill>
                <a:schemeClr val="accent5"/>
              </a:solidFill>
              <a:latin typeface="Courie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767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3600" dirty="0" smtClean="0"/>
              <a:t>Assignment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cp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ex_vec_arrow.c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play_axes.cpp</a:t>
            </a:r>
          </a:p>
          <a:p>
            <a:pPr marL="0" indent="0">
              <a:buNone/>
              <a:defRPr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Modify play_axes.cpp to display three unit-length arrows at the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origin. </a:t>
            </a:r>
          </a:p>
          <a:p>
            <a:pPr marL="0" indent="0">
              <a:buNone/>
              <a:defRPr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lvl="1">
              <a:defRPr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First is RED point in the +X direction</a:t>
            </a:r>
          </a:p>
          <a:p>
            <a:pPr lvl="1">
              <a:defRPr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Second is GREEN point in the +Y direction</a:t>
            </a:r>
          </a:p>
          <a:p>
            <a:pPr lvl="1">
              <a:defRPr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Third is BLUE point in the +Z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direction</a:t>
            </a:r>
          </a:p>
          <a:p>
            <a:pPr lvl="1"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% make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play_axes.cpp</a:t>
            </a:r>
          </a:p>
          <a:p>
            <a:pPr marL="0" indent="0">
              <a:buNone/>
              <a:defRPr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Solution: soln_axes.cpp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838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“Cloning”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5"/>
                </a:solidFill>
              </a:rPr>
              <a:t>ex_twin_arrows.cpp</a:t>
            </a:r>
            <a:endParaRPr lang="en-US" sz="1600" b="1" dirty="0">
              <a:solidFill>
                <a:schemeClr val="accent5"/>
              </a:solidFill>
              <a:latin typeface="Courier" pitchFamily="49" charset="0"/>
            </a:endParaRPr>
          </a:p>
          <a:p>
            <a:pPr marL="0" indent="0">
              <a:buNone/>
              <a:defRPr/>
            </a:pPr>
            <a:endParaRPr lang="en-US" sz="1600" dirty="0">
              <a:latin typeface="Courier" pitchFamily="49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transform1 = new </a:t>
            </a:r>
            <a:r>
              <a:rPr lang="en-US" sz="1600" dirty="0" err="1">
                <a:latin typeface="Courier" pitchFamily="49" charset="0"/>
              </a:rPr>
              <a:t>MatrixTransform</a:t>
            </a:r>
            <a:r>
              <a:rPr lang="en-US" sz="1600" dirty="0">
                <a:latin typeface="Courier" pitchFamily="49" charset="0"/>
              </a:rPr>
              <a:t>(Matrix::translate(2, 2, 0));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transform1-&gt;</a:t>
            </a:r>
            <a:r>
              <a:rPr lang="en-US" sz="1600" dirty="0" err="1">
                <a:latin typeface="Courier" pitchFamily="49" charset="0"/>
              </a:rPr>
              <a:t>addChild</a:t>
            </a:r>
            <a:r>
              <a:rPr lang="en-US" sz="1600" dirty="0">
                <a:latin typeface="Courier" pitchFamily="49" charset="0"/>
              </a:rPr>
              <a:t>(arrow);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transform2 = new </a:t>
            </a:r>
            <a:r>
              <a:rPr lang="en-US" sz="1600" dirty="0" err="1">
                <a:latin typeface="Courier" pitchFamily="49" charset="0"/>
              </a:rPr>
              <a:t>MatrixTransform</a:t>
            </a:r>
            <a:r>
              <a:rPr lang="en-US" sz="1600" dirty="0">
                <a:latin typeface="Courier" pitchFamily="49" charset="0"/>
              </a:rPr>
              <a:t>(Matrix::translate(-2, -2, 0));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49" charset="0"/>
              </a:rPr>
              <a:t>transform2-&gt;</a:t>
            </a:r>
            <a:r>
              <a:rPr lang="en-US" sz="1600" dirty="0" err="1">
                <a:latin typeface="Courier" pitchFamily="49" charset="0"/>
              </a:rPr>
              <a:t>addChild</a:t>
            </a:r>
            <a:r>
              <a:rPr lang="en-US" sz="1600" dirty="0">
                <a:latin typeface="Courier" pitchFamily="49" charset="0"/>
              </a:rPr>
              <a:t>(arrow);</a:t>
            </a:r>
          </a:p>
          <a:p>
            <a:pPr marL="0" indent="0">
              <a:buNone/>
              <a:defRPr/>
            </a:pPr>
            <a:r>
              <a:rPr lang="en-US" sz="1600" dirty="0" err="1">
                <a:latin typeface="Courier" pitchFamily="49" charset="0"/>
              </a:rPr>
              <a:t>rootnode</a:t>
            </a:r>
            <a:r>
              <a:rPr lang="en-US" sz="1600" dirty="0">
                <a:latin typeface="Courier" pitchFamily="49" charset="0"/>
              </a:rPr>
              <a:t>-&gt;</a:t>
            </a:r>
            <a:r>
              <a:rPr lang="en-US" sz="1600" dirty="0" err="1">
                <a:latin typeface="Courier" pitchFamily="49" charset="0"/>
              </a:rPr>
              <a:t>addChild</a:t>
            </a:r>
            <a:r>
              <a:rPr lang="en-US" sz="1600" dirty="0">
                <a:latin typeface="Courier" pitchFamily="49" charset="0"/>
              </a:rPr>
              <a:t>(transform1);</a:t>
            </a:r>
          </a:p>
          <a:p>
            <a:pPr marL="0" indent="0">
              <a:buNone/>
              <a:defRPr/>
            </a:pPr>
            <a:r>
              <a:rPr lang="en-US" sz="1600" dirty="0" err="1">
                <a:latin typeface="Courier" pitchFamily="49" charset="0"/>
              </a:rPr>
              <a:t>rootnode</a:t>
            </a:r>
            <a:r>
              <a:rPr lang="en-US" sz="1600" dirty="0">
                <a:latin typeface="Courier" pitchFamily="49" charset="0"/>
              </a:rPr>
              <a:t>-&gt;</a:t>
            </a:r>
            <a:r>
              <a:rPr lang="en-US" sz="1600" dirty="0" err="1">
                <a:latin typeface="Courier" pitchFamily="49" charset="0"/>
              </a:rPr>
              <a:t>addChild</a:t>
            </a:r>
            <a:r>
              <a:rPr lang="en-US" sz="1600" dirty="0">
                <a:latin typeface="Courier" pitchFamily="49" charset="0"/>
              </a:rPr>
              <a:t>(transform2);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9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Assignment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>
              <a:defRPr/>
            </a:pPr>
            <a:r>
              <a:rPr lang="en-US" dirty="0"/>
              <a:t>Modify the last example, so that you can animate the </a:t>
            </a:r>
            <a:r>
              <a:rPr lang="en-US" dirty="0" err="1"/>
              <a:t>PositionAttitudeTransform</a:t>
            </a:r>
            <a:r>
              <a:rPr lang="en-US" dirty="0"/>
              <a:t> “arrow” and see what happens …</a:t>
            </a:r>
          </a:p>
          <a:p>
            <a:pPr>
              <a:defRPr/>
            </a:pPr>
            <a:r>
              <a:rPr lang="en-US" dirty="0"/>
              <a:t>Solution is left to you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65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OpenSceneGraph</a:t>
            </a:r>
            <a:r>
              <a:rPr lang="en-US" sz="3600" dirty="0" smtClean="0"/>
              <a:t> Resources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2864043"/>
              </p:ext>
            </p:extLst>
          </p:nvPr>
        </p:nvGraphicFramePr>
        <p:xfrm>
          <a:off x="457200" y="1600200"/>
          <a:ext cx="8382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476917293"/>
              </p:ext>
            </p:extLst>
          </p:nvPr>
        </p:nvGraphicFramePr>
        <p:xfrm>
          <a:off x="838200" y="1981200"/>
          <a:ext cx="7467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96844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sz="3600" dirty="0" smtClean="0"/>
              <a:t>Final Notes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Please fill out an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online evaluation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of this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tutorial:</a:t>
            </a:r>
          </a:p>
          <a:p>
            <a:pPr marL="0" indent="0">
              <a:buNone/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800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scv.bu.edu/survey/tutorial_evaluation.html</a:t>
            </a:r>
          </a:p>
          <a:p>
            <a:pPr marL="0" indent="0">
              <a:buNone/>
              <a:defRPr/>
            </a:pPr>
            <a:endParaRPr lang="en-US" sz="1800" b="1" dirty="0">
              <a:solidFill>
                <a:schemeClr val="accent2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System help</a:t>
            </a:r>
          </a:p>
          <a:p>
            <a:pPr marL="0" indent="0">
              <a:buNone/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help@twister.bu.edu,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  <a:hlinkClick r:id="rId2"/>
              </a:rPr>
              <a:t>help@katana.bu.edu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Web-based tutorials 	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800" b="1" dirty="0" smtClean="0">
                <a:solidFill>
                  <a:schemeClr val="accent5"/>
                </a:solidFill>
                <a:latin typeface="Courier New" pitchFamily="49" charset="0"/>
                <a:cs typeface="Courier New" pitchFamily="49" charset="0"/>
                <a:hlinkClick r:id="rId3"/>
              </a:rPr>
              <a:t>www.bu.edu/tech/research/tutorials</a:t>
            </a:r>
            <a:endParaRPr lang="en-US" sz="1800" b="1" dirty="0" smtClean="0">
              <a:solidFill>
                <a:schemeClr val="accent5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endParaRPr lang="en-US" sz="1800" b="1" dirty="0">
              <a:solidFill>
                <a:schemeClr val="accent5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Consultation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by appointment</a:t>
            </a:r>
          </a:p>
          <a:p>
            <a:pPr marL="0" indent="0">
              <a:buNone/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i="1" dirty="0" smtClean="0">
                <a:latin typeface="Courier New" pitchFamily="49" charset="0"/>
                <a:cs typeface="Courier New" pitchFamily="49" charset="0"/>
              </a:rPr>
              <a:t>Katia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i="1" dirty="0" smtClean="0">
                <a:latin typeface="Courier New" pitchFamily="49" charset="0"/>
                <a:cs typeface="Courier New" pitchFamily="49" charset="0"/>
              </a:rPr>
              <a:t>Oleinik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(koleinik@bu.edu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Katia Oleinik:  koleinik@bu.edu</a:t>
            </a:r>
            <a:endParaRPr lang="en-US" dirty="0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399"/>
            <a:ext cx="36671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174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5748</TotalTime>
  <Words>2848</Words>
  <Application>Microsoft Office PowerPoint</Application>
  <PresentationFormat>On-screen Show (4:3)</PresentationFormat>
  <Paragraphs>590</Paragraphs>
  <Slides>38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Executive</vt:lpstr>
      <vt:lpstr>OpenGL &amp; OpenSceneGraph</vt:lpstr>
      <vt:lpstr>Graphics Programming</vt:lpstr>
      <vt:lpstr>Tutorial Overview</vt:lpstr>
      <vt:lpstr>Simple GLUT program</vt:lpstr>
      <vt:lpstr>Steps to edit, compile and run the program</vt:lpstr>
      <vt:lpstr>Geometric Primitives</vt:lpstr>
      <vt:lpstr>Colors:   RGBA vs. Color-Index</vt:lpstr>
      <vt:lpstr>Viewing: Camera Analogy</vt:lpstr>
      <vt:lpstr>Projection Perspective    vs.    Orthographic</vt:lpstr>
      <vt:lpstr>Setting up the scene and adding color</vt:lpstr>
      <vt:lpstr>GLUT primitives</vt:lpstr>
      <vt:lpstr>Callback routines &amp; Window Resizing</vt:lpstr>
      <vt:lpstr>OpenGL Primitives</vt:lpstr>
      <vt:lpstr>Define a box</vt:lpstr>
      <vt:lpstr>OpenGL Transformations</vt:lpstr>
      <vt:lpstr>Model View Transformations</vt:lpstr>
      <vt:lpstr>Model View Transformations</vt:lpstr>
      <vt:lpstr>OpenGL Display Lists</vt:lpstr>
      <vt:lpstr>Lighting</vt:lpstr>
      <vt:lpstr>Light(s) Position</vt:lpstr>
      <vt:lpstr>PowerPoint Presentation</vt:lpstr>
      <vt:lpstr>Default Lighting values</vt:lpstr>
      <vt:lpstr>Default Material values</vt:lpstr>
      <vt:lpstr>A simple way to define light</vt:lpstr>
      <vt:lpstr>Enable Lighting</vt:lpstr>
      <vt:lpstr>PowerPoint Presentation</vt:lpstr>
      <vt:lpstr>OpenSceneGraph</vt:lpstr>
      <vt:lpstr>OpenSceneGraph as a “middleware”</vt:lpstr>
      <vt:lpstr>Setting Environment Variables</vt:lpstr>
      <vt:lpstr>Building first OSG program</vt:lpstr>
      <vt:lpstr>Add geometric primitive</vt:lpstr>
      <vt:lpstr>Combining Geometry</vt:lpstr>
      <vt:lpstr>Solving the scaling problem</vt:lpstr>
      <vt:lpstr>Assignment</vt:lpstr>
      <vt:lpstr>“Cloning”</vt:lpstr>
      <vt:lpstr>Assignment</vt:lpstr>
      <vt:lpstr>OpenSceneGraph Resources</vt:lpstr>
      <vt:lpstr>Final Notes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Oleinik, Ekaterina</dc:creator>
  <cp:lastModifiedBy>Oleinik, Ekaterina</cp:lastModifiedBy>
  <cp:revision>92</cp:revision>
  <dcterms:created xsi:type="dcterms:W3CDTF">2011-09-02T12:41:40Z</dcterms:created>
  <dcterms:modified xsi:type="dcterms:W3CDTF">2011-09-23T17:35:48Z</dcterms:modified>
</cp:coreProperties>
</file>