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416" r:id="rId2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2FB0DC"/>
    <a:srgbClr val="FF6D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61"/>
    <p:restoredTop sz="79357" autoAdjust="0"/>
  </p:normalViewPr>
  <p:slideViewPr>
    <p:cSldViewPr snapToGrid="0" snapToObjects="1">
      <p:cViewPr>
        <p:scale>
          <a:sx n="100" d="100"/>
          <a:sy n="100" d="100"/>
        </p:scale>
        <p:origin x="2336" y="10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336"/>
    </p:cViewPr>
  </p:sorterViewPr>
  <p:notesViewPr>
    <p:cSldViewPr snapToGrid="0" snapToObjects="1">
      <p:cViewPr varScale="1">
        <p:scale>
          <a:sx n="102" d="100"/>
          <a:sy n="102" d="100"/>
        </p:scale>
        <p:origin x="-2672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handoutMaster" Target="handoutMasters/handout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FB10215-EC93-984F-93C5-3C6087F3C770}" type="datetimeFigureOut">
              <a:rPr lang="en-US"/>
              <a:pPr>
                <a:defRPr/>
              </a:pPr>
              <a:t>11/2/17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A69589C-26EB-0242-8DD5-56BE5CF7DC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54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84E7074-3AAC-0241-92C8-4F7AFF33FEA7}" type="datetimeFigureOut">
              <a:rPr lang="en-US"/>
              <a:pPr>
                <a:defRPr/>
              </a:pPr>
              <a:t>11/2/17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7ABC1C9-0ED9-7349-94A8-A3E0DD851D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5530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9pPr>
          </a:lstStyle>
          <a:p>
            <a:fld id="{7B3F7861-EBB3-714B-91F2-1381BE421C02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u="none" baseline="0" dirty="0" smtClean="0">
                <a:solidFill>
                  <a:schemeClr val="tx1"/>
                </a:solidFill>
              </a:rPr>
              <a:t> </a:t>
            </a:r>
            <a:r>
              <a:rPr lang="en-US" sz="1800" dirty="0" smtClean="0"/>
              <a:t>Vincent A. </a:t>
            </a:r>
            <a:r>
              <a:rPr lang="en-US" sz="1800" dirty="0" err="1" smtClean="0"/>
              <a:t>Voelz</a:t>
            </a:r>
            <a:r>
              <a:rPr lang="en-US" sz="1800" dirty="0" smtClean="0"/>
              <a:t>, Gregory R. Bowman, Kyle Beauchamp and Vijay S. </a:t>
            </a:r>
            <a:r>
              <a:rPr lang="en-US" sz="1800" dirty="0" err="1" smtClean="0"/>
              <a:t>Pande</a:t>
            </a:r>
            <a:r>
              <a:rPr lang="en-US" sz="1800" baseline="0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u="none" baseline="0" dirty="0" smtClean="0">
                <a:solidFill>
                  <a:schemeClr val="tx1"/>
                </a:solidFill>
              </a:rPr>
              <a:t>(2010) </a:t>
            </a:r>
            <a:r>
              <a:rPr lang="en-US" b="1" dirty="0" smtClean="0"/>
              <a:t>Molecular Simulation of </a:t>
            </a:r>
            <a:r>
              <a:rPr lang="en-US" b="1" i="1" dirty="0" smtClean="0"/>
              <a:t>ab Initio</a:t>
            </a:r>
            <a:r>
              <a:rPr lang="en-US" b="1" dirty="0" smtClean="0"/>
              <a:t> Protein Folding for a Millisecond Folder NTL9(1−39) (2010)</a:t>
            </a:r>
            <a:r>
              <a:rPr lang="en-US" b="0" u="sng" baseline="0" dirty="0" smtClean="0">
                <a:solidFill>
                  <a:schemeClr val="tx1"/>
                </a:solidFill>
              </a:rPr>
              <a:t> </a:t>
            </a:r>
            <a:r>
              <a:rPr lang="en-US" i="1" dirty="0" smtClean="0"/>
              <a:t>J. Am. Chem. Soc.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="1" dirty="0" smtClean="0"/>
              <a:t>132</a:t>
            </a:r>
            <a:r>
              <a:rPr lang="en-US" dirty="0" smtClean="0"/>
              <a:t>, 1526–1528.</a:t>
            </a:r>
          </a:p>
          <a:p>
            <a:pPr eaLnBrk="1" hangingPunct="1"/>
            <a:endParaRPr lang="en-US" altLang="en-US" dirty="0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7530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23A04-09AD-1F4F-BBFC-8E6221F3A0E0}" type="datetimeFigureOut">
              <a:rPr lang="en-US"/>
              <a:pPr>
                <a:defRPr/>
              </a:pPr>
              <a:t>11/2/17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7398B-5E57-ED4C-B0E6-81D334B5B5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90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08C20-7B7D-9549-9DD9-A4060AD8C0B6}" type="datetimeFigureOut">
              <a:rPr lang="en-US"/>
              <a:pPr>
                <a:defRPr/>
              </a:pPr>
              <a:t>11/2/17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972CC-3E4D-314E-9196-8AB98A8541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702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05DFA-A6DE-894D-9EBB-0C8EB5FCC7AF}" type="datetimeFigureOut">
              <a:rPr lang="en-US"/>
              <a:pPr>
                <a:defRPr/>
              </a:pPr>
              <a:t>11/2/17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F5FFE-83BF-CF44-8F91-8AF301BAC4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196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91085-556A-4C4D-8DBB-5D174C01D4D6}" type="datetimeFigureOut">
              <a:rPr lang="en-US"/>
              <a:pPr>
                <a:defRPr/>
              </a:pPr>
              <a:t>11/2/17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E30ED-867C-6C41-8A36-09C62732BB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586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CC6D3-14A1-0648-9A96-B8805CE495B3}" type="datetimeFigureOut">
              <a:rPr lang="en-US"/>
              <a:pPr>
                <a:defRPr/>
              </a:pPr>
              <a:t>11/2/17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95D62-EEEC-774B-93C9-3C5915A872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207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2126D-F093-404C-9D77-CB5EA690FBA8}" type="datetimeFigureOut">
              <a:rPr lang="en-US"/>
              <a:pPr>
                <a:defRPr/>
              </a:pPr>
              <a:t>11/2/17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3B86C-F290-C04D-BF9E-A75BFD2BC4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33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C19D5-F8A9-A24A-96FE-CA03A056AEBD}" type="datetimeFigureOut">
              <a:rPr lang="en-US"/>
              <a:pPr>
                <a:defRPr/>
              </a:pPr>
              <a:t>11/2/17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C1ACA-856E-894D-81AC-AE0447C3ED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93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AD3B1-300C-434D-A56D-6053FBC9B4AE}" type="datetimeFigureOut">
              <a:rPr lang="en-US"/>
              <a:pPr>
                <a:defRPr/>
              </a:pPr>
              <a:t>11/2/17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4FE9F-4838-274C-8597-4977EA2DAD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35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86AC4-C880-994E-8B0D-E83673AB196B}" type="datetimeFigureOut">
              <a:rPr lang="en-US"/>
              <a:pPr>
                <a:defRPr/>
              </a:pPr>
              <a:t>11/2/17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3063E-5E5D-8E4E-9287-B56C9F8D7E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33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4AA94-633E-7F43-9687-35B9628753F7}" type="datetimeFigureOut">
              <a:rPr lang="en-US"/>
              <a:pPr>
                <a:defRPr/>
              </a:pPr>
              <a:t>11/2/17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7CFC14-A5F6-D147-BB2D-44C3C7C532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61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E0FDC-7455-A748-AF2D-CE39F67B1523}" type="datetimeFigureOut">
              <a:rPr lang="en-US"/>
              <a:pPr>
                <a:defRPr/>
              </a:pPr>
              <a:t>11/2/17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7E81D-8640-1144-AC2A-3E78974216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766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BAA45BE-FA3A-E742-83CB-DF487533B178}" type="datetimeFigureOut">
              <a:rPr lang="en-US"/>
              <a:pPr>
                <a:defRPr/>
              </a:pPr>
              <a:t>11/2/17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ED9136E-3CE6-2044-96A1-B6D06FC948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-2540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6D09"/>
                </a:solidFill>
                <a:latin typeface="Arial" charset="0"/>
                <a:ea typeface="ＭＳ Ｐゴシック" charset="-128"/>
                <a:cs typeface="Arial" charset="0"/>
              </a:rPr>
              <a:t>Protein Stability, Folding, and Dynamics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0867" y="5825066"/>
            <a:ext cx="88222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charset="0"/>
                <a:ea typeface="Helvetica" charset="0"/>
                <a:cs typeface="Helvetica" charset="0"/>
              </a:rPr>
              <a:t>Simulating protein folding on the millisecond timescale has been a major challenge for many years. </a:t>
            </a:r>
            <a:r>
              <a:rPr lang="en-US" sz="1400" dirty="0" smtClean="0">
                <a:latin typeface="Helvetica" charset="0"/>
                <a:ea typeface="Helvetica" charset="0"/>
                <a:cs typeface="Helvetica" charset="0"/>
              </a:rPr>
              <a:t>Recently, </a:t>
            </a:r>
            <a:r>
              <a:rPr lang="en-US" sz="1400" dirty="0" err="1" smtClean="0">
                <a:latin typeface="Helvetica" charset="0"/>
                <a:ea typeface="Helvetica" charset="0"/>
                <a:cs typeface="Helvetica" charset="0"/>
              </a:rPr>
              <a:t>Folding@home</a:t>
            </a:r>
            <a:r>
              <a:rPr lang="en-US" sz="1400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400" dirty="0">
                <a:latin typeface="Helvetica" charset="0"/>
                <a:ea typeface="Helvetica" charset="0"/>
                <a:cs typeface="Helvetica" charset="0"/>
              </a:rPr>
              <a:t>researchers Vincent </a:t>
            </a:r>
            <a:r>
              <a:rPr lang="en-US" sz="1400" dirty="0" err="1">
                <a:latin typeface="Helvetica" charset="0"/>
                <a:ea typeface="Helvetica" charset="0"/>
                <a:cs typeface="Helvetica" charset="0"/>
              </a:rPr>
              <a:t>Voelz</a:t>
            </a:r>
            <a:r>
              <a:rPr lang="en-US" sz="1400" dirty="0">
                <a:latin typeface="Helvetica" charset="0"/>
                <a:ea typeface="Helvetica" charset="0"/>
                <a:cs typeface="Helvetica" charset="0"/>
              </a:rPr>
              <a:t>, Greg Bowman, Kyle Beauchamp, and Vijay </a:t>
            </a:r>
            <a:r>
              <a:rPr lang="en-US" sz="1400" dirty="0" err="1">
                <a:latin typeface="Helvetica" charset="0"/>
                <a:ea typeface="Helvetica" charset="0"/>
                <a:cs typeface="Helvetica" charset="0"/>
              </a:rPr>
              <a:t>Pande</a:t>
            </a:r>
            <a:r>
              <a:rPr lang="en-US" sz="1400" dirty="0">
                <a:latin typeface="Helvetica" charset="0"/>
                <a:ea typeface="Helvetica" charset="0"/>
                <a:cs typeface="Helvetica" charset="0"/>
              </a:rPr>
              <a:t> have broken this barrier. This is a movie of one of the trajectories that folded (i.e. started unfolded and ended up in the folded state). </a:t>
            </a:r>
            <a:r>
              <a:rPr lang="en-US" sz="1400" dirty="0" smtClean="0">
                <a:latin typeface="Helvetica" charset="0"/>
                <a:ea typeface="Helvetica" charset="0"/>
                <a:cs typeface="Helvetica" charset="0"/>
              </a:rPr>
              <a:t>See </a:t>
            </a:r>
            <a:r>
              <a:rPr lang="en-US" sz="1400" dirty="0" err="1" smtClean="0">
                <a:latin typeface="Helvetica" charset="0"/>
                <a:ea typeface="Helvetica" charset="0"/>
                <a:cs typeface="Helvetica" charset="0"/>
              </a:rPr>
              <a:t>Voelz</a:t>
            </a:r>
            <a:r>
              <a:rPr lang="en-US" sz="1400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400" i="1" dirty="0" smtClean="0">
                <a:latin typeface="Helvetica" charset="0"/>
                <a:ea typeface="Helvetica" charset="0"/>
                <a:cs typeface="Helvetica" charset="0"/>
              </a:rPr>
              <a:t>et al</a:t>
            </a:r>
            <a:r>
              <a:rPr lang="en-US" sz="1400" dirty="0" smtClean="0">
                <a:latin typeface="Helvetica" charset="0"/>
                <a:ea typeface="Helvetica" charset="0"/>
                <a:cs typeface="Helvetica" charset="0"/>
              </a:rPr>
              <a:t>. (2010) </a:t>
            </a:r>
            <a:r>
              <a:rPr lang="en-US" sz="1400" i="1" dirty="0"/>
              <a:t>J. Am. Chem. Soc.</a:t>
            </a:r>
            <a:r>
              <a:rPr lang="en-US" sz="1400" dirty="0"/>
              <a:t>, </a:t>
            </a:r>
            <a:r>
              <a:rPr lang="en-US" sz="1400" b="1" dirty="0" smtClean="0"/>
              <a:t>132</a:t>
            </a:r>
            <a:r>
              <a:rPr lang="en-US" sz="1400" dirty="0" smtClean="0"/>
              <a:t>:1526</a:t>
            </a:r>
            <a:r>
              <a:rPr lang="en-US" sz="1400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400" dirty="0">
                <a:latin typeface="Helvetica" charset="0"/>
                <a:ea typeface="Helvetica" charset="0"/>
                <a:cs typeface="Helvetica" charset="0"/>
              </a:rPr>
              <a:t>for more details</a:t>
            </a:r>
            <a:r>
              <a:rPr lang="en-US" sz="1400" dirty="0" smtClean="0">
                <a:latin typeface="Helvetica" charset="0"/>
                <a:ea typeface="Helvetica" charset="0"/>
                <a:cs typeface="Helvetica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51000" y="762000"/>
            <a:ext cx="6443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Computer Simulation of Protein Folding:  A 40 residue protein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4" name="Simulation of millisecond protein folding_  NTL9  (from Folding@home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4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51330</TotalTime>
  <Words>151</Words>
  <Application>Microsoft Macintosh PowerPoint</Application>
  <PresentationFormat>On-screen Show (4:3)</PresentationFormat>
  <Paragraphs>5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Calibri</vt:lpstr>
      <vt:lpstr>Helvetica</vt:lpstr>
      <vt:lpstr>MS PGothic</vt:lpstr>
      <vt:lpstr>ＭＳ Ｐゴシック</vt:lpstr>
      <vt:lpstr>Times</vt:lpstr>
      <vt:lpstr>Arial</vt:lpstr>
      <vt:lpstr>Office Theme</vt:lpstr>
      <vt:lpstr>PowerPoint Presentation</vt:lpstr>
    </vt:vector>
  </TitlesOfParts>
  <Company>Boston University</Company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BI/CH 421S &amp; CH 423S</dc:title>
  <dc:creator>Allison Lamanna</dc:creator>
  <cp:lastModifiedBy>Dean Tolan</cp:lastModifiedBy>
  <cp:revision>130</cp:revision>
  <cp:lastPrinted>2016-11-04T11:19:15Z</cp:lastPrinted>
  <dcterms:created xsi:type="dcterms:W3CDTF">2013-07-05T16:32:21Z</dcterms:created>
  <dcterms:modified xsi:type="dcterms:W3CDTF">2017-11-03T01:55:12Z</dcterms:modified>
</cp:coreProperties>
</file>