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710"/>
  </p:normalViewPr>
  <p:slideViewPr>
    <p:cSldViewPr snapToGrid="0" snapToObjects="1">
      <p:cViewPr varScale="1">
        <p:scale>
          <a:sx n="104" d="100"/>
          <a:sy n="104" d="100"/>
        </p:scale>
        <p:origin x="224" y="1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6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5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89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7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8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3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5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96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94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6F945-5EE6-FB43-8338-E9F6BC2B74B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24B7C-4572-F949-8FB1-544EC96FD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8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4487" y="-175358"/>
            <a:ext cx="9144000" cy="935728"/>
          </a:xfrm>
        </p:spPr>
        <p:txBody>
          <a:bodyPr/>
          <a:lstStyle/>
          <a:p>
            <a:r>
              <a:rPr lang="en-US" dirty="0"/>
              <a:t>Video of Cloning</a:t>
            </a:r>
          </a:p>
        </p:txBody>
      </p:sp>
      <p:pic>
        <p:nvPicPr>
          <p:cNvPr id="4" name="0901_plasmid_clon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7777" y="760370"/>
            <a:ext cx="8517420" cy="57100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CB59D5-9588-8D4D-8705-8DD34036F574}"/>
              </a:ext>
            </a:extLst>
          </p:cNvPr>
          <p:cNvSpPr/>
          <p:nvPr/>
        </p:nvSpPr>
        <p:spPr>
          <a:xfrm>
            <a:off x="1757777" y="760369"/>
            <a:ext cx="8517420" cy="5710003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2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35927"/>
            <a:ext cx="12191999" cy="935728"/>
          </a:xfrm>
        </p:spPr>
        <p:txBody>
          <a:bodyPr>
            <a:normAutofit/>
          </a:bodyPr>
          <a:lstStyle/>
          <a:p>
            <a:r>
              <a:rPr lang="en-US" dirty="0"/>
              <a:t>Video of DNA Reporter Construct</a:t>
            </a:r>
          </a:p>
        </p:txBody>
      </p:sp>
      <p:pic>
        <p:nvPicPr>
          <p:cNvPr id="4" name="0902_reporter_construct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2795" y="859541"/>
            <a:ext cx="8206408" cy="55015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FFA0B2-7A45-0843-A0ED-5484E2D3409E}"/>
              </a:ext>
            </a:extLst>
          </p:cNvPr>
          <p:cNvSpPr/>
          <p:nvPr/>
        </p:nvSpPr>
        <p:spPr>
          <a:xfrm>
            <a:off x="1890583" y="760369"/>
            <a:ext cx="8384613" cy="5710003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3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98856"/>
            <a:ext cx="12191999" cy="935728"/>
          </a:xfrm>
        </p:spPr>
        <p:txBody>
          <a:bodyPr>
            <a:normAutofit/>
          </a:bodyPr>
          <a:lstStyle/>
          <a:p>
            <a:r>
              <a:rPr lang="en-US" dirty="0"/>
              <a:t>Video on making a Transgenic Mouse</a:t>
            </a:r>
          </a:p>
        </p:txBody>
      </p:sp>
      <p:pic>
        <p:nvPicPr>
          <p:cNvPr id="3" name="0907_transgenic_mous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58617" y="840171"/>
            <a:ext cx="8278882" cy="55500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935728"/>
            <a:ext cx="1908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 sure that you have a look at PCR video/slides first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6D3CBB-86F3-5545-B79A-56EF4E4284B9}"/>
              </a:ext>
            </a:extLst>
          </p:cNvPr>
          <p:cNvSpPr/>
          <p:nvPr/>
        </p:nvSpPr>
        <p:spPr>
          <a:xfrm>
            <a:off x="1819562" y="797440"/>
            <a:ext cx="8317937" cy="559281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4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27</Words>
  <Application>Microsoft Macintosh PowerPoint</Application>
  <PresentationFormat>Widescreen</PresentationFormat>
  <Paragraphs>4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Video of Cloning</vt:lpstr>
      <vt:lpstr>Video of DNA Reporter Construct</vt:lpstr>
      <vt:lpstr>Video on making a Transgenic Mouse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of PCR</dc:title>
  <dc:creator>Dean Tolan</dc:creator>
  <cp:lastModifiedBy>Dean Tolan</cp:lastModifiedBy>
  <cp:revision>6</cp:revision>
  <dcterms:created xsi:type="dcterms:W3CDTF">2017-11-18T20:16:01Z</dcterms:created>
  <dcterms:modified xsi:type="dcterms:W3CDTF">2024-11-14T02:35:22Z</dcterms:modified>
</cp:coreProperties>
</file>